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3"/>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Slab"/>
      <p:regular r:id="rId45"/>
      <p:bold r:id="rId46"/>
    </p:embeddedFont>
    <p:embeddedFont>
      <p:font typeface="Teko"/>
      <p:regular r:id="rId47"/>
      <p:bold r:id="rId48"/>
    </p:embeddedFont>
    <p:embeddedFont>
      <p:font typeface="Roboto"/>
      <p:regular r:id="rId49"/>
      <p:bold r:id="rId50"/>
      <p:italic r:id="rId51"/>
      <p:boldItalic r:id="rId52"/>
    </p:embeddedFont>
    <p:embeddedFont>
      <p:font typeface="Lato"/>
      <p:regular r:id="rId53"/>
      <p:bold r:id="rId54"/>
      <p:italic r:id="rId55"/>
      <p:boldItalic r:id="rId56"/>
    </p:embeddedFont>
    <p:embeddedFont>
      <p:font typeface="Bebas Neue"/>
      <p:regular r:id="rId57"/>
    </p:embeddedFont>
    <p:embeddedFont>
      <p:font typeface="Lato Light"/>
      <p:regular r:id="rId58"/>
      <p:bold r:id="rId59"/>
      <p:italic r:id="rId60"/>
      <p:boldItalic r:id="rId61"/>
    </p:embeddedFont>
    <p:embeddedFont>
      <p:font typeface="Roboto Condensed"/>
      <p:regular r:id="rId62"/>
      <p:bold r:id="rId63"/>
      <p:italic r:id="rId64"/>
      <p:boldItalic r:id="rId65"/>
    </p:embeddedFont>
    <p:embeddedFont>
      <p:font typeface="Tahoma"/>
      <p:regular r:id="rId66"/>
      <p:bold r:id="rId67"/>
    </p:embeddedFont>
    <p:embeddedFont>
      <p:font typeface="Squada One"/>
      <p:regular r:id="rId68"/>
    </p:embeddedFont>
    <p:embeddedFont>
      <p:font typeface="Electrolize"/>
      <p:regular r:id="rId69"/>
    </p:embeddedFont>
    <p:embeddedFont>
      <p:font typeface="Teko Medium"/>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Slab-bold.fntdata"/><Relationship Id="rId45"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Teko-bold.fntdata"/><Relationship Id="rId47" Type="http://schemas.openxmlformats.org/officeDocument/2006/relationships/font" Target="fonts/Teko-regular.fntdata"/><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TekoMedium-bold.fntdata"/><Relationship Id="rId70" Type="http://schemas.openxmlformats.org/officeDocument/2006/relationships/font" Target="fonts/Teko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regular.fntdata"/><Relationship Id="rId61" Type="http://schemas.openxmlformats.org/officeDocument/2006/relationships/font" Target="fonts/LatoLight-boldItalic.fntdata"/><Relationship Id="rId20" Type="http://schemas.openxmlformats.org/officeDocument/2006/relationships/slide" Target="slides/slide15.xml"/><Relationship Id="rId64" Type="http://schemas.openxmlformats.org/officeDocument/2006/relationships/font" Target="fonts/RobotoCondensed-italic.fntdata"/><Relationship Id="rId63" Type="http://schemas.openxmlformats.org/officeDocument/2006/relationships/font" Target="fonts/RobotoCondensed-bold.fntdata"/><Relationship Id="rId22" Type="http://schemas.openxmlformats.org/officeDocument/2006/relationships/slide" Target="slides/slide17.xml"/><Relationship Id="rId66" Type="http://schemas.openxmlformats.org/officeDocument/2006/relationships/font" Target="fonts/Tahoma-regular.fntdata"/><Relationship Id="rId21" Type="http://schemas.openxmlformats.org/officeDocument/2006/relationships/slide" Target="slides/slide16.xml"/><Relationship Id="rId65" Type="http://schemas.openxmlformats.org/officeDocument/2006/relationships/font" Target="fonts/RobotoCondensed-boldItalic.fntdata"/><Relationship Id="rId24" Type="http://schemas.openxmlformats.org/officeDocument/2006/relationships/slide" Target="slides/slide19.xml"/><Relationship Id="rId68" Type="http://schemas.openxmlformats.org/officeDocument/2006/relationships/font" Target="fonts/SquadaOne-regular.fntdata"/><Relationship Id="rId23" Type="http://schemas.openxmlformats.org/officeDocument/2006/relationships/slide" Target="slides/slide18.xml"/><Relationship Id="rId67" Type="http://schemas.openxmlformats.org/officeDocument/2006/relationships/font" Target="fonts/Tahoma-bold.fntdata"/><Relationship Id="rId60" Type="http://schemas.openxmlformats.org/officeDocument/2006/relationships/font" Target="fonts/LatoLight-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Electroliz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BebasNeue-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font" Target="fonts/LatoLight-bold.fntdata"/><Relationship Id="rId14" Type="http://schemas.openxmlformats.org/officeDocument/2006/relationships/slide" Target="slides/slide9.xml"/><Relationship Id="rId58" Type="http://schemas.openxmlformats.org/officeDocument/2006/relationships/font" Target="fonts/Lato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1c7ea9d1d9d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1c7ea9d1d9d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1c7ea9d1d9d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1c7ea9d1d9d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64b7a6f1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64b7a6f1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264b7a6f1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264b7a6f1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64b7a6f14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64b7a6f14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264b7a6f14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264b7a6f14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264b7a6f14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264b7a6f14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264b7a6f14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264b7a6f14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64b7a6f14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64b7a6f14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64b7a6f14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64b7a6f14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c7ea9d1d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c7ea9d1d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264b7a6f14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264b7a6f14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264b7a6f14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264b7a6f14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264b7a6f14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264b7a6f14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264b7a6f14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264b7a6f14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1c7ea9d1d9d_0_19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4" name="Google Shape;2534;g1c7ea9d1d9d_0_1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c7ea9d1d9d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1c7ea9d1d9d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1c7ea9d1d9d_0_3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1c7ea9d1d9d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c7ea9d1d9d_0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1c7ea9d1d9d_0_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1c9558b7d2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1c9558b7d2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1cf28683aad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1cf28683aad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c7ea9d1d9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c7ea9d1d9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1cf412c5fb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1cf412c5fb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1cf412c5fb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1cf412c5fb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g1cf412c5fb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4" name="Google Shape;3374;g1cf412c5fb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1cf412c5fb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1cf412c5fb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1cf412c5fb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6" name="Google Shape;3406;g1cf412c5fb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g1cf412c5fb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9" name="Google Shape;3419;g1cf412c5fb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1cf412c5fb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1cf412c5fb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g1cf412c5fb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9" name="Google Shape;3449;g1cf412c5fb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1cf28683a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1cf28683a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g1cbb8bd6311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1" name="Google Shape;3561;g1cbb8bd631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485a77ac1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485a77ac1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4d6535e0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4d6535e0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4d6535e0d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4d6535e0d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4d6535e0d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4d6535e0d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4d6535e0d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4d6535e0d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4d6535e0d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4d6535e0d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857750" y="1640100"/>
            <a:ext cx="3570900" cy="1622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857750" y="3246825"/>
            <a:ext cx="3570900" cy="409500"/>
          </a:xfrm>
          <a:prstGeom prst="rect">
            <a:avLst/>
          </a:prstGeom>
          <a:solidFill>
            <a:srgbClr val="138808">
              <a:alpha val="24400"/>
            </a:srgbClr>
          </a:solid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txBox="1"/>
          <p:nvPr>
            <p:ph hasCustomPrompt="1" type="title"/>
          </p:nvPr>
        </p:nvSpPr>
        <p:spPr>
          <a:xfrm>
            <a:off x="5450450" y="1558475"/>
            <a:ext cx="29784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p:nvPr>
            <p:ph idx="1" type="subTitle"/>
          </p:nvPr>
        </p:nvSpPr>
        <p:spPr>
          <a:xfrm>
            <a:off x="5450493" y="3069625"/>
            <a:ext cx="2978400" cy="764100"/>
          </a:xfrm>
          <a:prstGeom prst="rect">
            <a:avLst/>
          </a:prstGeom>
          <a:solidFill>
            <a:srgbClr val="138808">
              <a:alpha val="2440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2" name="Google Shape;102;p11"/>
          <p:cNvGrpSpPr/>
          <p:nvPr/>
        </p:nvGrpSpPr>
        <p:grpSpPr>
          <a:xfrm>
            <a:off x="5044704" y="4608502"/>
            <a:ext cx="5253816" cy="1622108"/>
            <a:chOff x="5092229" y="-180802"/>
            <a:chExt cx="5253816" cy="1622108"/>
          </a:xfrm>
        </p:grpSpPr>
        <p:sp>
          <p:nvSpPr>
            <p:cNvPr id="103" name="Google Shape;103;p11"/>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1"/>
          <p:cNvGrpSpPr/>
          <p:nvPr/>
        </p:nvGrpSpPr>
        <p:grpSpPr>
          <a:xfrm>
            <a:off x="5044704" y="-1046873"/>
            <a:ext cx="5253816" cy="1622108"/>
            <a:chOff x="5092229" y="-180802"/>
            <a:chExt cx="5253816" cy="1622108"/>
          </a:xfrm>
        </p:grpSpPr>
        <p:sp>
          <p:nvSpPr>
            <p:cNvPr id="114" name="Google Shape;114;p11"/>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4" name="Shape 1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5" name="Shape 125"/>
        <p:cNvGrpSpPr/>
        <p:nvPr/>
      </p:nvGrpSpPr>
      <p:grpSpPr>
        <a:xfrm>
          <a:off x="0" y="0"/>
          <a:ext cx="0" cy="0"/>
          <a:chOff x="0" y="0"/>
          <a:chExt cx="0" cy="0"/>
        </a:xfrm>
      </p:grpSpPr>
      <p:sp>
        <p:nvSpPr>
          <p:cNvPr id="126" name="Google Shape;126;p13"/>
          <p:cNvSpPr txBox="1"/>
          <p:nvPr>
            <p:ph hasCustomPrompt="1" type="title"/>
          </p:nvPr>
        </p:nvSpPr>
        <p:spPr>
          <a:xfrm>
            <a:off x="709929" y="1643396"/>
            <a:ext cx="5946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7" name="Google Shape;127;p13"/>
          <p:cNvSpPr txBox="1"/>
          <p:nvPr>
            <p:ph idx="1" type="subTitle"/>
          </p:nvPr>
        </p:nvSpPr>
        <p:spPr>
          <a:xfrm>
            <a:off x="1304529" y="2134391"/>
            <a:ext cx="27150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8" name="Google Shape;128;p13"/>
          <p:cNvSpPr txBox="1"/>
          <p:nvPr>
            <p:ph hasCustomPrompt="1" idx="2" type="title"/>
          </p:nvPr>
        </p:nvSpPr>
        <p:spPr>
          <a:xfrm>
            <a:off x="4571440" y="1640946"/>
            <a:ext cx="5946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9" name="Google Shape;129;p13"/>
          <p:cNvSpPr txBox="1"/>
          <p:nvPr>
            <p:ph idx="3" type="subTitle"/>
          </p:nvPr>
        </p:nvSpPr>
        <p:spPr>
          <a:xfrm>
            <a:off x="5166040" y="2134391"/>
            <a:ext cx="27150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13"/>
          <p:cNvSpPr txBox="1"/>
          <p:nvPr>
            <p:ph hasCustomPrompt="1" idx="4" type="title"/>
          </p:nvPr>
        </p:nvSpPr>
        <p:spPr>
          <a:xfrm>
            <a:off x="709929" y="3056321"/>
            <a:ext cx="5946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1" name="Google Shape;131;p13"/>
          <p:cNvSpPr txBox="1"/>
          <p:nvPr>
            <p:ph idx="5" type="subTitle"/>
          </p:nvPr>
        </p:nvSpPr>
        <p:spPr>
          <a:xfrm>
            <a:off x="1304529" y="3543232"/>
            <a:ext cx="27150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3"/>
          <p:cNvSpPr txBox="1"/>
          <p:nvPr>
            <p:ph hasCustomPrompt="1" idx="6" type="title"/>
          </p:nvPr>
        </p:nvSpPr>
        <p:spPr>
          <a:xfrm>
            <a:off x="4571440" y="3056321"/>
            <a:ext cx="5946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3" name="Google Shape;133;p13"/>
          <p:cNvSpPr txBox="1"/>
          <p:nvPr>
            <p:ph idx="7" type="subTitle"/>
          </p:nvPr>
        </p:nvSpPr>
        <p:spPr>
          <a:xfrm>
            <a:off x="5166040" y="3543221"/>
            <a:ext cx="27150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3"/>
          <p:cNvSpPr txBox="1"/>
          <p:nvPr>
            <p:ph idx="8" type="title"/>
          </p:nvPr>
        </p:nvSpPr>
        <p:spPr>
          <a:xfrm>
            <a:off x="720000" y="5349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13"/>
          <p:cNvSpPr txBox="1"/>
          <p:nvPr>
            <p:ph idx="9" type="subTitle"/>
          </p:nvPr>
        </p:nvSpPr>
        <p:spPr>
          <a:xfrm>
            <a:off x="1304529" y="1643396"/>
            <a:ext cx="2715000" cy="484800"/>
          </a:xfrm>
          <a:prstGeom prst="rect">
            <a:avLst/>
          </a:prstGeom>
          <a:solidFill>
            <a:srgbClr val="FF9933">
              <a:alpha val="3848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36" name="Google Shape;136;p13"/>
          <p:cNvSpPr txBox="1"/>
          <p:nvPr>
            <p:ph idx="13" type="subTitle"/>
          </p:nvPr>
        </p:nvSpPr>
        <p:spPr>
          <a:xfrm>
            <a:off x="5166040" y="1643392"/>
            <a:ext cx="2715000" cy="484800"/>
          </a:xfrm>
          <a:prstGeom prst="rect">
            <a:avLst/>
          </a:prstGeom>
          <a:solidFill>
            <a:srgbClr val="FF9933">
              <a:alpha val="3848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37" name="Google Shape;137;p13"/>
          <p:cNvSpPr txBox="1"/>
          <p:nvPr>
            <p:ph idx="14" type="subTitle"/>
          </p:nvPr>
        </p:nvSpPr>
        <p:spPr>
          <a:xfrm>
            <a:off x="1304529" y="3056331"/>
            <a:ext cx="2715000" cy="4848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38" name="Google Shape;138;p13"/>
          <p:cNvSpPr txBox="1"/>
          <p:nvPr>
            <p:ph idx="15" type="subTitle"/>
          </p:nvPr>
        </p:nvSpPr>
        <p:spPr>
          <a:xfrm>
            <a:off x="5166040" y="3056321"/>
            <a:ext cx="2715000" cy="4848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grpSp>
        <p:nvGrpSpPr>
          <p:cNvPr id="139" name="Google Shape;139;p13"/>
          <p:cNvGrpSpPr/>
          <p:nvPr/>
        </p:nvGrpSpPr>
        <p:grpSpPr>
          <a:xfrm rot="10800000">
            <a:off x="-1701321" y="4553905"/>
            <a:ext cx="5053091" cy="435777"/>
            <a:chOff x="5896679" y="4472082"/>
            <a:chExt cx="5053091" cy="435777"/>
          </a:xfrm>
        </p:grpSpPr>
        <p:grpSp>
          <p:nvGrpSpPr>
            <p:cNvPr id="140" name="Google Shape;140;p13"/>
            <p:cNvGrpSpPr/>
            <p:nvPr/>
          </p:nvGrpSpPr>
          <p:grpSpPr>
            <a:xfrm flipH="1" rot="-5400000">
              <a:off x="7373411" y="2995351"/>
              <a:ext cx="435777" cy="3389240"/>
              <a:chOff x="4566275" y="2563884"/>
              <a:chExt cx="61675" cy="479675"/>
            </a:xfrm>
          </p:grpSpPr>
          <p:sp>
            <p:nvSpPr>
              <p:cNvPr id="141" name="Google Shape;141;p13"/>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3"/>
            <p:cNvGrpSpPr/>
            <p:nvPr/>
          </p:nvGrpSpPr>
          <p:grpSpPr>
            <a:xfrm rot="-5400000">
              <a:off x="8886321" y="3688564"/>
              <a:ext cx="109695" cy="2328855"/>
              <a:chOff x="4541850" y="2791375"/>
              <a:chExt cx="15525" cy="329600"/>
            </a:xfrm>
          </p:grpSpPr>
          <p:sp>
            <p:nvSpPr>
              <p:cNvPr id="144" name="Google Shape;144;p13"/>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3"/>
            <p:cNvGrpSpPr/>
            <p:nvPr/>
          </p:nvGrpSpPr>
          <p:grpSpPr>
            <a:xfrm rot="-5400000">
              <a:off x="9730496" y="3525526"/>
              <a:ext cx="109695" cy="2328855"/>
              <a:chOff x="4541850" y="2791375"/>
              <a:chExt cx="15525" cy="329600"/>
            </a:xfrm>
          </p:grpSpPr>
          <p:sp>
            <p:nvSpPr>
              <p:cNvPr id="147" name="Google Shape;147;p13"/>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13"/>
          <p:cNvGrpSpPr/>
          <p:nvPr/>
        </p:nvGrpSpPr>
        <p:grpSpPr>
          <a:xfrm>
            <a:off x="4421623" y="4581142"/>
            <a:ext cx="300770" cy="54726"/>
            <a:chOff x="4770650" y="685575"/>
            <a:chExt cx="158250" cy="28800"/>
          </a:xfrm>
        </p:grpSpPr>
        <p:sp>
          <p:nvSpPr>
            <p:cNvPr id="150" name="Google Shape;150;p13"/>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3" name="Shape 153"/>
        <p:cNvGrpSpPr/>
        <p:nvPr/>
      </p:nvGrpSpPr>
      <p:grpSpPr>
        <a:xfrm>
          <a:off x="0" y="0"/>
          <a:ext cx="0" cy="0"/>
          <a:chOff x="0" y="0"/>
          <a:chExt cx="0" cy="0"/>
        </a:xfrm>
      </p:grpSpPr>
      <p:sp>
        <p:nvSpPr>
          <p:cNvPr id="154" name="Google Shape;154;p14"/>
          <p:cNvSpPr txBox="1"/>
          <p:nvPr>
            <p:ph type="title"/>
          </p:nvPr>
        </p:nvSpPr>
        <p:spPr>
          <a:xfrm>
            <a:off x="2290025" y="3339900"/>
            <a:ext cx="4563900" cy="360900"/>
          </a:xfrm>
          <a:prstGeom prst="rect">
            <a:avLst/>
          </a:prstGeom>
          <a:solidFill>
            <a:srgbClr val="FF9933">
              <a:alpha val="5417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4"/>
          <p:cNvSpPr txBox="1"/>
          <p:nvPr>
            <p:ph idx="1" type="subTitle"/>
          </p:nvPr>
        </p:nvSpPr>
        <p:spPr>
          <a:xfrm>
            <a:off x="745900" y="1055600"/>
            <a:ext cx="7652100" cy="211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3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6" name="Shape 156"/>
        <p:cNvGrpSpPr/>
        <p:nvPr/>
      </p:nvGrpSpPr>
      <p:grpSpPr>
        <a:xfrm>
          <a:off x="0" y="0"/>
          <a:ext cx="0" cy="0"/>
          <a:chOff x="0" y="0"/>
          <a:chExt cx="0" cy="0"/>
        </a:xfrm>
      </p:grpSpPr>
      <p:sp>
        <p:nvSpPr>
          <p:cNvPr id="157" name="Google Shape;157;p15"/>
          <p:cNvSpPr txBox="1"/>
          <p:nvPr>
            <p:ph idx="1" type="subTitle"/>
          </p:nvPr>
        </p:nvSpPr>
        <p:spPr>
          <a:xfrm>
            <a:off x="715100" y="2664950"/>
            <a:ext cx="3641700" cy="78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5"/>
          <p:cNvSpPr txBox="1"/>
          <p:nvPr>
            <p:ph type="title"/>
          </p:nvPr>
        </p:nvSpPr>
        <p:spPr>
          <a:xfrm>
            <a:off x="715100" y="1544375"/>
            <a:ext cx="3641700" cy="114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15"/>
          <p:cNvSpPr/>
          <p:nvPr>
            <p:ph idx="2" type="pic"/>
          </p:nvPr>
        </p:nvSpPr>
        <p:spPr>
          <a:xfrm>
            <a:off x="4787225" y="750900"/>
            <a:ext cx="3641700" cy="36417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60" name="Shape 160"/>
        <p:cNvGrpSpPr/>
        <p:nvPr/>
      </p:nvGrpSpPr>
      <p:grpSpPr>
        <a:xfrm>
          <a:off x="0" y="0"/>
          <a:ext cx="0" cy="0"/>
          <a:chOff x="0" y="0"/>
          <a:chExt cx="0" cy="0"/>
        </a:xfrm>
      </p:grpSpPr>
      <p:sp>
        <p:nvSpPr>
          <p:cNvPr id="161" name="Google Shape;161;p16"/>
          <p:cNvSpPr txBox="1"/>
          <p:nvPr>
            <p:ph idx="1" type="subTitle"/>
          </p:nvPr>
        </p:nvSpPr>
        <p:spPr>
          <a:xfrm>
            <a:off x="2776800" y="3673413"/>
            <a:ext cx="3590400" cy="83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6"/>
          <p:cNvSpPr txBox="1"/>
          <p:nvPr>
            <p:ph type="title"/>
          </p:nvPr>
        </p:nvSpPr>
        <p:spPr>
          <a:xfrm>
            <a:off x="2776800" y="3214900"/>
            <a:ext cx="3590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6"/>
          <p:cNvSpPr/>
          <p:nvPr>
            <p:ph idx="2" type="pic"/>
          </p:nvPr>
        </p:nvSpPr>
        <p:spPr>
          <a:xfrm>
            <a:off x="2919380" y="882462"/>
            <a:ext cx="3305700" cy="1859400"/>
          </a:xfrm>
          <a:prstGeom prst="rect">
            <a:avLst/>
          </a:prstGeom>
          <a:noFill/>
          <a:ln>
            <a:noFill/>
          </a:ln>
        </p:spPr>
      </p:sp>
      <p:grpSp>
        <p:nvGrpSpPr>
          <p:cNvPr id="164" name="Google Shape;164;p16"/>
          <p:cNvGrpSpPr/>
          <p:nvPr/>
        </p:nvGrpSpPr>
        <p:grpSpPr>
          <a:xfrm>
            <a:off x="4421623" y="4581142"/>
            <a:ext cx="300770" cy="54726"/>
            <a:chOff x="4770650" y="685575"/>
            <a:chExt cx="158250" cy="28800"/>
          </a:xfrm>
        </p:grpSpPr>
        <p:sp>
          <p:nvSpPr>
            <p:cNvPr id="165" name="Google Shape;165;p16"/>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8" name="Shape 168"/>
        <p:cNvGrpSpPr/>
        <p:nvPr/>
      </p:nvGrpSpPr>
      <p:grpSpPr>
        <a:xfrm>
          <a:off x="0" y="0"/>
          <a:ext cx="0" cy="0"/>
          <a:chOff x="0" y="0"/>
          <a:chExt cx="0" cy="0"/>
        </a:xfrm>
      </p:grpSpPr>
      <p:sp>
        <p:nvSpPr>
          <p:cNvPr id="169" name="Google Shape;169;p17"/>
          <p:cNvSpPr txBox="1"/>
          <p:nvPr>
            <p:ph idx="1" type="subTitle"/>
          </p:nvPr>
        </p:nvSpPr>
        <p:spPr>
          <a:xfrm>
            <a:off x="1597350" y="3671275"/>
            <a:ext cx="2294400" cy="430200"/>
          </a:xfrm>
          <a:prstGeom prst="rect">
            <a:avLst/>
          </a:prstGeom>
          <a:solidFill>
            <a:srgbClr val="FF9933">
              <a:alpha val="5417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70" name="Google Shape;170;p17"/>
          <p:cNvSpPr txBox="1"/>
          <p:nvPr>
            <p:ph idx="2" type="subTitle"/>
          </p:nvPr>
        </p:nvSpPr>
        <p:spPr>
          <a:xfrm>
            <a:off x="5252250" y="3671275"/>
            <a:ext cx="2294400" cy="430200"/>
          </a:xfrm>
          <a:prstGeom prst="rect">
            <a:avLst/>
          </a:prstGeom>
          <a:solidFill>
            <a:srgbClr val="138808">
              <a:alpha val="2440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71" name="Google Shape;171;p17"/>
          <p:cNvSpPr txBox="1"/>
          <p:nvPr>
            <p:ph idx="3" type="subTitle"/>
          </p:nvPr>
        </p:nvSpPr>
        <p:spPr>
          <a:xfrm>
            <a:off x="1597350" y="4035800"/>
            <a:ext cx="229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7"/>
          <p:cNvSpPr txBox="1"/>
          <p:nvPr>
            <p:ph idx="4" type="subTitle"/>
          </p:nvPr>
        </p:nvSpPr>
        <p:spPr>
          <a:xfrm>
            <a:off x="5252250" y="4035800"/>
            <a:ext cx="229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1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4" name="Google Shape;174;p17"/>
          <p:cNvGrpSpPr/>
          <p:nvPr/>
        </p:nvGrpSpPr>
        <p:grpSpPr>
          <a:xfrm rot="10800000">
            <a:off x="-2140408" y="4503352"/>
            <a:ext cx="5253816" cy="1622108"/>
            <a:chOff x="5092229" y="-180802"/>
            <a:chExt cx="5253816" cy="1622108"/>
          </a:xfrm>
        </p:grpSpPr>
        <p:sp>
          <p:nvSpPr>
            <p:cNvPr id="175" name="Google Shape;175;p17"/>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7"/>
          <p:cNvGrpSpPr/>
          <p:nvPr/>
        </p:nvGrpSpPr>
        <p:grpSpPr>
          <a:xfrm>
            <a:off x="4421623" y="4581142"/>
            <a:ext cx="300770" cy="54726"/>
            <a:chOff x="4770650" y="685575"/>
            <a:chExt cx="158250" cy="28800"/>
          </a:xfrm>
        </p:grpSpPr>
        <p:sp>
          <p:nvSpPr>
            <p:cNvPr id="186" name="Google Shape;186;p17"/>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9" name="Shape 189"/>
        <p:cNvGrpSpPr/>
        <p:nvPr/>
      </p:nvGrpSpPr>
      <p:grpSpPr>
        <a:xfrm>
          <a:off x="0" y="0"/>
          <a:ext cx="0" cy="0"/>
          <a:chOff x="0" y="0"/>
          <a:chExt cx="0" cy="0"/>
        </a:xfrm>
      </p:grpSpPr>
      <p:sp>
        <p:nvSpPr>
          <p:cNvPr id="190" name="Google Shape;190;p1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18"/>
          <p:cNvSpPr txBox="1"/>
          <p:nvPr>
            <p:ph idx="1" type="body"/>
          </p:nvPr>
        </p:nvSpPr>
        <p:spPr>
          <a:xfrm>
            <a:off x="720000" y="1207625"/>
            <a:ext cx="3852000" cy="3310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hlink"/>
              </a:buClr>
              <a:buSzPts val="1400"/>
              <a:buChar char="●"/>
              <a:defRPr sz="1400">
                <a:solidFill>
                  <a:srgbClr val="000000"/>
                </a:solidFill>
              </a:defRPr>
            </a:lvl1pPr>
            <a:lvl2pPr indent="-317500" lvl="1" marL="914400" rtl="0">
              <a:lnSpc>
                <a:spcPct val="100000"/>
              </a:lnSpc>
              <a:spcBef>
                <a:spcPts val="0"/>
              </a:spcBef>
              <a:spcAft>
                <a:spcPts val="0"/>
              </a:spcAft>
              <a:buClr>
                <a:schemeClr val="hlink"/>
              </a:buClr>
              <a:buSzPts val="1400"/>
              <a:buChar char="○"/>
              <a:defRPr>
                <a:solidFill>
                  <a:srgbClr val="000000"/>
                </a:solidFill>
              </a:defRPr>
            </a:lvl2pPr>
            <a:lvl3pPr indent="-317500" lvl="2" marL="1371600" rtl="0">
              <a:lnSpc>
                <a:spcPct val="100000"/>
              </a:lnSpc>
              <a:spcBef>
                <a:spcPts val="0"/>
              </a:spcBef>
              <a:spcAft>
                <a:spcPts val="0"/>
              </a:spcAft>
              <a:buClr>
                <a:schemeClr val="hlink"/>
              </a:buClr>
              <a:buSzPts val="1400"/>
              <a:buChar char="■"/>
              <a:defRPr>
                <a:solidFill>
                  <a:srgbClr val="000000"/>
                </a:solidFill>
              </a:defRPr>
            </a:lvl3pPr>
            <a:lvl4pPr indent="-317500" lvl="3" marL="1828800" rtl="0">
              <a:lnSpc>
                <a:spcPct val="100000"/>
              </a:lnSpc>
              <a:spcBef>
                <a:spcPts val="0"/>
              </a:spcBef>
              <a:spcAft>
                <a:spcPts val="0"/>
              </a:spcAft>
              <a:buClr>
                <a:schemeClr val="hlink"/>
              </a:buClr>
              <a:buSzPts val="1400"/>
              <a:buChar char="●"/>
              <a:defRPr>
                <a:solidFill>
                  <a:srgbClr val="000000"/>
                </a:solidFill>
              </a:defRPr>
            </a:lvl4pPr>
            <a:lvl5pPr indent="-317500" lvl="4" marL="2286000" rtl="0">
              <a:lnSpc>
                <a:spcPct val="100000"/>
              </a:lnSpc>
              <a:spcBef>
                <a:spcPts val="0"/>
              </a:spcBef>
              <a:spcAft>
                <a:spcPts val="0"/>
              </a:spcAft>
              <a:buClr>
                <a:schemeClr val="hlink"/>
              </a:buClr>
              <a:buSzPts val="1400"/>
              <a:buChar char="○"/>
              <a:defRPr>
                <a:solidFill>
                  <a:srgbClr val="000000"/>
                </a:solidFill>
              </a:defRPr>
            </a:lvl5pPr>
            <a:lvl6pPr indent="-317500" lvl="5" marL="2743200" rtl="0">
              <a:lnSpc>
                <a:spcPct val="100000"/>
              </a:lnSpc>
              <a:spcBef>
                <a:spcPts val="0"/>
              </a:spcBef>
              <a:spcAft>
                <a:spcPts val="0"/>
              </a:spcAft>
              <a:buClr>
                <a:schemeClr val="hlink"/>
              </a:buClr>
              <a:buSzPts val="1400"/>
              <a:buChar char="■"/>
              <a:defRPr>
                <a:solidFill>
                  <a:srgbClr val="000000"/>
                </a:solidFill>
              </a:defRPr>
            </a:lvl6pPr>
            <a:lvl7pPr indent="-317500" lvl="6" marL="3200400" rtl="0">
              <a:lnSpc>
                <a:spcPct val="100000"/>
              </a:lnSpc>
              <a:spcBef>
                <a:spcPts val="0"/>
              </a:spcBef>
              <a:spcAft>
                <a:spcPts val="0"/>
              </a:spcAft>
              <a:buClr>
                <a:schemeClr val="hlink"/>
              </a:buClr>
              <a:buSzPts val="1400"/>
              <a:buChar char="●"/>
              <a:defRPr>
                <a:solidFill>
                  <a:srgbClr val="000000"/>
                </a:solidFill>
              </a:defRPr>
            </a:lvl7pPr>
            <a:lvl8pPr indent="-317500" lvl="7" marL="3657600" rtl="0">
              <a:lnSpc>
                <a:spcPct val="100000"/>
              </a:lnSpc>
              <a:spcBef>
                <a:spcPts val="0"/>
              </a:spcBef>
              <a:spcAft>
                <a:spcPts val="0"/>
              </a:spcAft>
              <a:buClr>
                <a:schemeClr val="hlink"/>
              </a:buClr>
              <a:buSzPts val="1400"/>
              <a:buChar char="○"/>
              <a:defRPr>
                <a:solidFill>
                  <a:srgbClr val="000000"/>
                </a:solidFill>
              </a:defRPr>
            </a:lvl8pPr>
            <a:lvl9pPr indent="-317500" lvl="8" marL="4114800" rtl="0">
              <a:lnSpc>
                <a:spcPct val="100000"/>
              </a:lnSpc>
              <a:spcBef>
                <a:spcPts val="0"/>
              </a:spcBef>
              <a:spcAft>
                <a:spcPts val="0"/>
              </a:spcAft>
              <a:buClr>
                <a:schemeClr val="hlink"/>
              </a:buClr>
              <a:buSzPts val="1400"/>
              <a:buChar char="■"/>
              <a:defRPr>
                <a:solidFill>
                  <a:srgbClr val="000000"/>
                </a:solidFill>
              </a:defRPr>
            </a:lvl9pPr>
          </a:lstStyle>
          <a:p/>
        </p:txBody>
      </p:sp>
      <p:sp>
        <p:nvSpPr>
          <p:cNvPr id="192" name="Google Shape;192;p18"/>
          <p:cNvSpPr txBox="1"/>
          <p:nvPr>
            <p:ph idx="2" type="body"/>
          </p:nvPr>
        </p:nvSpPr>
        <p:spPr>
          <a:xfrm>
            <a:off x="4572000" y="1207625"/>
            <a:ext cx="3852000" cy="3310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000000"/>
              </a:buClr>
              <a:buSzPts val="1400"/>
              <a:buChar char="●"/>
              <a:defRPr sz="1400">
                <a:solidFill>
                  <a:srgbClr val="000000"/>
                </a:solidFill>
              </a:defRPr>
            </a:lvl1pPr>
            <a:lvl2pPr indent="-317500" lvl="1" marL="914400" rtl="0">
              <a:lnSpc>
                <a:spcPct val="100000"/>
              </a:lnSpc>
              <a:spcBef>
                <a:spcPts val="0"/>
              </a:spcBef>
              <a:spcAft>
                <a:spcPts val="0"/>
              </a:spcAft>
              <a:buClr>
                <a:srgbClr val="000000"/>
              </a:buClr>
              <a:buSzPts val="1400"/>
              <a:buChar char="○"/>
              <a:defRPr>
                <a:solidFill>
                  <a:srgbClr val="000000"/>
                </a:solidFill>
              </a:defRPr>
            </a:lvl2pPr>
            <a:lvl3pPr indent="-317500" lvl="2" marL="1371600" rtl="0">
              <a:lnSpc>
                <a:spcPct val="100000"/>
              </a:lnSpc>
              <a:spcBef>
                <a:spcPts val="0"/>
              </a:spcBef>
              <a:spcAft>
                <a:spcPts val="0"/>
              </a:spcAft>
              <a:buClr>
                <a:srgbClr val="000000"/>
              </a:buClr>
              <a:buSzPts val="1400"/>
              <a:buChar char="■"/>
              <a:defRPr>
                <a:solidFill>
                  <a:srgbClr val="000000"/>
                </a:solidFill>
              </a:defRPr>
            </a:lvl3pPr>
            <a:lvl4pPr indent="-317500" lvl="3" marL="1828800" rtl="0">
              <a:lnSpc>
                <a:spcPct val="100000"/>
              </a:lnSpc>
              <a:spcBef>
                <a:spcPts val="0"/>
              </a:spcBef>
              <a:spcAft>
                <a:spcPts val="0"/>
              </a:spcAft>
              <a:buClr>
                <a:srgbClr val="000000"/>
              </a:buClr>
              <a:buSzPts val="1400"/>
              <a:buChar char="●"/>
              <a:defRPr>
                <a:solidFill>
                  <a:srgbClr val="000000"/>
                </a:solidFill>
              </a:defRPr>
            </a:lvl4pPr>
            <a:lvl5pPr indent="-317500" lvl="4" marL="2286000" rtl="0">
              <a:lnSpc>
                <a:spcPct val="100000"/>
              </a:lnSpc>
              <a:spcBef>
                <a:spcPts val="0"/>
              </a:spcBef>
              <a:spcAft>
                <a:spcPts val="0"/>
              </a:spcAft>
              <a:buClr>
                <a:srgbClr val="000000"/>
              </a:buClr>
              <a:buSzPts val="1400"/>
              <a:buChar char="○"/>
              <a:defRPr>
                <a:solidFill>
                  <a:srgbClr val="000000"/>
                </a:solidFill>
              </a:defRPr>
            </a:lvl5pPr>
            <a:lvl6pPr indent="-317500" lvl="5" marL="2743200" rtl="0">
              <a:lnSpc>
                <a:spcPct val="100000"/>
              </a:lnSpc>
              <a:spcBef>
                <a:spcPts val="0"/>
              </a:spcBef>
              <a:spcAft>
                <a:spcPts val="0"/>
              </a:spcAft>
              <a:buClr>
                <a:srgbClr val="000000"/>
              </a:buClr>
              <a:buSzPts val="1400"/>
              <a:buChar char="■"/>
              <a:defRPr>
                <a:solidFill>
                  <a:srgbClr val="000000"/>
                </a:solidFill>
              </a:defRPr>
            </a:lvl6pPr>
            <a:lvl7pPr indent="-317500" lvl="6" marL="3200400" rtl="0">
              <a:lnSpc>
                <a:spcPct val="100000"/>
              </a:lnSpc>
              <a:spcBef>
                <a:spcPts val="0"/>
              </a:spcBef>
              <a:spcAft>
                <a:spcPts val="0"/>
              </a:spcAft>
              <a:buClr>
                <a:srgbClr val="000000"/>
              </a:buClr>
              <a:buSzPts val="1400"/>
              <a:buChar char="●"/>
              <a:defRPr>
                <a:solidFill>
                  <a:srgbClr val="000000"/>
                </a:solidFill>
              </a:defRPr>
            </a:lvl7pPr>
            <a:lvl8pPr indent="-317500" lvl="7" marL="3657600" rtl="0">
              <a:lnSpc>
                <a:spcPct val="100000"/>
              </a:lnSpc>
              <a:spcBef>
                <a:spcPts val="0"/>
              </a:spcBef>
              <a:spcAft>
                <a:spcPts val="0"/>
              </a:spcAft>
              <a:buClr>
                <a:srgbClr val="000000"/>
              </a:buClr>
              <a:buSzPts val="1400"/>
              <a:buChar char="○"/>
              <a:defRPr>
                <a:solidFill>
                  <a:srgbClr val="000000"/>
                </a:solidFill>
              </a:defRPr>
            </a:lvl8pPr>
            <a:lvl9pPr indent="-317500" lvl="8" marL="4114800" rtl="0">
              <a:lnSpc>
                <a:spcPct val="100000"/>
              </a:lnSpc>
              <a:spcBef>
                <a:spcPts val="0"/>
              </a:spcBef>
              <a:spcAft>
                <a:spcPts val="0"/>
              </a:spcAft>
              <a:buClr>
                <a:srgbClr val="000000"/>
              </a:buClr>
              <a:buSzPts val="1400"/>
              <a:buChar char="■"/>
              <a:defRPr>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3" name="Shape 193"/>
        <p:cNvGrpSpPr/>
        <p:nvPr/>
      </p:nvGrpSpPr>
      <p:grpSpPr>
        <a:xfrm>
          <a:off x="0" y="0"/>
          <a:ext cx="0" cy="0"/>
          <a:chOff x="0" y="0"/>
          <a:chExt cx="0" cy="0"/>
        </a:xfrm>
      </p:grpSpPr>
      <p:sp>
        <p:nvSpPr>
          <p:cNvPr id="194" name="Google Shape;194;p19"/>
          <p:cNvSpPr txBox="1"/>
          <p:nvPr>
            <p:ph idx="1" type="subTitle"/>
          </p:nvPr>
        </p:nvSpPr>
        <p:spPr>
          <a:xfrm>
            <a:off x="720000" y="2573563"/>
            <a:ext cx="2336400" cy="4302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95" name="Google Shape;195;p19"/>
          <p:cNvSpPr txBox="1"/>
          <p:nvPr>
            <p:ph idx="2" type="subTitle"/>
          </p:nvPr>
        </p:nvSpPr>
        <p:spPr>
          <a:xfrm>
            <a:off x="720000" y="3009874"/>
            <a:ext cx="2336400" cy="8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19"/>
          <p:cNvSpPr txBox="1"/>
          <p:nvPr>
            <p:ph idx="3" type="subTitle"/>
          </p:nvPr>
        </p:nvSpPr>
        <p:spPr>
          <a:xfrm>
            <a:off x="3403800" y="3009874"/>
            <a:ext cx="2336400" cy="8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9"/>
          <p:cNvSpPr txBox="1"/>
          <p:nvPr>
            <p:ph idx="4" type="subTitle"/>
          </p:nvPr>
        </p:nvSpPr>
        <p:spPr>
          <a:xfrm>
            <a:off x="6087600" y="3009874"/>
            <a:ext cx="2336400" cy="8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19"/>
          <p:cNvSpPr txBox="1"/>
          <p:nvPr>
            <p:ph idx="5" type="subTitle"/>
          </p:nvPr>
        </p:nvSpPr>
        <p:spPr>
          <a:xfrm>
            <a:off x="3403800" y="2573563"/>
            <a:ext cx="2336400" cy="430200"/>
          </a:xfrm>
          <a:prstGeom prst="rect">
            <a:avLst/>
          </a:prstGeom>
          <a:solidFill>
            <a:srgbClr val="FF9933">
              <a:alpha val="5417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00" name="Google Shape;200;p19"/>
          <p:cNvSpPr txBox="1"/>
          <p:nvPr>
            <p:ph idx="6" type="subTitle"/>
          </p:nvPr>
        </p:nvSpPr>
        <p:spPr>
          <a:xfrm>
            <a:off x="6087600" y="2573563"/>
            <a:ext cx="2336400" cy="4302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grpSp>
        <p:nvGrpSpPr>
          <p:cNvPr id="201" name="Google Shape;201;p19"/>
          <p:cNvGrpSpPr/>
          <p:nvPr/>
        </p:nvGrpSpPr>
        <p:grpSpPr>
          <a:xfrm>
            <a:off x="4421623" y="4581142"/>
            <a:ext cx="300770" cy="54726"/>
            <a:chOff x="4770650" y="685575"/>
            <a:chExt cx="158250" cy="28800"/>
          </a:xfrm>
        </p:grpSpPr>
        <p:sp>
          <p:nvSpPr>
            <p:cNvPr id="202" name="Google Shape;202;p19"/>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9"/>
          <p:cNvGrpSpPr/>
          <p:nvPr/>
        </p:nvGrpSpPr>
        <p:grpSpPr>
          <a:xfrm rot="-893893">
            <a:off x="286044" y="213662"/>
            <a:ext cx="480245" cy="457683"/>
            <a:chOff x="3137370" y="-570001"/>
            <a:chExt cx="454778" cy="457459"/>
          </a:xfrm>
        </p:grpSpPr>
        <p:sp>
          <p:nvSpPr>
            <p:cNvPr id="206" name="Google Shape;206;p19"/>
            <p:cNvSpPr/>
            <p:nvPr/>
          </p:nvSpPr>
          <p:spPr>
            <a:xfrm>
              <a:off x="3154081" y="-531752"/>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3237190" y="-194399"/>
              <a:ext cx="84629" cy="76318"/>
            </a:xfrm>
            <a:custGeom>
              <a:rect b="b" l="l" r="r" t="t"/>
              <a:pathLst>
                <a:path extrusionOk="0" h="854" w="947">
                  <a:moveTo>
                    <a:pt x="218" y="0"/>
                  </a:moveTo>
                  <a:lnTo>
                    <a:pt x="1" y="543"/>
                  </a:lnTo>
                  <a:lnTo>
                    <a:pt x="668" y="853"/>
                  </a:lnTo>
                  <a:lnTo>
                    <a:pt x="947" y="357"/>
                  </a:lnTo>
                  <a:lnTo>
                    <a:pt x="2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3137370" y="-313612"/>
              <a:ext cx="70777" cy="81858"/>
            </a:xfrm>
            <a:custGeom>
              <a:rect b="b" l="l" r="r" t="t"/>
              <a:pathLst>
                <a:path extrusionOk="0" h="916" w="792">
                  <a:moveTo>
                    <a:pt x="544" y="0"/>
                  </a:moveTo>
                  <a:lnTo>
                    <a:pt x="1" y="233"/>
                  </a:lnTo>
                  <a:lnTo>
                    <a:pt x="249" y="915"/>
                  </a:lnTo>
                  <a:lnTo>
                    <a:pt x="792" y="776"/>
                  </a:lnTo>
                  <a:lnTo>
                    <a:pt x="5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3141570" y="-467499"/>
              <a:ext cx="76318" cy="83288"/>
            </a:xfrm>
            <a:custGeom>
              <a:rect b="b" l="l" r="r" t="t"/>
              <a:pathLst>
                <a:path extrusionOk="0" h="932" w="854">
                  <a:moveTo>
                    <a:pt x="311" y="1"/>
                  </a:moveTo>
                  <a:lnTo>
                    <a:pt x="0" y="637"/>
                  </a:lnTo>
                  <a:lnTo>
                    <a:pt x="512" y="931"/>
                  </a:lnTo>
                  <a:lnTo>
                    <a:pt x="854" y="218"/>
                  </a:lnTo>
                  <a:lnTo>
                    <a:pt x="3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3256582" y="-570001"/>
              <a:ext cx="81858" cy="73547"/>
            </a:xfrm>
            <a:custGeom>
              <a:rect b="b" l="l" r="r" t="t"/>
              <a:pathLst>
                <a:path extrusionOk="0" h="823" w="916">
                  <a:moveTo>
                    <a:pt x="683" y="0"/>
                  </a:moveTo>
                  <a:lnTo>
                    <a:pt x="1" y="248"/>
                  </a:lnTo>
                  <a:lnTo>
                    <a:pt x="140" y="822"/>
                  </a:lnTo>
                  <a:lnTo>
                    <a:pt x="916" y="543"/>
                  </a:lnTo>
                  <a:lnTo>
                    <a:pt x="6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3409039" y="-56446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3521371" y="-450877"/>
              <a:ext cx="70777" cy="81858"/>
            </a:xfrm>
            <a:custGeom>
              <a:rect b="b" l="l" r="r" t="t"/>
              <a:pathLst>
                <a:path extrusionOk="0" h="916" w="792">
                  <a:moveTo>
                    <a:pt x="558" y="1"/>
                  </a:moveTo>
                  <a:lnTo>
                    <a:pt x="0" y="140"/>
                  </a:lnTo>
                  <a:lnTo>
                    <a:pt x="279" y="916"/>
                  </a:lnTo>
                  <a:lnTo>
                    <a:pt x="791" y="683"/>
                  </a:lnTo>
                  <a:lnTo>
                    <a:pt x="5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3513060" y="-29842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3393847" y="-184748"/>
              <a:ext cx="80429" cy="72207"/>
            </a:xfrm>
            <a:custGeom>
              <a:rect b="b" l="l" r="r" t="t"/>
              <a:pathLst>
                <a:path extrusionOk="0" h="808" w="900">
                  <a:moveTo>
                    <a:pt x="745" y="1"/>
                  </a:moveTo>
                  <a:lnTo>
                    <a:pt x="0" y="264"/>
                  </a:lnTo>
                  <a:lnTo>
                    <a:pt x="233" y="807"/>
                  </a:lnTo>
                  <a:lnTo>
                    <a:pt x="900" y="559"/>
                  </a:lnTo>
                  <a:lnTo>
                    <a:pt x="7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
    <p:spTree>
      <p:nvGrpSpPr>
        <p:cNvPr id="215" name="Shape 215"/>
        <p:cNvGrpSpPr/>
        <p:nvPr/>
      </p:nvGrpSpPr>
      <p:grpSpPr>
        <a:xfrm>
          <a:off x="0" y="0"/>
          <a:ext cx="0" cy="0"/>
          <a:chOff x="0" y="0"/>
          <a:chExt cx="0" cy="0"/>
        </a:xfrm>
      </p:grpSpPr>
      <p:sp>
        <p:nvSpPr>
          <p:cNvPr id="216" name="Google Shape;216;p2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0"/>
          <p:cNvSpPr txBox="1"/>
          <p:nvPr>
            <p:ph idx="1" type="subTitle"/>
          </p:nvPr>
        </p:nvSpPr>
        <p:spPr>
          <a:xfrm>
            <a:off x="1563624" y="2139696"/>
            <a:ext cx="214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0"/>
          <p:cNvSpPr txBox="1"/>
          <p:nvPr>
            <p:ph idx="2" type="subTitle"/>
          </p:nvPr>
        </p:nvSpPr>
        <p:spPr>
          <a:xfrm>
            <a:off x="5294376" y="2139696"/>
            <a:ext cx="21489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0"/>
          <p:cNvSpPr txBox="1"/>
          <p:nvPr>
            <p:ph idx="3" type="subTitle"/>
          </p:nvPr>
        </p:nvSpPr>
        <p:spPr>
          <a:xfrm>
            <a:off x="1563624" y="3529584"/>
            <a:ext cx="214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0"/>
          <p:cNvSpPr txBox="1"/>
          <p:nvPr>
            <p:ph idx="4" type="subTitle"/>
          </p:nvPr>
        </p:nvSpPr>
        <p:spPr>
          <a:xfrm>
            <a:off x="5294376" y="3529584"/>
            <a:ext cx="214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0"/>
          <p:cNvSpPr txBox="1"/>
          <p:nvPr>
            <p:ph idx="5" type="subTitle"/>
          </p:nvPr>
        </p:nvSpPr>
        <p:spPr>
          <a:xfrm>
            <a:off x="1563624" y="1755648"/>
            <a:ext cx="2148900" cy="3840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22" name="Google Shape;222;p20"/>
          <p:cNvSpPr txBox="1"/>
          <p:nvPr>
            <p:ph idx="6" type="subTitle"/>
          </p:nvPr>
        </p:nvSpPr>
        <p:spPr>
          <a:xfrm>
            <a:off x="5294376" y="1755648"/>
            <a:ext cx="2148900" cy="384000"/>
          </a:xfrm>
          <a:prstGeom prst="rect">
            <a:avLst/>
          </a:prstGeom>
          <a:solidFill>
            <a:srgbClr val="FF9933">
              <a:alpha val="5417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23" name="Google Shape;223;p20"/>
          <p:cNvSpPr txBox="1"/>
          <p:nvPr>
            <p:ph idx="7" type="subTitle"/>
          </p:nvPr>
        </p:nvSpPr>
        <p:spPr>
          <a:xfrm>
            <a:off x="1563624" y="3145536"/>
            <a:ext cx="2148900" cy="384000"/>
          </a:xfrm>
          <a:prstGeom prst="rect">
            <a:avLst/>
          </a:prstGeom>
          <a:solidFill>
            <a:srgbClr val="FF9933">
              <a:alpha val="5417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24" name="Google Shape;224;p20"/>
          <p:cNvSpPr txBox="1"/>
          <p:nvPr>
            <p:ph idx="8" type="subTitle"/>
          </p:nvPr>
        </p:nvSpPr>
        <p:spPr>
          <a:xfrm>
            <a:off x="5294376" y="3145536"/>
            <a:ext cx="2148900" cy="3840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5046625" y="2111200"/>
            <a:ext cx="3382200" cy="1284000"/>
          </a:xfrm>
          <a:prstGeom prst="rect">
            <a:avLst/>
          </a:prstGeom>
          <a:solidFill>
            <a:srgbClr val="FF9933">
              <a:alpha val="38480"/>
            </a:srgbClr>
          </a:solidFill>
        </p:spPr>
        <p:txBody>
          <a:bodyPr anchorCtr="0" anchor="ctr"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6272275" y="1152475"/>
            <a:ext cx="93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5046625" y="3512125"/>
            <a:ext cx="33822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 name="Google Shape;15;p3"/>
          <p:cNvGrpSpPr/>
          <p:nvPr/>
        </p:nvGrpSpPr>
        <p:grpSpPr>
          <a:xfrm>
            <a:off x="6365129" y="4154157"/>
            <a:ext cx="5053091" cy="435777"/>
            <a:chOff x="5896679" y="4472082"/>
            <a:chExt cx="5053091" cy="435777"/>
          </a:xfrm>
        </p:grpSpPr>
        <p:grpSp>
          <p:nvGrpSpPr>
            <p:cNvPr id="16" name="Google Shape;16;p3"/>
            <p:cNvGrpSpPr/>
            <p:nvPr/>
          </p:nvGrpSpPr>
          <p:grpSpPr>
            <a:xfrm flipH="1" rot="-5400000">
              <a:off x="7373411" y="2995351"/>
              <a:ext cx="435777" cy="3389240"/>
              <a:chOff x="4566275" y="2563884"/>
              <a:chExt cx="61675" cy="479675"/>
            </a:xfrm>
          </p:grpSpPr>
          <p:sp>
            <p:nvSpPr>
              <p:cNvPr id="17" name="Google Shape;17;p3"/>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3"/>
            <p:cNvGrpSpPr/>
            <p:nvPr/>
          </p:nvGrpSpPr>
          <p:grpSpPr>
            <a:xfrm rot="-5400000">
              <a:off x="8886321" y="3688564"/>
              <a:ext cx="109695" cy="2328855"/>
              <a:chOff x="4541850" y="2791375"/>
              <a:chExt cx="15525" cy="329600"/>
            </a:xfrm>
          </p:grpSpPr>
          <p:sp>
            <p:nvSpPr>
              <p:cNvPr id="20" name="Google Shape;20;p3"/>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3"/>
            <p:cNvGrpSpPr/>
            <p:nvPr/>
          </p:nvGrpSpPr>
          <p:grpSpPr>
            <a:xfrm rot="-5400000">
              <a:off x="9730496" y="3525526"/>
              <a:ext cx="109695" cy="2328855"/>
              <a:chOff x="4541850" y="2791375"/>
              <a:chExt cx="15525" cy="329600"/>
            </a:xfrm>
          </p:grpSpPr>
          <p:sp>
            <p:nvSpPr>
              <p:cNvPr id="23" name="Google Shape;23;p3"/>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5" name="Shape 225"/>
        <p:cNvGrpSpPr/>
        <p:nvPr/>
      </p:nvGrpSpPr>
      <p:grpSpPr>
        <a:xfrm>
          <a:off x="0" y="0"/>
          <a:ext cx="0" cy="0"/>
          <a:chOff x="0" y="0"/>
          <a:chExt cx="0" cy="0"/>
        </a:xfrm>
      </p:grpSpPr>
      <p:sp>
        <p:nvSpPr>
          <p:cNvPr id="226" name="Google Shape;226;p2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 name="Google Shape;227;p21"/>
          <p:cNvSpPr txBox="1"/>
          <p:nvPr>
            <p:ph idx="1" type="subTitle"/>
          </p:nvPr>
        </p:nvSpPr>
        <p:spPr>
          <a:xfrm>
            <a:off x="902888" y="2296685"/>
            <a:ext cx="19608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1"/>
          <p:cNvSpPr txBox="1"/>
          <p:nvPr>
            <p:ph idx="2" type="subTitle"/>
          </p:nvPr>
        </p:nvSpPr>
        <p:spPr>
          <a:xfrm>
            <a:off x="3591600" y="2296685"/>
            <a:ext cx="19608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1"/>
          <p:cNvSpPr txBox="1"/>
          <p:nvPr>
            <p:ph idx="3" type="subTitle"/>
          </p:nvPr>
        </p:nvSpPr>
        <p:spPr>
          <a:xfrm>
            <a:off x="6280313" y="2296685"/>
            <a:ext cx="19608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21"/>
          <p:cNvSpPr txBox="1"/>
          <p:nvPr>
            <p:ph idx="4" type="subTitle"/>
          </p:nvPr>
        </p:nvSpPr>
        <p:spPr>
          <a:xfrm>
            <a:off x="902888" y="3869750"/>
            <a:ext cx="19608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1"/>
          <p:cNvSpPr txBox="1"/>
          <p:nvPr>
            <p:ph idx="5" type="subTitle"/>
          </p:nvPr>
        </p:nvSpPr>
        <p:spPr>
          <a:xfrm>
            <a:off x="3591600" y="3869750"/>
            <a:ext cx="19608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21"/>
          <p:cNvSpPr txBox="1"/>
          <p:nvPr>
            <p:ph idx="6" type="subTitle"/>
          </p:nvPr>
        </p:nvSpPr>
        <p:spPr>
          <a:xfrm>
            <a:off x="6280313" y="3869750"/>
            <a:ext cx="19608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1"/>
          <p:cNvSpPr txBox="1"/>
          <p:nvPr>
            <p:ph idx="7" type="subTitle"/>
          </p:nvPr>
        </p:nvSpPr>
        <p:spPr>
          <a:xfrm>
            <a:off x="902888" y="1921063"/>
            <a:ext cx="1960800" cy="375600"/>
          </a:xfrm>
          <a:prstGeom prst="rect">
            <a:avLst/>
          </a:prstGeom>
          <a:solidFill>
            <a:srgbClr val="FF9933">
              <a:alpha val="3848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34" name="Google Shape;234;p21"/>
          <p:cNvSpPr txBox="1"/>
          <p:nvPr>
            <p:ph idx="8" type="subTitle"/>
          </p:nvPr>
        </p:nvSpPr>
        <p:spPr>
          <a:xfrm>
            <a:off x="3591600" y="1921063"/>
            <a:ext cx="1960800" cy="3756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35" name="Google Shape;235;p21"/>
          <p:cNvSpPr txBox="1"/>
          <p:nvPr>
            <p:ph idx="9" type="subTitle"/>
          </p:nvPr>
        </p:nvSpPr>
        <p:spPr>
          <a:xfrm>
            <a:off x="6280313" y="1921063"/>
            <a:ext cx="1960800" cy="375600"/>
          </a:xfrm>
          <a:prstGeom prst="rect">
            <a:avLst/>
          </a:prstGeom>
          <a:solidFill>
            <a:srgbClr val="FF9933">
              <a:alpha val="3848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36" name="Google Shape;236;p21"/>
          <p:cNvSpPr txBox="1"/>
          <p:nvPr>
            <p:ph idx="13" type="subTitle"/>
          </p:nvPr>
        </p:nvSpPr>
        <p:spPr>
          <a:xfrm>
            <a:off x="902888" y="3495650"/>
            <a:ext cx="1960800" cy="3741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37" name="Google Shape;237;p21"/>
          <p:cNvSpPr txBox="1"/>
          <p:nvPr>
            <p:ph idx="14" type="subTitle"/>
          </p:nvPr>
        </p:nvSpPr>
        <p:spPr>
          <a:xfrm>
            <a:off x="3591600" y="3495650"/>
            <a:ext cx="1960800" cy="374100"/>
          </a:xfrm>
          <a:prstGeom prst="rect">
            <a:avLst/>
          </a:prstGeom>
          <a:solidFill>
            <a:srgbClr val="FF9933">
              <a:alpha val="3848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38" name="Google Shape;238;p21"/>
          <p:cNvSpPr txBox="1"/>
          <p:nvPr>
            <p:ph idx="15" type="subTitle"/>
          </p:nvPr>
        </p:nvSpPr>
        <p:spPr>
          <a:xfrm>
            <a:off x="6280313" y="3495650"/>
            <a:ext cx="1960800" cy="374100"/>
          </a:xfrm>
          <a:prstGeom prst="rect">
            <a:avLst/>
          </a:prstGeom>
          <a:solidFill>
            <a:srgbClr val="138808">
              <a:alpha val="24400"/>
            </a:srgbClr>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grpSp>
        <p:nvGrpSpPr>
          <p:cNvPr id="239" name="Google Shape;239;p21"/>
          <p:cNvGrpSpPr/>
          <p:nvPr/>
        </p:nvGrpSpPr>
        <p:grpSpPr>
          <a:xfrm>
            <a:off x="4421623" y="4581142"/>
            <a:ext cx="300770" cy="54726"/>
            <a:chOff x="4770650" y="685575"/>
            <a:chExt cx="158250" cy="28800"/>
          </a:xfrm>
        </p:grpSpPr>
        <p:sp>
          <p:nvSpPr>
            <p:cNvPr id="240" name="Google Shape;240;p21"/>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1"/>
          <p:cNvSpPr/>
          <p:nvPr/>
        </p:nvSpPr>
        <p:spPr>
          <a:xfrm>
            <a:off x="902906" y="174556"/>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136083" y="174559"/>
            <a:ext cx="662152" cy="662152"/>
            <a:chOff x="3601710" y="-660170"/>
            <a:chExt cx="888556" cy="888556"/>
          </a:xfrm>
        </p:grpSpPr>
        <p:sp>
          <p:nvSpPr>
            <p:cNvPr id="245" name="Google Shape;245;p21"/>
            <p:cNvSpPr/>
            <p:nvPr/>
          </p:nvSpPr>
          <p:spPr>
            <a:xfrm>
              <a:off x="3633613" y="-585997"/>
              <a:ext cx="838601" cy="740210"/>
            </a:xfrm>
            <a:custGeom>
              <a:rect b="b" l="l" r="r" t="t"/>
              <a:pathLst>
                <a:path extrusionOk="0" h="8283" w="9384">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3823514" y="85581"/>
              <a:ext cx="162197" cy="142805"/>
            </a:xfrm>
            <a:custGeom>
              <a:rect b="b" l="l" r="r" t="t"/>
              <a:pathLst>
                <a:path extrusionOk="0" h="1598" w="1815">
                  <a:moveTo>
                    <a:pt x="341" y="0"/>
                  </a:moveTo>
                  <a:lnTo>
                    <a:pt x="0" y="1086"/>
                  </a:lnTo>
                  <a:lnTo>
                    <a:pt x="1319" y="1598"/>
                  </a:lnTo>
                  <a:lnTo>
                    <a:pt x="1815" y="589"/>
                  </a:lnTo>
                  <a:lnTo>
                    <a:pt x="3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3608681" y="-138993"/>
              <a:ext cx="145576" cy="163627"/>
            </a:xfrm>
            <a:custGeom>
              <a:rect b="b" l="l" r="r" t="t"/>
              <a:pathLst>
                <a:path extrusionOk="0" h="1831" w="1629">
                  <a:moveTo>
                    <a:pt x="1008" y="0"/>
                  </a:moveTo>
                  <a:lnTo>
                    <a:pt x="0" y="528"/>
                  </a:lnTo>
                  <a:lnTo>
                    <a:pt x="543" y="1831"/>
                  </a:lnTo>
                  <a:lnTo>
                    <a:pt x="1629" y="1458"/>
                  </a:lnTo>
                  <a:lnTo>
                    <a:pt x="1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3601710" y="-438366"/>
              <a:ext cx="142895" cy="163627"/>
            </a:xfrm>
            <a:custGeom>
              <a:rect b="b" l="l" r="r" t="t"/>
              <a:pathLst>
                <a:path extrusionOk="0" h="1831" w="1599">
                  <a:moveTo>
                    <a:pt x="512" y="0"/>
                  </a:moveTo>
                  <a:lnTo>
                    <a:pt x="1" y="1319"/>
                  </a:lnTo>
                  <a:lnTo>
                    <a:pt x="1009" y="1831"/>
                  </a:lnTo>
                  <a:lnTo>
                    <a:pt x="1598" y="357"/>
                  </a:lnTo>
                  <a:lnTo>
                    <a:pt x="5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805462" y="-653199"/>
              <a:ext cx="163627" cy="144235"/>
            </a:xfrm>
            <a:custGeom>
              <a:rect b="b" l="l" r="r" t="t"/>
              <a:pathLst>
                <a:path extrusionOk="0" h="1614" w="1831">
                  <a:moveTo>
                    <a:pt x="1303" y="0"/>
                  </a:moveTo>
                  <a:lnTo>
                    <a:pt x="1" y="543"/>
                  </a:lnTo>
                  <a:lnTo>
                    <a:pt x="373" y="1613"/>
                  </a:lnTo>
                  <a:lnTo>
                    <a:pt x="1831" y="993"/>
                  </a:lnTo>
                  <a:lnTo>
                    <a:pt x="13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4104835" y="-660170"/>
              <a:ext cx="163627" cy="144235"/>
            </a:xfrm>
            <a:custGeom>
              <a:rect b="b" l="l" r="r" t="t"/>
              <a:pathLst>
                <a:path extrusionOk="0" h="1614" w="1831">
                  <a:moveTo>
                    <a:pt x="512" y="1"/>
                  </a:moveTo>
                  <a:lnTo>
                    <a:pt x="1" y="1009"/>
                  </a:lnTo>
                  <a:lnTo>
                    <a:pt x="1505" y="1614"/>
                  </a:lnTo>
                  <a:lnTo>
                    <a:pt x="1831" y="528"/>
                  </a:lnTo>
                  <a:lnTo>
                    <a:pt x="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4339061" y="-454988"/>
              <a:ext cx="145665" cy="162197"/>
            </a:xfrm>
            <a:custGeom>
              <a:rect b="b" l="l" r="r" t="t"/>
              <a:pathLst>
                <a:path extrusionOk="0" h="1815" w="1630">
                  <a:moveTo>
                    <a:pt x="1071" y="0"/>
                  </a:moveTo>
                  <a:lnTo>
                    <a:pt x="1" y="342"/>
                  </a:lnTo>
                  <a:lnTo>
                    <a:pt x="621" y="1815"/>
                  </a:lnTo>
                  <a:lnTo>
                    <a:pt x="1629" y="1288"/>
                  </a:lnTo>
                  <a:lnTo>
                    <a:pt x="1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4346031" y="-155615"/>
              <a:ext cx="144235" cy="162197"/>
            </a:xfrm>
            <a:custGeom>
              <a:rect b="b" l="l" r="r" t="t"/>
              <a:pathLst>
                <a:path extrusionOk="0" h="1815" w="1614">
                  <a:moveTo>
                    <a:pt x="605" y="0"/>
                  </a:moveTo>
                  <a:lnTo>
                    <a:pt x="0" y="1474"/>
                  </a:lnTo>
                  <a:lnTo>
                    <a:pt x="1086" y="1815"/>
                  </a:lnTo>
                  <a:lnTo>
                    <a:pt x="1613" y="497"/>
                  </a:lnTo>
                  <a:lnTo>
                    <a:pt x="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4122887" y="78611"/>
              <a:ext cx="162197" cy="142805"/>
            </a:xfrm>
            <a:custGeom>
              <a:rect b="b" l="l" r="r" t="t"/>
              <a:pathLst>
                <a:path extrusionOk="0" h="1598" w="1815">
                  <a:moveTo>
                    <a:pt x="1474" y="0"/>
                  </a:moveTo>
                  <a:lnTo>
                    <a:pt x="0" y="621"/>
                  </a:lnTo>
                  <a:lnTo>
                    <a:pt x="528" y="1598"/>
                  </a:lnTo>
                  <a:lnTo>
                    <a:pt x="1815" y="1055"/>
                  </a:lnTo>
                  <a:lnTo>
                    <a:pt x="14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3928786" y="-339975"/>
              <a:ext cx="231634" cy="249596"/>
            </a:xfrm>
            <a:custGeom>
              <a:rect b="b" l="l" r="r" t="t"/>
              <a:pathLst>
                <a:path extrusionOk="0" h="2793" w="2592">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spTree>
      <p:nvGrpSpPr>
        <p:cNvPr id="255" name="Shape 255"/>
        <p:cNvGrpSpPr/>
        <p:nvPr/>
      </p:nvGrpSpPr>
      <p:grpSpPr>
        <a:xfrm>
          <a:off x="0" y="0"/>
          <a:ext cx="0" cy="0"/>
          <a:chOff x="0" y="0"/>
          <a:chExt cx="0" cy="0"/>
        </a:xfrm>
      </p:grpSpPr>
      <p:sp>
        <p:nvSpPr>
          <p:cNvPr id="256" name="Google Shape;256;p22"/>
          <p:cNvSpPr txBox="1"/>
          <p:nvPr>
            <p:ph hasCustomPrompt="1" type="title"/>
          </p:nvPr>
        </p:nvSpPr>
        <p:spPr>
          <a:xfrm>
            <a:off x="715100" y="3022152"/>
            <a:ext cx="2085600" cy="710100"/>
          </a:xfrm>
          <a:prstGeom prst="rect">
            <a:avLst/>
          </a:prstGeom>
          <a:solidFill>
            <a:srgbClr val="FF9933">
              <a:alpha val="54170"/>
            </a:srgbClr>
          </a:solidFill>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7" name="Google Shape;257;p22"/>
          <p:cNvSpPr txBox="1"/>
          <p:nvPr>
            <p:ph idx="1" type="subTitle"/>
          </p:nvPr>
        </p:nvSpPr>
        <p:spPr>
          <a:xfrm>
            <a:off x="715100" y="3809753"/>
            <a:ext cx="2085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2"/>
          <p:cNvSpPr txBox="1"/>
          <p:nvPr>
            <p:ph hasCustomPrompt="1" idx="2" type="title"/>
          </p:nvPr>
        </p:nvSpPr>
        <p:spPr>
          <a:xfrm>
            <a:off x="3529200" y="3022156"/>
            <a:ext cx="2085600" cy="710100"/>
          </a:xfrm>
          <a:prstGeom prst="rect">
            <a:avLst/>
          </a:prstGeom>
          <a:solidFill>
            <a:srgbClr val="138808">
              <a:alpha val="24400"/>
            </a:srgbClr>
          </a:solidFill>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9" name="Google Shape;259;p22"/>
          <p:cNvSpPr txBox="1"/>
          <p:nvPr>
            <p:ph idx="3" type="subTitle"/>
          </p:nvPr>
        </p:nvSpPr>
        <p:spPr>
          <a:xfrm>
            <a:off x="3529200" y="3809760"/>
            <a:ext cx="2085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2"/>
          <p:cNvSpPr txBox="1"/>
          <p:nvPr>
            <p:ph hasCustomPrompt="1" idx="4" type="title"/>
          </p:nvPr>
        </p:nvSpPr>
        <p:spPr>
          <a:xfrm>
            <a:off x="6343300" y="3022149"/>
            <a:ext cx="2085600" cy="710100"/>
          </a:xfrm>
          <a:prstGeom prst="rect">
            <a:avLst/>
          </a:prstGeom>
          <a:solidFill>
            <a:srgbClr val="FF9933">
              <a:alpha val="54170"/>
            </a:srgbClr>
          </a:solidFill>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1" name="Google Shape;261;p22"/>
          <p:cNvSpPr txBox="1"/>
          <p:nvPr>
            <p:ph idx="5" type="subTitle"/>
          </p:nvPr>
        </p:nvSpPr>
        <p:spPr>
          <a:xfrm>
            <a:off x="6343300" y="3809750"/>
            <a:ext cx="2085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2" name="Shape 262"/>
        <p:cNvGrpSpPr/>
        <p:nvPr/>
      </p:nvGrpSpPr>
      <p:grpSpPr>
        <a:xfrm>
          <a:off x="0" y="0"/>
          <a:ext cx="0" cy="0"/>
          <a:chOff x="0" y="0"/>
          <a:chExt cx="0" cy="0"/>
        </a:xfrm>
      </p:grpSpPr>
      <p:sp>
        <p:nvSpPr>
          <p:cNvPr id="263" name="Google Shape;263;p2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64" name="Shape 264"/>
        <p:cNvGrpSpPr/>
        <p:nvPr/>
      </p:nvGrpSpPr>
      <p:grpSpPr>
        <a:xfrm>
          <a:off x="0" y="0"/>
          <a:ext cx="0" cy="0"/>
          <a:chOff x="0" y="0"/>
          <a:chExt cx="0" cy="0"/>
        </a:xfrm>
      </p:grpSpPr>
      <p:sp>
        <p:nvSpPr>
          <p:cNvPr id="265" name="Google Shape;265;p2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6" name="Google Shape;266;p24"/>
          <p:cNvGrpSpPr/>
          <p:nvPr/>
        </p:nvGrpSpPr>
        <p:grpSpPr>
          <a:xfrm>
            <a:off x="4424363" y="4581142"/>
            <a:ext cx="300770" cy="54726"/>
            <a:chOff x="4770650" y="685575"/>
            <a:chExt cx="158250" cy="28800"/>
          </a:xfrm>
        </p:grpSpPr>
        <p:sp>
          <p:nvSpPr>
            <p:cNvPr id="267" name="Google Shape;267;p24"/>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70" name="Shape 270"/>
        <p:cNvGrpSpPr/>
        <p:nvPr/>
      </p:nvGrpSpPr>
      <p:grpSpPr>
        <a:xfrm>
          <a:off x="0" y="0"/>
          <a:ext cx="0" cy="0"/>
          <a:chOff x="0" y="0"/>
          <a:chExt cx="0" cy="0"/>
        </a:xfrm>
      </p:grpSpPr>
      <p:sp>
        <p:nvSpPr>
          <p:cNvPr id="271" name="Google Shape;271;p2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2" name="Google Shape;272;p25"/>
          <p:cNvGrpSpPr/>
          <p:nvPr/>
        </p:nvGrpSpPr>
        <p:grpSpPr>
          <a:xfrm>
            <a:off x="1453623" y="4581142"/>
            <a:ext cx="300770" cy="54726"/>
            <a:chOff x="4770650" y="685575"/>
            <a:chExt cx="158250" cy="28800"/>
          </a:xfrm>
        </p:grpSpPr>
        <p:sp>
          <p:nvSpPr>
            <p:cNvPr id="273" name="Google Shape;273;p25"/>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5"/>
          <p:cNvGrpSpPr/>
          <p:nvPr/>
        </p:nvGrpSpPr>
        <p:grpSpPr>
          <a:xfrm>
            <a:off x="3429310" y="4581142"/>
            <a:ext cx="300770" cy="54726"/>
            <a:chOff x="4770650" y="685575"/>
            <a:chExt cx="158250" cy="28800"/>
          </a:xfrm>
        </p:grpSpPr>
        <p:sp>
          <p:nvSpPr>
            <p:cNvPr id="277" name="Google Shape;277;p25"/>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80" name="Shape 280"/>
        <p:cNvGrpSpPr/>
        <p:nvPr/>
      </p:nvGrpSpPr>
      <p:grpSpPr>
        <a:xfrm>
          <a:off x="0" y="0"/>
          <a:ext cx="0" cy="0"/>
          <a:chOff x="0" y="0"/>
          <a:chExt cx="0" cy="0"/>
        </a:xfrm>
      </p:grpSpPr>
      <p:sp>
        <p:nvSpPr>
          <p:cNvPr id="281" name="Google Shape;281;p2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26"/>
          <p:cNvSpPr/>
          <p:nvPr/>
        </p:nvSpPr>
        <p:spPr>
          <a:xfrm>
            <a:off x="8513106" y="1388306"/>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83" name="Shape 283"/>
        <p:cNvGrpSpPr/>
        <p:nvPr/>
      </p:nvGrpSpPr>
      <p:grpSpPr>
        <a:xfrm>
          <a:off x="0" y="0"/>
          <a:ext cx="0" cy="0"/>
          <a:chOff x="0" y="0"/>
          <a:chExt cx="0" cy="0"/>
        </a:xfrm>
      </p:grpSpPr>
      <p:sp>
        <p:nvSpPr>
          <p:cNvPr id="284" name="Google Shape;284;p27"/>
          <p:cNvSpPr txBox="1"/>
          <p:nvPr>
            <p:ph type="ctrTitle"/>
          </p:nvPr>
        </p:nvSpPr>
        <p:spPr>
          <a:xfrm>
            <a:off x="4824859" y="535000"/>
            <a:ext cx="3599400" cy="9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5" name="Google Shape;285;p27"/>
          <p:cNvSpPr txBox="1"/>
          <p:nvPr>
            <p:ph idx="1" type="subTitle"/>
          </p:nvPr>
        </p:nvSpPr>
        <p:spPr>
          <a:xfrm>
            <a:off x="4824859" y="2128400"/>
            <a:ext cx="3599400" cy="12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7"/>
          <p:cNvSpPr txBox="1"/>
          <p:nvPr/>
        </p:nvSpPr>
        <p:spPr>
          <a:xfrm>
            <a:off x="4824475" y="3362300"/>
            <a:ext cx="3599400" cy="865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rgbClr val="000000"/>
                </a:solidFill>
                <a:latin typeface="Electrolize"/>
                <a:ea typeface="Electrolize"/>
                <a:cs typeface="Electrolize"/>
                <a:sym typeface="Electrolize"/>
              </a:rPr>
              <a:t>CREDITS:</a:t>
            </a:r>
            <a:r>
              <a:rPr lang="en" sz="1200">
                <a:solidFill>
                  <a:srgbClr val="000000"/>
                </a:solidFill>
                <a:latin typeface="Electrolize"/>
                <a:ea typeface="Electrolize"/>
                <a:cs typeface="Electrolize"/>
                <a:sym typeface="Electrolize"/>
              </a:rPr>
              <a:t> This presentation template was created by </a:t>
            </a:r>
            <a:r>
              <a:rPr b="1" lang="en" sz="1200">
                <a:solidFill>
                  <a:srgbClr val="000000"/>
                </a:solidFill>
                <a:uFill>
                  <a:noFill/>
                </a:uFill>
                <a:latin typeface="Electrolize"/>
                <a:ea typeface="Electrolize"/>
                <a:cs typeface="Electrolize"/>
                <a:sym typeface="Electrolize"/>
                <a:hlinkClick r:id="rId2">
                  <a:extLst>
                    <a:ext uri="{A12FA001-AC4F-418D-AE19-62706E023703}">
                      <ahyp:hlinkClr val="tx"/>
                    </a:ext>
                  </a:extLst>
                </a:hlinkClick>
              </a:rPr>
              <a:t>Slidesgo</a:t>
            </a:r>
            <a:r>
              <a:rPr b="1" lang="en" sz="1200">
                <a:solidFill>
                  <a:srgbClr val="000000"/>
                </a:solidFill>
                <a:latin typeface="Electrolize"/>
                <a:ea typeface="Electrolize"/>
                <a:cs typeface="Electrolize"/>
                <a:sym typeface="Electrolize"/>
              </a:rPr>
              <a:t>,</a:t>
            </a:r>
            <a:r>
              <a:rPr lang="en" sz="1200">
                <a:solidFill>
                  <a:srgbClr val="000000"/>
                </a:solidFill>
                <a:latin typeface="Electrolize"/>
                <a:ea typeface="Electrolize"/>
                <a:cs typeface="Electrolize"/>
                <a:sym typeface="Electrolize"/>
              </a:rPr>
              <a:t> including icons by </a:t>
            </a:r>
            <a:r>
              <a:rPr b="1" lang="en" sz="1200">
                <a:solidFill>
                  <a:srgbClr val="000000"/>
                </a:solidFill>
                <a:uFill>
                  <a:noFill/>
                </a:uFill>
                <a:latin typeface="Electrolize"/>
                <a:ea typeface="Electrolize"/>
                <a:cs typeface="Electrolize"/>
                <a:sym typeface="Electrolize"/>
                <a:hlinkClick r:id="rId3">
                  <a:extLst>
                    <a:ext uri="{A12FA001-AC4F-418D-AE19-62706E023703}">
                      <ahyp:hlinkClr val="tx"/>
                    </a:ext>
                  </a:extLst>
                </a:hlinkClick>
              </a:rPr>
              <a:t>Flaticon</a:t>
            </a:r>
            <a:r>
              <a:rPr b="1" lang="en" sz="1200">
                <a:solidFill>
                  <a:srgbClr val="000000"/>
                </a:solidFill>
                <a:latin typeface="Electrolize"/>
                <a:ea typeface="Electrolize"/>
                <a:cs typeface="Electrolize"/>
                <a:sym typeface="Electrolize"/>
              </a:rPr>
              <a:t>,</a:t>
            </a:r>
            <a:r>
              <a:rPr lang="en" sz="1200">
                <a:solidFill>
                  <a:srgbClr val="000000"/>
                </a:solidFill>
                <a:latin typeface="Electrolize"/>
                <a:ea typeface="Electrolize"/>
                <a:cs typeface="Electrolize"/>
                <a:sym typeface="Electrolize"/>
              </a:rPr>
              <a:t> infographics &amp; images by </a:t>
            </a:r>
            <a:r>
              <a:rPr b="1" lang="en" sz="1200">
                <a:solidFill>
                  <a:srgbClr val="000000"/>
                </a:solidFill>
                <a:uFill>
                  <a:noFill/>
                </a:uFill>
                <a:latin typeface="Electrolize"/>
                <a:ea typeface="Electrolize"/>
                <a:cs typeface="Electrolize"/>
                <a:sym typeface="Electrolize"/>
                <a:hlinkClick r:id="rId4">
                  <a:extLst>
                    <a:ext uri="{A12FA001-AC4F-418D-AE19-62706E023703}">
                      <ahyp:hlinkClr val="tx"/>
                    </a:ext>
                  </a:extLst>
                </a:hlinkClick>
              </a:rPr>
              <a:t>Freepik</a:t>
            </a:r>
            <a:r>
              <a:rPr b="1" lang="en" sz="1200">
                <a:latin typeface="Electrolize"/>
                <a:ea typeface="Electrolize"/>
                <a:cs typeface="Electrolize"/>
                <a:sym typeface="Electrolize"/>
              </a:rPr>
              <a:t> </a:t>
            </a:r>
            <a:r>
              <a:rPr lang="en" sz="1200">
                <a:solidFill>
                  <a:schemeClr val="dk1"/>
                </a:solidFill>
                <a:latin typeface="Electrolize"/>
                <a:ea typeface="Electrolize"/>
                <a:cs typeface="Electrolize"/>
                <a:sym typeface="Electrolize"/>
              </a:rPr>
              <a:t>and illustrations by </a:t>
            </a:r>
            <a:r>
              <a:rPr b="1" lang="en" sz="1200">
                <a:solidFill>
                  <a:schemeClr val="dk1"/>
                </a:solidFill>
                <a:uFill>
                  <a:noFill/>
                </a:uFill>
                <a:latin typeface="Electrolize"/>
                <a:ea typeface="Electrolize"/>
                <a:cs typeface="Electrolize"/>
                <a:sym typeface="Electrolize"/>
                <a:hlinkClick r:id="rId5">
                  <a:extLst>
                    <a:ext uri="{A12FA001-AC4F-418D-AE19-62706E023703}">
                      <ahyp:hlinkClr val="tx"/>
                    </a:ext>
                  </a:extLst>
                </a:hlinkClick>
              </a:rPr>
              <a:t>Storyset</a:t>
            </a:r>
            <a:endParaRPr b="1" sz="1200">
              <a:solidFill>
                <a:schemeClr val="dk1"/>
              </a:solidFill>
              <a:latin typeface="Electrolize"/>
              <a:ea typeface="Electrolize"/>
              <a:cs typeface="Electrolize"/>
              <a:sym typeface="Electroliz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87" name="Shape 287"/>
        <p:cNvGrpSpPr/>
        <p:nvPr/>
      </p:nvGrpSpPr>
      <p:grpSpPr>
        <a:xfrm>
          <a:off x="0" y="0"/>
          <a:ext cx="0" cy="0"/>
          <a:chOff x="0" y="0"/>
          <a:chExt cx="0" cy="0"/>
        </a:xfrm>
      </p:grpSpPr>
      <p:grpSp>
        <p:nvGrpSpPr>
          <p:cNvPr id="288" name="Google Shape;288;p28"/>
          <p:cNvGrpSpPr/>
          <p:nvPr/>
        </p:nvGrpSpPr>
        <p:grpSpPr>
          <a:xfrm>
            <a:off x="5092229" y="-180802"/>
            <a:ext cx="5253816" cy="1622108"/>
            <a:chOff x="5092229" y="-180802"/>
            <a:chExt cx="5253816" cy="1622108"/>
          </a:xfrm>
        </p:grpSpPr>
        <p:sp>
          <p:nvSpPr>
            <p:cNvPr id="289" name="Google Shape;289;p28"/>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8"/>
          <p:cNvGrpSpPr/>
          <p:nvPr/>
        </p:nvGrpSpPr>
        <p:grpSpPr>
          <a:xfrm>
            <a:off x="5896679" y="4154157"/>
            <a:ext cx="5053091" cy="435777"/>
            <a:chOff x="5896679" y="4472082"/>
            <a:chExt cx="5053091" cy="435777"/>
          </a:xfrm>
        </p:grpSpPr>
        <p:grpSp>
          <p:nvGrpSpPr>
            <p:cNvPr id="300" name="Google Shape;300;p28"/>
            <p:cNvGrpSpPr/>
            <p:nvPr/>
          </p:nvGrpSpPr>
          <p:grpSpPr>
            <a:xfrm flipH="1" rot="-5400000">
              <a:off x="7373411" y="2995351"/>
              <a:ext cx="435777" cy="3389240"/>
              <a:chOff x="4566275" y="2563884"/>
              <a:chExt cx="61675" cy="479675"/>
            </a:xfrm>
          </p:grpSpPr>
          <p:sp>
            <p:nvSpPr>
              <p:cNvPr id="301" name="Google Shape;301;p28"/>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8"/>
            <p:cNvGrpSpPr/>
            <p:nvPr/>
          </p:nvGrpSpPr>
          <p:grpSpPr>
            <a:xfrm rot="-5400000">
              <a:off x="8886321" y="3688564"/>
              <a:ext cx="109695" cy="2328855"/>
              <a:chOff x="4541850" y="2791375"/>
              <a:chExt cx="15525" cy="329600"/>
            </a:xfrm>
          </p:grpSpPr>
          <p:sp>
            <p:nvSpPr>
              <p:cNvPr id="304" name="Google Shape;304;p28"/>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8"/>
            <p:cNvGrpSpPr/>
            <p:nvPr/>
          </p:nvGrpSpPr>
          <p:grpSpPr>
            <a:xfrm rot="-5400000">
              <a:off x="9730496" y="3525526"/>
              <a:ext cx="109695" cy="2328855"/>
              <a:chOff x="4541850" y="2791375"/>
              <a:chExt cx="15525" cy="329600"/>
            </a:xfrm>
          </p:grpSpPr>
          <p:sp>
            <p:nvSpPr>
              <p:cNvPr id="307" name="Google Shape;307;p28"/>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09" name="Shape 309"/>
        <p:cNvGrpSpPr/>
        <p:nvPr/>
      </p:nvGrpSpPr>
      <p:grpSpPr>
        <a:xfrm>
          <a:off x="0" y="0"/>
          <a:ext cx="0" cy="0"/>
          <a:chOff x="0" y="0"/>
          <a:chExt cx="0" cy="0"/>
        </a:xfrm>
      </p:grpSpPr>
      <p:grpSp>
        <p:nvGrpSpPr>
          <p:cNvPr id="310" name="Google Shape;310;p29"/>
          <p:cNvGrpSpPr/>
          <p:nvPr/>
        </p:nvGrpSpPr>
        <p:grpSpPr>
          <a:xfrm rot="10800000">
            <a:off x="-1701321" y="4553905"/>
            <a:ext cx="5053091" cy="435777"/>
            <a:chOff x="5896679" y="4472082"/>
            <a:chExt cx="5053091" cy="435777"/>
          </a:xfrm>
        </p:grpSpPr>
        <p:grpSp>
          <p:nvGrpSpPr>
            <p:cNvPr id="311" name="Google Shape;311;p29"/>
            <p:cNvGrpSpPr/>
            <p:nvPr/>
          </p:nvGrpSpPr>
          <p:grpSpPr>
            <a:xfrm flipH="1" rot="-5400000">
              <a:off x="7373411" y="2995351"/>
              <a:ext cx="435777" cy="3389240"/>
              <a:chOff x="4566275" y="2563884"/>
              <a:chExt cx="61675" cy="479675"/>
            </a:xfrm>
          </p:grpSpPr>
          <p:sp>
            <p:nvSpPr>
              <p:cNvPr id="312" name="Google Shape;312;p29"/>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9"/>
            <p:cNvGrpSpPr/>
            <p:nvPr/>
          </p:nvGrpSpPr>
          <p:grpSpPr>
            <a:xfrm rot="-5400000">
              <a:off x="8886321" y="3688564"/>
              <a:ext cx="109695" cy="2328855"/>
              <a:chOff x="4541850" y="2791375"/>
              <a:chExt cx="15525" cy="329600"/>
            </a:xfrm>
          </p:grpSpPr>
          <p:sp>
            <p:nvSpPr>
              <p:cNvPr id="315" name="Google Shape;315;p29"/>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9"/>
            <p:cNvGrpSpPr/>
            <p:nvPr/>
          </p:nvGrpSpPr>
          <p:grpSpPr>
            <a:xfrm rot="-5400000">
              <a:off x="9730496" y="3525526"/>
              <a:ext cx="109695" cy="2328855"/>
              <a:chOff x="4541850" y="2791375"/>
              <a:chExt cx="15525" cy="329600"/>
            </a:xfrm>
          </p:grpSpPr>
          <p:sp>
            <p:nvSpPr>
              <p:cNvPr id="318" name="Google Shape;318;p29"/>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 name="Google Shape;320;p29"/>
          <p:cNvGrpSpPr/>
          <p:nvPr/>
        </p:nvGrpSpPr>
        <p:grpSpPr>
          <a:xfrm flipH="1" rot="10800000">
            <a:off x="5909368" y="275305"/>
            <a:ext cx="4210803" cy="931613"/>
            <a:chOff x="6135243" y="509694"/>
            <a:chExt cx="4210803" cy="931613"/>
          </a:xfrm>
        </p:grpSpPr>
        <p:sp>
          <p:nvSpPr>
            <p:cNvPr id="321" name="Google Shape;321;p29"/>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9"/>
          <p:cNvSpPr/>
          <p:nvPr/>
        </p:nvSpPr>
        <p:spPr>
          <a:xfrm>
            <a:off x="7455506" y="4343931"/>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9"/>
          <p:cNvGrpSpPr/>
          <p:nvPr/>
        </p:nvGrpSpPr>
        <p:grpSpPr>
          <a:xfrm rot="-899960">
            <a:off x="8218214" y="3614536"/>
            <a:ext cx="454765" cy="457446"/>
            <a:chOff x="3137370" y="-570001"/>
            <a:chExt cx="454778" cy="457459"/>
          </a:xfrm>
        </p:grpSpPr>
        <p:sp>
          <p:nvSpPr>
            <p:cNvPr id="329" name="Google Shape;329;p29"/>
            <p:cNvSpPr/>
            <p:nvPr/>
          </p:nvSpPr>
          <p:spPr>
            <a:xfrm>
              <a:off x="3154081" y="-531752"/>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3237190" y="-194399"/>
              <a:ext cx="84629" cy="76318"/>
            </a:xfrm>
            <a:custGeom>
              <a:rect b="b" l="l" r="r" t="t"/>
              <a:pathLst>
                <a:path extrusionOk="0" h="854" w="947">
                  <a:moveTo>
                    <a:pt x="218" y="0"/>
                  </a:moveTo>
                  <a:lnTo>
                    <a:pt x="1" y="543"/>
                  </a:lnTo>
                  <a:lnTo>
                    <a:pt x="668" y="853"/>
                  </a:lnTo>
                  <a:lnTo>
                    <a:pt x="947" y="357"/>
                  </a:lnTo>
                  <a:lnTo>
                    <a:pt x="2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3137370" y="-313612"/>
              <a:ext cx="70777" cy="81858"/>
            </a:xfrm>
            <a:custGeom>
              <a:rect b="b" l="l" r="r" t="t"/>
              <a:pathLst>
                <a:path extrusionOk="0" h="916" w="792">
                  <a:moveTo>
                    <a:pt x="544" y="0"/>
                  </a:moveTo>
                  <a:lnTo>
                    <a:pt x="1" y="233"/>
                  </a:lnTo>
                  <a:lnTo>
                    <a:pt x="249" y="915"/>
                  </a:lnTo>
                  <a:lnTo>
                    <a:pt x="792" y="776"/>
                  </a:lnTo>
                  <a:lnTo>
                    <a:pt x="5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3141570" y="-467499"/>
              <a:ext cx="76318" cy="83288"/>
            </a:xfrm>
            <a:custGeom>
              <a:rect b="b" l="l" r="r" t="t"/>
              <a:pathLst>
                <a:path extrusionOk="0" h="932" w="854">
                  <a:moveTo>
                    <a:pt x="311" y="1"/>
                  </a:moveTo>
                  <a:lnTo>
                    <a:pt x="0" y="637"/>
                  </a:lnTo>
                  <a:lnTo>
                    <a:pt x="512" y="931"/>
                  </a:lnTo>
                  <a:lnTo>
                    <a:pt x="854" y="218"/>
                  </a:lnTo>
                  <a:lnTo>
                    <a:pt x="3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3256582" y="-570001"/>
              <a:ext cx="81858" cy="73547"/>
            </a:xfrm>
            <a:custGeom>
              <a:rect b="b" l="l" r="r" t="t"/>
              <a:pathLst>
                <a:path extrusionOk="0" h="823" w="916">
                  <a:moveTo>
                    <a:pt x="683" y="0"/>
                  </a:moveTo>
                  <a:lnTo>
                    <a:pt x="1" y="248"/>
                  </a:lnTo>
                  <a:lnTo>
                    <a:pt x="140" y="822"/>
                  </a:lnTo>
                  <a:lnTo>
                    <a:pt x="916" y="543"/>
                  </a:lnTo>
                  <a:lnTo>
                    <a:pt x="6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3409039" y="-56446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3521371" y="-450877"/>
              <a:ext cx="70777" cy="81858"/>
            </a:xfrm>
            <a:custGeom>
              <a:rect b="b" l="l" r="r" t="t"/>
              <a:pathLst>
                <a:path extrusionOk="0" h="916" w="792">
                  <a:moveTo>
                    <a:pt x="558" y="1"/>
                  </a:moveTo>
                  <a:lnTo>
                    <a:pt x="0" y="140"/>
                  </a:lnTo>
                  <a:lnTo>
                    <a:pt x="279" y="916"/>
                  </a:lnTo>
                  <a:lnTo>
                    <a:pt x="791" y="683"/>
                  </a:lnTo>
                  <a:lnTo>
                    <a:pt x="5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3513060" y="-29842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3393847" y="-184748"/>
              <a:ext cx="80429" cy="72207"/>
            </a:xfrm>
            <a:custGeom>
              <a:rect b="b" l="l" r="r" t="t"/>
              <a:pathLst>
                <a:path extrusionOk="0" h="808" w="900">
                  <a:moveTo>
                    <a:pt x="745" y="1"/>
                  </a:moveTo>
                  <a:lnTo>
                    <a:pt x="0" y="264"/>
                  </a:lnTo>
                  <a:lnTo>
                    <a:pt x="233" y="807"/>
                  </a:lnTo>
                  <a:lnTo>
                    <a:pt x="900" y="559"/>
                  </a:lnTo>
                  <a:lnTo>
                    <a:pt x="7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9"/>
          <p:cNvGrpSpPr/>
          <p:nvPr/>
        </p:nvGrpSpPr>
        <p:grpSpPr>
          <a:xfrm>
            <a:off x="7984623" y="4115930"/>
            <a:ext cx="888556" cy="888556"/>
            <a:chOff x="3601710" y="-660170"/>
            <a:chExt cx="888556" cy="888556"/>
          </a:xfrm>
        </p:grpSpPr>
        <p:sp>
          <p:nvSpPr>
            <p:cNvPr id="339" name="Google Shape;339;p29"/>
            <p:cNvSpPr/>
            <p:nvPr/>
          </p:nvSpPr>
          <p:spPr>
            <a:xfrm>
              <a:off x="3633613" y="-585997"/>
              <a:ext cx="838601" cy="740210"/>
            </a:xfrm>
            <a:custGeom>
              <a:rect b="b" l="l" r="r" t="t"/>
              <a:pathLst>
                <a:path extrusionOk="0" h="8283" w="9384">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3823514" y="85581"/>
              <a:ext cx="162197" cy="142805"/>
            </a:xfrm>
            <a:custGeom>
              <a:rect b="b" l="l" r="r" t="t"/>
              <a:pathLst>
                <a:path extrusionOk="0" h="1598" w="1815">
                  <a:moveTo>
                    <a:pt x="341" y="0"/>
                  </a:moveTo>
                  <a:lnTo>
                    <a:pt x="0" y="1086"/>
                  </a:lnTo>
                  <a:lnTo>
                    <a:pt x="1319" y="1598"/>
                  </a:lnTo>
                  <a:lnTo>
                    <a:pt x="1815" y="589"/>
                  </a:lnTo>
                  <a:lnTo>
                    <a:pt x="3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3608681" y="-138993"/>
              <a:ext cx="145576" cy="163627"/>
            </a:xfrm>
            <a:custGeom>
              <a:rect b="b" l="l" r="r" t="t"/>
              <a:pathLst>
                <a:path extrusionOk="0" h="1831" w="1629">
                  <a:moveTo>
                    <a:pt x="1008" y="0"/>
                  </a:moveTo>
                  <a:lnTo>
                    <a:pt x="0" y="528"/>
                  </a:lnTo>
                  <a:lnTo>
                    <a:pt x="543" y="1831"/>
                  </a:lnTo>
                  <a:lnTo>
                    <a:pt x="1629" y="1458"/>
                  </a:lnTo>
                  <a:lnTo>
                    <a:pt x="1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3601710" y="-438366"/>
              <a:ext cx="142895" cy="163627"/>
            </a:xfrm>
            <a:custGeom>
              <a:rect b="b" l="l" r="r" t="t"/>
              <a:pathLst>
                <a:path extrusionOk="0" h="1831" w="1599">
                  <a:moveTo>
                    <a:pt x="512" y="0"/>
                  </a:moveTo>
                  <a:lnTo>
                    <a:pt x="1" y="1319"/>
                  </a:lnTo>
                  <a:lnTo>
                    <a:pt x="1009" y="1831"/>
                  </a:lnTo>
                  <a:lnTo>
                    <a:pt x="1598" y="357"/>
                  </a:lnTo>
                  <a:lnTo>
                    <a:pt x="5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3805462" y="-653199"/>
              <a:ext cx="163627" cy="144235"/>
            </a:xfrm>
            <a:custGeom>
              <a:rect b="b" l="l" r="r" t="t"/>
              <a:pathLst>
                <a:path extrusionOk="0" h="1614" w="1831">
                  <a:moveTo>
                    <a:pt x="1303" y="0"/>
                  </a:moveTo>
                  <a:lnTo>
                    <a:pt x="1" y="543"/>
                  </a:lnTo>
                  <a:lnTo>
                    <a:pt x="373" y="1613"/>
                  </a:lnTo>
                  <a:lnTo>
                    <a:pt x="1831" y="993"/>
                  </a:lnTo>
                  <a:lnTo>
                    <a:pt x="13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4104835" y="-660170"/>
              <a:ext cx="163627" cy="144235"/>
            </a:xfrm>
            <a:custGeom>
              <a:rect b="b" l="l" r="r" t="t"/>
              <a:pathLst>
                <a:path extrusionOk="0" h="1614" w="1831">
                  <a:moveTo>
                    <a:pt x="512" y="1"/>
                  </a:moveTo>
                  <a:lnTo>
                    <a:pt x="1" y="1009"/>
                  </a:lnTo>
                  <a:lnTo>
                    <a:pt x="1505" y="1614"/>
                  </a:lnTo>
                  <a:lnTo>
                    <a:pt x="1831" y="528"/>
                  </a:lnTo>
                  <a:lnTo>
                    <a:pt x="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4339061" y="-454988"/>
              <a:ext cx="145665" cy="162197"/>
            </a:xfrm>
            <a:custGeom>
              <a:rect b="b" l="l" r="r" t="t"/>
              <a:pathLst>
                <a:path extrusionOk="0" h="1815" w="1630">
                  <a:moveTo>
                    <a:pt x="1071" y="0"/>
                  </a:moveTo>
                  <a:lnTo>
                    <a:pt x="1" y="342"/>
                  </a:lnTo>
                  <a:lnTo>
                    <a:pt x="621" y="1815"/>
                  </a:lnTo>
                  <a:lnTo>
                    <a:pt x="1629" y="1288"/>
                  </a:lnTo>
                  <a:lnTo>
                    <a:pt x="1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4346031" y="-155615"/>
              <a:ext cx="144235" cy="162197"/>
            </a:xfrm>
            <a:custGeom>
              <a:rect b="b" l="l" r="r" t="t"/>
              <a:pathLst>
                <a:path extrusionOk="0" h="1815" w="1614">
                  <a:moveTo>
                    <a:pt x="605" y="0"/>
                  </a:moveTo>
                  <a:lnTo>
                    <a:pt x="0" y="1474"/>
                  </a:lnTo>
                  <a:lnTo>
                    <a:pt x="1086" y="1815"/>
                  </a:lnTo>
                  <a:lnTo>
                    <a:pt x="1613" y="497"/>
                  </a:lnTo>
                  <a:lnTo>
                    <a:pt x="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4122887" y="78611"/>
              <a:ext cx="162197" cy="142805"/>
            </a:xfrm>
            <a:custGeom>
              <a:rect b="b" l="l" r="r" t="t"/>
              <a:pathLst>
                <a:path extrusionOk="0" h="1598" w="1815">
                  <a:moveTo>
                    <a:pt x="1474" y="0"/>
                  </a:moveTo>
                  <a:lnTo>
                    <a:pt x="0" y="621"/>
                  </a:lnTo>
                  <a:lnTo>
                    <a:pt x="528" y="1598"/>
                  </a:lnTo>
                  <a:lnTo>
                    <a:pt x="1815" y="1055"/>
                  </a:lnTo>
                  <a:lnTo>
                    <a:pt x="14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3928786" y="-339975"/>
              <a:ext cx="231634" cy="249596"/>
            </a:xfrm>
            <a:custGeom>
              <a:rect b="b" l="l" r="r" t="t"/>
              <a:pathLst>
                <a:path extrusionOk="0" h="2793" w="2592">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9"/>
          <p:cNvGrpSpPr/>
          <p:nvPr/>
        </p:nvGrpSpPr>
        <p:grpSpPr>
          <a:xfrm rot="-899960">
            <a:off x="3703807" y="656452"/>
            <a:ext cx="454765" cy="457446"/>
            <a:chOff x="3137370" y="-570001"/>
            <a:chExt cx="454778" cy="457459"/>
          </a:xfrm>
        </p:grpSpPr>
        <p:sp>
          <p:nvSpPr>
            <p:cNvPr id="350" name="Google Shape;350;p29"/>
            <p:cNvSpPr/>
            <p:nvPr/>
          </p:nvSpPr>
          <p:spPr>
            <a:xfrm>
              <a:off x="3154081" y="-531752"/>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3237190" y="-194399"/>
              <a:ext cx="84629" cy="76318"/>
            </a:xfrm>
            <a:custGeom>
              <a:rect b="b" l="l" r="r" t="t"/>
              <a:pathLst>
                <a:path extrusionOk="0" h="854" w="947">
                  <a:moveTo>
                    <a:pt x="218" y="0"/>
                  </a:moveTo>
                  <a:lnTo>
                    <a:pt x="1" y="543"/>
                  </a:lnTo>
                  <a:lnTo>
                    <a:pt x="668" y="853"/>
                  </a:lnTo>
                  <a:lnTo>
                    <a:pt x="947" y="357"/>
                  </a:lnTo>
                  <a:lnTo>
                    <a:pt x="2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3137370" y="-313612"/>
              <a:ext cx="70777" cy="81858"/>
            </a:xfrm>
            <a:custGeom>
              <a:rect b="b" l="l" r="r" t="t"/>
              <a:pathLst>
                <a:path extrusionOk="0" h="916" w="792">
                  <a:moveTo>
                    <a:pt x="544" y="0"/>
                  </a:moveTo>
                  <a:lnTo>
                    <a:pt x="1" y="233"/>
                  </a:lnTo>
                  <a:lnTo>
                    <a:pt x="249" y="915"/>
                  </a:lnTo>
                  <a:lnTo>
                    <a:pt x="792" y="776"/>
                  </a:lnTo>
                  <a:lnTo>
                    <a:pt x="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3141570" y="-467499"/>
              <a:ext cx="76318" cy="83288"/>
            </a:xfrm>
            <a:custGeom>
              <a:rect b="b" l="l" r="r" t="t"/>
              <a:pathLst>
                <a:path extrusionOk="0" h="932" w="854">
                  <a:moveTo>
                    <a:pt x="311" y="1"/>
                  </a:moveTo>
                  <a:lnTo>
                    <a:pt x="0" y="637"/>
                  </a:lnTo>
                  <a:lnTo>
                    <a:pt x="512" y="931"/>
                  </a:lnTo>
                  <a:lnTo>
                    <a:pt x="854" y="218"/>
                  </a:lnTo>
                  <a:lnTo>
                    <a:pt x="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3256582" y="-570001"/>
              <a:ext cx="81858" cy="73547"/>
            </a:xfrm>
            <a:custGeom>
              <a:rect b="b" l="l" r="r" t="t"/>
              <a:pathLst>
                <a:path extrusionOk="0" h="823" w="916">
                  <a:moveTo>
                    <a:pt x="683" y="0"/>
                  </a:moveTo>
                  <a:lnTo>
                    <a:pt x="1" y="248"/>
                  </a:lnTo>
                  <a:lnTo>
                    <a:pt x="140" y="822"/>
                  </a:lnTo>
                  <a:lnTo>
                    <a:pt x="916" y="543"/>
                  </a:lnTo>
                  <a:lnTo>
                    <a:pt x="6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3409039" y="-56446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3521371" y="-450877"/>
              <a:ext cx="70777" cy="81858"/>
            </a:xfrm>
            <a:custGeom>
              <a:rect b="b" l="l" r="r" t="t"/>
              <a:pathLst>
                <a:path extrusionOk="0" h="916" w="792">
                  <a:moveTo>
                    <a:pt x="558" y="1"/>
                  </a:moveTo>
                  <a:lnTo>
                    <a:pt x="0" y="140"/>
                  </a:lnTo>
                  <a:lnTo>
                    <a:pt x="279" y="916"/>
                  </a:lnTo>
                  <a:lnTo>
                    <a:pt x="791" y="683"/>
                  </a:lnTo>
                  <a:lnTo>
                    <a:pt x="5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3513060" y="-29842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393847" y="-184748"/>
              <a:ext cx="80429" cy="72207"/>
            </a:xfrm>
            <a:custGeom>
              <a:rect b="b" l="l" r="r" t="t"/>
              <a:pathLst>
                <a:path extrusionOk="0" h="808" w="900">
                  <a:moveTo>
                    <a:pt x="745" y="1"/>
                  </a:moveTo>
                  <a:lnTo>
                    <a:pt x="0" y="264"/>
                  </a:lnTo>
                  <a:lnTo>
                    <a:pt x="233" y="807"/>
                  </a:lnTo>
                  <a:lnTo>
                    <a:pt x="900" y="559"/>
                  </a:lnTo>
                  <a:lnTo>
                    <a:pt x="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DESIGN 2">
  <p:cSld name="CUSTOM_9">
    <p:spTree>
      <p:nvGrpSpPr>
        <p:cNvPr id="363" name="Shape 363"/>
        <p:cNvGrpSpPr/>
        <p:nvPr/>
      </p:nvGrpSpPr>
      <p:grpSpPr>
        <a:xfrm>
          <a:off x="0" y="0"/>
          <a:ext cx="0" cy="0"/>
          <a:chOff x="0" y="0"/>
          <a:chExt cx="0" cy="0"/>
        </a:xfrm>
      </p:grpSpPr>
      <p:sp>
        <p:nvSpPr>
          <p:cNvPr id="364" name="Google Shape;364;p31"/>
          <p:cNvSpPr/>
          <p:nvPr/>
        </p:nvSpPr>
        <p:spPr>
          <a:xfrm>
            <a:off x="0" y="0"/>
            <a:ext cx="9144000" cy="5143500"/>
          </a:xfrm>
          <a:prstGeom prst="rect">
            <a:avLst/>
          </a:prstGeom>
          <a:solidFill>
            <a:srgbClr val="FFFFFF">
              <a:alpha val="23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365" name="Google Shape;365;p31"/>
          <p:cNvSpPr/>
          <p:nvPr/>
        </p:nvSpPr>
        <p:spPr>
          <a:xfrm flipH="1">
            <a:off x="0" y="1630875"/>
            <a:ext cx="6527100" cy="2140200"/>
          </a:xfrm>
          <a:prstGeom prst="rect">
            <a:avLst/>
          </a:prstGeom>
          <a:solidFill>
            <a:srgbClr val="434343">
              <a:alpha val="6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cxnSp>
        <p:nvCxnSpPr>
          <p:cNvPr id="366" name="Google Shape;366;p31"/>
          <p:cNvCxnSpPr/>
          <p:nvPr/>
        </p:nvCxnSpPr>
        <p:spPr>
          <a:xfrm>
            <a:off x="4571995" y="1952475"/>
            <a:ext cx="0" cy="1497000"/>
          </a:xfrm>
          <a:prstGeom prst="straightConnector1">
            <a:avLst/>
          </a:prstGeom>
          <a:noFill/>
          <a:ln cap="flat" cmpd="sng" w="28575">
            <a:solidFill>
              <a:srgbClr val="FFFFFF"/>
            </a:solidFill>
            <a:prstDash val="solid"/>
            <a:round/>
            <a:headEnd len="sm" w="sm" type="none"/>
            <a:tailEnd len="sm" w="sm" type="none"/>
          </a:ln>
        </p:spPr>
      </p:cxnSp>
      <p:sp>
        <p:nvSpPr>
          <p:cNvPr id="367" name="Google Shape;367;p31"/>
          <p:cNvSpPr txBox="1"/>
          <p:nvPr>
            <p:ph type="ctrTitle"/>
          </p:nvPr>
        </p:nvSpPr>
        <p:spPr>
          <a:xfrm flipH="1">
            <a:off x="2513300" y="2197064"/>
            <a:ext cx="1958100" cy="6405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2400"/>
              <a:buNone/>
              <a:defRPr sz="2400">
                <a:solidFill>
                  <a:srgbClr val="FFFFFF"/>
                </a:solidFill>
              </a:defRPr>
            </a:lvl1pPr>
            <a:lvl2pPr lvl="1" rtl="0" algn="r">
              <a:lnSpc>
                <a:spcPct val="100000"/>
              </a:lnSpc>
              <a:spcBef>
                <a:spcPts val="0"/>
              </a:spcBef>
              <a:spcAft>
                <a:spcPts val="0"/>
              </a:spcAft>
              <a:buClr>
                <a:srgbClr val="FFFFFF"/>
              </a:buClr>
              <a:buSzPts val="5200"/>
              <a:buNone/>
              <a:defRPr sz="5200">
                <a:solidFill>
                  <a:srgbClr val="FFFFFF"/>
                </a:solidFill>
              </a:defRPr>
            </a:lvl2pPr>
            <a:lvl3pPr lvl="2" rtl="0" algn="r">
              <a:lnSpc>
                <a:spcPct val="100000"/>
              </a:lnSpc>
              <a:spcBef>
                <a:spcPts val="0"/>
              </a:spcBef>
              <a:spcAft>
                <a:spcPts val="0"/>
              </a:spcAft>
              <a:buClr>
                <a:srgbClr val="FFFFFF"/>
              </a:buClr>
              <a:buSzPts val="5200"/>
              <a:buNone/>
              <a:defRPr sz="5200">
                <a:solidFill>
                  <a:srgbClr val="FFFFFF"/>
                </a:solidFill>
              </a:defRPr>
            </a:lvl3pPr>
            <a:lvl4pPr lvl="3" rtl="0" algn="r">
              <a:lnSpc>
                <a:spcPct val="100000"/>
              </a:lnSpc>
              <a:spcBef>
                <a:spcPts val="0"/>
              </a:spcBef>
              <a:spcAft>
                <a:spcPts val="0"/>
              </a:spcAft>
              <a:buClr>
                <a:srgbClr val="FFFFFF"/>
              </a:buClr>
              <a:buSzPts val="5200"/>
              <a:buNone/>
              <a:defRPr sz="5200">
                <a:solidFill>
                  <a:srgbClr val="FFFFFF"/>
                </a:solidFill>
              </a:defRPr>
            </a:lvl4pPr>
            <a:lvl5pPr lvl="4" rtl="0" algn="r">
              <a:lnSpc>
                <a:spcPct val="100000"/>
              </a:lnSpc>
              <a:spcBef>
                <a:spcPts val="0"/>
              </a:spcBef>
              <a:spcAft>
                <a:spcPts val="0"/>
              </a:spcAft>
              <a:buClr>
                <a:srgbClr val="FFFFFF"/>
              </a:buClr>
              <a:buSzPts val="5200"/>
              <a:buNone/>
              <a:defRPr sz="5200">
                <a:solidFill>
                  <a:srgbClr val="FFFFFF"/>
                </a:solidFill>
              </a:defRPr>
            </a:lvl5pPr>
            <a:lvl6pPr lvl="5" rtl="0" algn="r">
              <a:lnSpc>
                <a:spcPct val="100000"/>
              </a:lnSpc>
              <a:spcBef>
                <a:spcPts val="0"/>
              </a:spcBef>
              <a:spcAft>
                <a:spcPts val="0"/>
              </a:spcAft>
              <a:buClr>
                <a:srgbClr val="FFFFFF"/>
              </a:buClr>
              <a:buSzPts val="5200"/>
              <a:buNone/>
              <a:defRPr sz="5200">
                <a:solidFill>
                  <a:srgbClr val="FFFFFF"/>
                </a:solidFill>
              </a:defRPr>
            </a:lvl6pPr>
            <a:lvl7pPr lvl="6" rtl="0" algn="r">
              <a:lnSpc>
                <a:spcPct val="100000"/>
              </a:lnSpc>
              <a:spcBef>
                <a:spcPts val="0"/>
              </a:spcBef>
              <a:spcAft>
                <a:spcPts val="0"/>
              </a:spcAft>
              <a:buClr>
                <a:srgbClr val="FFFFFF"/>
              </a:buClr>
              <a:buSzPts val="5200"/>
              <a:buNone/>
              <a:defRPr sz="5200">
                <a:solidFill>
                  <a:srgbClr val="FFFFFF"/>
                </a:solidFill>
              </a:defRPr>
            </a:lvl7pPr>
            <a:lvl8pPr lvl="7" rtl="0" algn="r">
              <a:lnSpc>
                <a:spcPct val="100000"/>
              </a:lnSpc>
              <a:spcBef>
                <a:spcPts val="0"/>
              </a:spcBef>
              <a:spcAft>
                <a:spcPts val="0"/>
              </a:spcAft>
              <a:buClr>
                <a:srgbClr val="FFFFFF"/>
              </a:buClr>
              <a:buSzPts val="5200"/>
              <a:buNone/>
              <a:defRPr sz="5200">
                <a:solidFill>
                  <a:srgbClr val="FFFFFF"/>
                </a:solidFill>
              </a:defRPr>
            </a:lvl8pPr>
            <a:lvl9pPr lvl="8" rtl="0" algn="r">
              <a:lnSpc>
                <a:spcPct val="100000"/>
              </a:lnSpc>
              <a:spcBef>
                <a:spcPts val="0"/>
              </a:spcBef>
              <a:spcAft>
                <a:spcPts val="0"/>
              </a:spcAft>
              <a:buClr>
                <a:srgbClr val="FFFFFF"/>
              </a:buClr>
              <a:buSzPts val="5200"/>
              <a:buNone/>
              <a:defRPr sz="5200">
                <a:solidFill>
                  <a:srgbClr val="FFFFFF"/>
                </a:solidFill>
              </a:defRPr>
            </a:lvl9pPr>
          </a:lstStyle>
          <a:p/>
        </p:txBody>
      </p:sp>
      <p:sp>
        <p:nvSpPr>
          <p:cNvPr id="368" name="Google Shape;368;p31"/>
          <p:cNvSpPr txBox="1"/>
          <p:nvPr>
            <p:ph idx="1" type="subTitle"/>
          </p:nvPr>
        </p:nvSpPr>
        <p:spPr>
          <a:xfrm flipH="1">
            <a:off x="1816100" y="2789382"/>
            <a:ext cx="2655300" cy="415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sz="1200">
                <a:solidFill>
                  <a:srgbClr val="FFFFFF"/>
                </a:solidFill>
              </a:defRPr>
            </a:lvl1pPr>
            <a:lvl2pPr lvl="1" rtl="0" algn="r">
              <a:lnSpc>
                <a:spcPct val="100000"/>
              </a:lnSpc>
              <a:spcBef>
                <a:spcPts val="0"/>
              </a:spcBef>
              <a:spcAft>
                <a:spcPts val="0"/>
              </a:spcAft>
              <a:buClr>
                <a:srgbClr val="FFFFFF"/>
              </a:buClr>
              <a:buSzPts val="2800"/>
              <a:buNone/>
              <a:defRPr sz="2800">
                <a:solidFill>
                  <a:srgbClr val="FFFFFF"/>
                </a:solidFill>
              </a:defRPr>
            </a:lvl2pPr>
            <a:lvl3pPr lvl="2" rtl="0" algn="r">
              <a:lnSpc>
                <a:spcPct val="100000"/>
              </a:lnSpc>
              <a:spcBef>
                <a:spcPts val="0"/>
              </a:spcBef>
              <a:spcAft>
                <a:spcPts val="0"/>
              </a:spcAft>
              <a:buClr>
                <a:srgbClr val="FFFFFF"/>
              </a:buClr>
              <a:buSzPts val="2800"/>
              <a:buNone/>
              <a:defRPr sz="2800">
                <a:solidFill>
                  <a:srgbClr val="FFFFFF"/>
                </a:solidFill>
              </a:defRPr>
            </a:lvl3pPr>
            <a:lvl4pPr lvl="3" rtl="0" algn="r">
              <a:lnSpc>
                <a:spcPct val="100000"/>
              </a:lnSpc>
              <a:spcBef>
                <a:spcPts val="0"/>
              </a:spcBef>
              <a:spcAft>
                <a:spcPts val="0"/>
              </a:spcAft>
              <a:buClr>
                <a:srgbClr val="FFFFFF"/>
              </a:buClr>
              <a:buSzPts val="2800"/>
              <a:buNone/>
              <a:defRPr sz="2800">
                <a:solidFill>
                  <a:srgbClr val="FFFFFF"/>
                </a:solidFill>
              </a:defRPr>
            </a:lvl4pPr>
            <a:lvl5pPr lvl="4" rtl="0" algn="r">
              <a:lnSpc>
                <a:spcPct val="100000"/>
              </a:lnSpc>
              <a:spcBef>
                <a:spcPts val="0"/>
              </a:spcBef>
              <a:spcAft>
                <a:spcPts val="0"/>
              </a:spcAft>
              <a:buClr>
                <a:srgbClr val="FFFFFF"/>
              </a:buClr>
              <a:buSzPts val="2800"/>
              <a:buNone/>
              <a:defRPr sz="2800">
                <a:solidFill>
                  <a:srgbClr val="FFFFFF"/>
                </a:solidFill>
              </a:defRPr>
            </a:lvl5pPr>
            <a:lvl6pPr lvl="5" rtl="0" algn="r">
              <a:lnSpc>
                <a:spcPct val="100000"/>
              </a:lnSpc>
              <a:spcBef>
                <a:spcPts val="0"/>
              </a:spcBef>
              <a:spcAft>
                <a:spcPts val="0"/>
              </a:spcAft>
              <a:buClr>
                <a:srgbClr val="FFFFFF"/>
              </a:buClr>
              <a:buSzPts val="2800"/>
              <a:buNone/>
              <a:defRPr sz="2800">
                <a:solidFill>
                  <a:srgbClr val="FFFFFF"/>
                </a:solidFill>
              </a:defRPr>
            </a:lvl6pPr>
            <a:lvl7pPr lvl="6" rtl="0" algn="r">
              <a:lnSpc>
                <a:spcPct val="100000"/>
              </a:lnSpc>
              <a:spcBef>
                <a:spcPts val="0"/>
              </a:spcBef>
              <a:spcAft>
                <a:spcPts val="0"/>
              </a:spcAft>
              <a:buClr>
                <a:srgbClr val="FFFFFF"/>
              </a:buClr>
              <a:buSzPts val="2800"/>
              <a:buNone/>
              <a:defRPr sz="2800">
                <a:solidFill>
                  <a:srgbClr val="FFFFFF"/>
                </a:solidFill>
              </a:defRPr>
            </a:lvl7pPr>
            <a:lvl8pPr lvl="7" rtl="0" algn="r">
              <a:lnSpc>
                <a:spcPct val="100000"/>
              </a:lnSpc>
              <a:spcBef>
                <a:spcPts val="0"/>
              </a:spcBef>
              <a:spcAft>
                <a:spcPts val="0"/>
              </a:spcAft>
              <a:buClr>
                <a:srgbClr val="FFFFFF"/>
              </a:buClr>
              <a:buSzPts val="2800"/>
              <a:buNone/>
              <a:defRPr sz="2800">
                <a:solidFill>
                  <a:srgbClr val="FFFFFF"/>
                </a:solidFill>
              </a:defRPr>
            </a:lvl8pPr>
            <a:lvl9pPr lvl="8" rtl="0" algn="r">
              <a:lnSpc>
                <a:spcPct val="100000"/>
              </a:lnSpc>
              <a:spcBef>
                <a:spcPts val="0"/>
              </a:spcBef>
              <a:spcAft>
                <a:spcPts val="0"/>
              </a:spcAft>
              <a:buClr>
                <a:srgbClr val="FFFFFF"/>
              </a:buClr>
              <a:buSzPts val="2800"/>
              <a:buNone/>
              <a:defRPr sz="2800">
                <a:solidFill>
                  <a:srgbClr val="FFFFFF"/>
                </a:solidFill>
              </a:defRPr>
            </a:lvl9pPr>
          </a:lstStyle>
          <a:p/>
        </p:txBody>
      </p:sp>
      <p:sp>
        <p:nvSpPr>
          <p:cNvPr id="369" name="Google Shape;369;p31"/>
          <p:cNvSpPr txBox="1"/>
          <p:nvPr>
            <p:ph idx="2" type="ctrTitle"/>
          </p:nvPr>
        </p:nvSpPr>
        <p:spPr>
          <a:xfrm flipH="1">
            <a:off x="4632125" y="2260584"/>
            <a:ext cx="3942000" cy="88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EBCFB2"/>
              </a:buClr>
              <a:buSzPts val="6000"/>
              <a:buNone/>
              <a:defRPr sz="6000">
                <a:solidFill>
                  <a:srgbClr val="EBCFB2"/>
                </a:solidFill>
              </a:defRPr>
            </a:lvl1pPr>
            <a:lvl2pPr lvl="1" rtl="0" algn="r">
              <a:lnSpc>
                <a:spcPct val="100000"/>
              </a:lnSpc>
              <a:spcBef>
                <a:spcPts val="0"/>
              </a:spcBef>
              <a:spcAft>
                <a:spcPts val="0"/>
              </a:spcAft>
              <a:buClr>
                <a:srgbClr val="666666"/>
              </a:buClr>
              <a:buSzPts val="6000"/>
              <a:buNone/>
              <a:defRPr sz="6000">
                <a:solidFill>
                  <a:srgbClr val="666666"/>
                </a:solidFill>
              </a:defRPr>
            </a:lvl2pPr>
            <a:lvl3pPr lvl="2" rtl="0" algn="r">
              <a:lnSpc>
                <a:spcPct val="100000"/>
              </a:lnSpc>
              <a:spcBef>
                <a:spcPts val="0"/>
              </a:spcBef>
              <a:spcAft>
                <a:spcPts val="0"/>
              </a:spcAft>
              <a:buClr>
                <a:srgbClr val="666666"/>
              </a:buClr>
              <a:buSzPts val="6000"/>
              <a:buNone/>
              <a:defRPr sz="6000">
                <a:solidFill>
                  <a:srgbClr val="666666"/>
                </a:solidFill>
              </a:defRPr>
            </a:lvl3pPr>
            <a:lvl4pPr lvl="3" rtl="0" algn="r">
              <a:lnSpc>
                <a:spcPct val="100000"/>
              </a:lnSpc>
              <a:spcBef>
                <a:spcPts val="0"/>
              </a:spcBef>
              <a:spcAft>
                <a:spcPts val="0"/>
              </a:spcAft>
              <a:buClr>
                <a:srgbClr val="666666"/>
              </a:buClr>
              <a:buSzPts val="6000"/>
              <a:buNone/>
              <a:defRPr sz="6000">
                <a:solidFill>
                  <a:srgbClr val="666666"/>
                </a:solidFill>
              </a:defRPr>
            </a:lvl4pPr>
            <a:lvl5pPr lvl="4" rtl="0" algn="r">
              <a:lnSpc>
                <a:spcPct val="100000"/>
              </a:lnSpc>
              <a:spcBef>
                <a:spcPts val="0"/>
              </a:spcBef>
              <a:spcAft>
                <a:spcPts val="0"/>
              </a:spcAft>
              <a:buClr>
                <a:srgbClr val="666666"/>
              </a:buClr>
              <a:buSzPts val="6000"/>
              <a:buNone/>
              <a:defRPr sz="6000">
                <a:solidFill>
                  <a:srgbClr val="666666"/>
                </a:solidFill>
              </a:defRPr>
            </a:lvl5pPr>
            <a:lvl6pPr lvl="5" rtl="0" algn="r">
              <a:lnSpc>
                <a:spcPct val="100000"/>
              </a:lnSpc>
              <a:spcBef>
                <a:spcPts val="0"/>
              </a:spcBef>
              <a:spcAft>
                <a:spcPts val="0"/>
              </a:spcAft>
              <a:buClr>
                <a:srgbClr val="666666"/>
              </a:buClr>
              <a:buSzPts val="6000"/>
              <a:buNone/>
              <a:defRPr sz="6000">
                <a:solidFill>
                  <a:srgbClr val="666666"/>
                </a:solidFill>
              </a:defRPr>
            </a:lvl6pPr>
            <a:lvl7pPr lvl="6" rtl="0" algn="r">
              <a:lnSpc>
                <a:spcPct val="100000"/>
              </a:lnSpc>
              <a:spcBef>
                <a:spcPts val="0"/>
              </a:spcBef>
              <a:spcAft>
                <a:spcPts val="0"/>
              </a:spcAft>
              <a:buClr>
                <a:srgbClr val="666666"/>
              </a:buClr>
              <a:buSzPts val="6000"/>
              <a:buNone/>
              <a:defRPr sz="6000">
                <a:solidFill>
                  <a:srgbClr val="666666"/>
                </a:solidFill>
              </a:defRPr>
            </a:lvl7pPr>
            <a:lvl8pPr lvl="7" rtl="0" algn="r">
              <a:lnSpc>
                <a:spcPct val="100000"/>
              </a:lnSpc>
              <a:spcBef>
                <a:spcPts val="0"/>
              </a:spcBef>
              <a:spcAft>
                <a:spcPts val="0"/>
              </a:spcAft>
              <a:buClr>
                <a:srgbClr val="666666"/>
              </a:buClr>
              <a:buSzPts val="6000"/>
              <a:buNone/>
              <a:defRPr sz="6000">
                <a:solidFill>
                  <a:srgbClr val="666666"/>
                </a:solidFill>
              </a:defRPr>
            </a:lvl8pPr>
            <a:lvl9pPr lvl="8" rtl="0" algn="r">
              <a:lnSpc>
                <a:spcPct val="100000"/>
              </a:lnSpc>
              <a:spcBef>
                <a:spcPts val="0"/>
              </a:spcBef>
              <a:spcAft>
                <a:spcPts val="0"/>
              </a:spcAft>
              <a:buClr>
                <a:srgbClr val="666666"/>
              </a:buClr>
              <a:buSzPts val="6000"/>
              <a:buNone/>
              <a:defRPr sz="6000">
                <a:solidFill>
                  <a:srgbClr val="666666"/>
                </a:solidFill>
              </a:defRPr>
            </a:lvl9pPr>
          </a:lstStyle>
          <a:p/>
        </p:txBody>
      </p:sp>
      <p:pic>
        <p:nvPicPr>
          <p:cNvPr id="370" name="Google Shape;370;p31"/>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07625"/>
            <a:ext cx="7704000" cy="1424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000000"/>
              </a:buClr>
              <a:buSzPts val="1400"/>
              <a:buChar char="●"/>
              <a:defRPr sz="1400">
                <a:solidFill>
                  <a:srgbClr val="000000"/>
                </a:solidFill>
              </a:defRPr>
            </a:lvl1pPr>
            <a:lvl2pPr indent="-317500" lvl="1" marL="914400" rtl="0">
              <a:lnSpc>
                <a:spcPct val="100000"/>
              </a:lnSpc>
              <a:spcBef>
                <a:spcPts val="0"/>
              </a:spcBef>
              <a:spcAft>
                <a:spcPts val="0"/>
              </a:spcAft>
              <a:buClr>
                <a:srgbClr val="000000"/>
              </a:buClr>
              <a:buSzPts val="1400"/>
              <a:buChar char="○"/>
              <a:defRPr>
                <a:solidFill>
                  <a:srgbClr val="000000"/>
                </a:solidFill>
              </a:defRPr>
            </a:lvl2pPr>
            <a:lvl3pPr indent="-317500" lvl="2" marL="1371600" rtl="0">
              <a:lnSpc>
                <a:spcPct val="100000"/>
              </a:lnSpc>
              <a:spcBef>
                <a:spcPts val="0"/>
              </a:spcBef>
              <a:spcAft>
                <a:spcPts val="0"/>
              </a:spcAft>
              <a:buClr>
                <a:srgbClr val="000000"/>
              </a:buClr>
              <a:buSzPts val="1400"/>
              <a:buChar char="■"/>
              <a:defRPr>
                <a:solidFill>
                  <a:srgbClr val="000000"/>
                </a:solidFill>
              </a:defRPr>
            </a:lvl3pPr>
            <a:lvl4pPr indent="-317500" lvl="3" marL="1828800" rtl="0">
              <a:lnSpc>
                <a:spcPct val="100000"/>
              </a:lnSpc>
              <a:spcBef>
                <a:spcPts val="0"/>
              </a:spcBef>
              <a:spcAft>
                <a:spcPts val="0"/>
              </a:spcAft>
              <a:buClr>
                <a:srgbClr val="000000"/>
              </a:buClr>
              <a:buSzPts val="1400"/>
              <a:buChar char="●"/>
              <a:defRPr>
                <a:solidFill>
                  <a:srgbClr val="000000"/>
                </a:solidFill>
              </a:defRPr>
            </a:lvl4pPr>
            <a:lvl5pPr indent="-317500" lvl="4" marL="2286000" rtl="0">
              <a:lnSpc>
                <a:spcPct val="100000"/>
              </a:lnSpc>
              <a:spcBef>
                <a:spcPts val="0"/>
              </a:spcBef>
              <a:spcAft>
                <a:spcPts val="0"/>
              </a:spcAft>
              <a:buClr>
                <a:srgbClr val="000000"/>
              </a:buClr>
              <a:buSzPts val="1400"/>
              <a:buChar char="○"/>
              <a:defRPr>
                <a:solidFill>
                  <a:srgbClr val="000000"/>
                </a:solidFill>
              </a:defRPr>
            </a:lvl5pPr>
            <a:lvl6pPr indent="-317500" lvl="5" marL="2743200" rtl="0">
              <a:lnSpc>
                <a:spcPct val="100000"/>
              </a:lnSpc>
              <a:spcBef>
                <a:spcPts val="0"/>
              </a:spcBef>
              <a:spcAft>
                <a:spcPts val="0"/>
              </a:spcAft>
              <a:buClr>
                <a:srgbClr val="000000"/>
              </a:buClr>
              <a:buSzPts val="1400"/>
              <a:buChar char="■"/>
              <a:defRPr>
                <a:solidFill>
                  <a:srgbClr val="000000"/>
                </a:solidFill>
              </a:defRPr>
            </a:lvl6pPr>
            <a:lvl7pPr indent="-317500" lvl="6" marL="3200400" rtl="0">
              <a:lnSpc>
                <a:spcPct val="100000"/>
              </a:lnSpc>
              <a:spcBef>
                <a:spcPts val="0"/>
              </a:spcBef>
              <a:spcAft>
                <a:spcPts val="0"/>
              </a:spcAft>
              <a:buClr>
                <a:srgbClr val="000000"/>
              </a:buClr>
              <a:buSzPts val="1400"/>
              <a:buChar char="●"/>
              <a:defRPr>
                <a:solidFill>
                  <a:srgbClr val="000000"/>
                </a:solidFill>
              </a:defRPr>
            </a:lvl7pPr>
            <a:lvl8pPr indent="-317500" lvl="7" marL="3657600" rtl="0">
              <a:lnSpc>
                <a:spcPct val="100000"/>
              </a:lnSpc>
              <a:spcBef>
                <a:spcPts val="0"/>
              </a:spcBef>
              <a:spcAft>
                <a:spcPts val="0"/>
              </a:spcAft>
              <a:buClr>
                <a:srgbClr val="000000"/>
              </a:buClr>
              <a:buSzPts val="1400"/>
              <a:buChar char="○"/>
              <a:defRPr>
                <a:solidFill>
                  <a:srgbClr val="000000"/>
                </a:solidFill>
              </a:defRPr>
            </a:lvl8pPr>
            <a:lvl9pPr indent="-317500" lvl="8" marL="4114800" rtl="0">
              <a:lnSpc>
                <a:spcPct val="100000"/>
              </a:lnSpc>
              <a:spcBef>
                <a:spcPts val="0"/>
              </a:spcBef>
              <a:spcAft>
                <a:spcPts val="0"/>
              </a:spcAft>
              <a:buClr>
                <a:srgbClr val="000000"/>
              </a:buClr>
              <a:buSzPts val="1400"/>
              <a:buChar char="■"/>
              <a:defRPr>
                <a:solidFill>
                  <a:srgbClr val="000000"/>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DULE">
  <p:cSld name="CUSTOM_1_1">
    <p:spTree>
      <p:nvGrpSpPr>
        <p:cNvPr id="371" name="Shape 371"/>
        <p:cNvGrpSpPr/>
        <p:nvPr/>
      </p:nvGrpSpPr>
      <p:grpSpPr>
        <a:xfrm>
          <a:off x="0" y="0"/>
          <a:ext cx="0" cy="0"/>
          <a:chOff x="0" y="0"/>
          <a:chExt cx="0" cy="0"/>
        </a:xfrm>
      </p:grpSpPr>
      <p:sp>
        <p:nvSpPr>
          <p:cNvPr id="372" name="Google Shape;372;p32"/>
          <p:cNvSpPr/>
          <p:nvPr/>
        </p:nvSpPr>
        <p:spPr>
          <a:xfrm flipH="1" rot="10800000">
            <a:off x="524"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373" name="Google Shape;373;p32"/>
          <p:cNvSpPr txBox="1"/>
          <p:nvPr>
            <p:ph type="ctrTitle"/>
          </p:nvPr>
        </p:nvSpPr>
        <p:spPr>
          <a:xfrm rot="-5400000">
            <a:off x="3992709" y="2275027"/>
            <a:ext cx="7897800" cy="577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6000"/>
              <a:buNone/>
              <a:defRPr sz="6000">
                <a:solidFill>
                  <a:srgbClr val="FFFFFF"/>
                </a:solidFill>
              </a:defRPr>
            </a:lvl1pPr>
            <a:lvl2pPr lvl="1" rtl="0" algn="ctr">
              <a:lnSpc>
                <a:spcPct val="100000"/>
              </a:lnSpc>
              <a:spcBef>
                <a:spcPts val="0"/>
              </a:spcBef>
              <a:spcAft>
                <a:spcPts val="0"/>
              </a:spcAft>
              <a:buClr>
                <a:srgbClr val="FFFFFF"/>
              </a:buClr>
              <a:buSzPts val="6000"/>
              <a:buNone/>
              <a:defRPr sz="6000">
                <a:solidFill>
                  <a:srgbClr val="FFFFFF"/>
                </a:solidFill>
              </a:defRPr>
            </a:lvl2pPr>
            <a:lvl3pPr lvl="2" rtl="0" algn="ctr">
              <a:lnSpc>
                <a:spcPct val="100000"/>
              </a:lnSpc>
              <a:spcBef>
                <a:spcPts val="0"/>
              </a:spcBef>
              <a:spcAft>
                <a:spcPts val="0"/>
              </a:spcAft>
              <a:buClr>
                <a:srgbClr val="FFFFFF"/>
              </a:buClr>
              <a:buSzPts val="6000"/>
              <a:buNone/>
              <a:defRPr sz="6000">
                <a:solidFill>
                  <a:srgbClr val="FFFFFF"/>
                </a:solidFill>
              </a:defRPr>
            </a:lvl3pPr>
            <a:lvl4pPr lvl="3" rtl="0" algn="ctr">
              <a:lnSpc>
                <a:spcPct val="100000"/>
              </a:lnSpc>
              <a:spcBef>
                <a:spcPts val="0"/>
              </a:spcBef>
              <a:spcAft>
                <a:spcPts val="0"/>
              </a:spcAft>
              <a:buClr>
                <a:srgbClr val="FFFFFF"/>
              </a:buClr>
              <a:buSzPts val="6000"/>
              <a:buNone/>
              <a:defRPr sz="6000">
                <a:solidFill>
                  <a:srgbClr val="FFFFFF"/>
                </a:solidFill>
              </a:defRPr>
            </a:lvl4pPr>
            <a:lvl5pPr lvl="4" rtl="0" algn="ctr">
              <a:lnSpc>
                <a:spcPct val="100000"/>
              </a:lnSpc>
              <a:spcBef>
                <a:spcPts val="0"/>
              </a:spcBef>
              <a:spcAft>
                <a:spcPts val="0"/>
              </a:spcAft>
              <a:buClr>
                <a:srgbClr val="FFFFFF"/>
              </a:buClr>
              <a:buSzPts val="6000"/>
              <a:buNone/>
              <a:defRPr sz="6000">
                <a:solidFill>
                  <a:srgbClr val="FFFFFF"/>
                </a:solidFill>
              </a:defRPr>
            </a:lvl5pPr>
            <a:lvl6pPr lvl="5" rtl="0" algn="ctr">
              <a:lnSpc>
                <a:spcPct val="100000"/>
              </a:lnSpc>
              <a:spcBef>
                <a:spcPts val="0"/>
              </a:spcBef>
              <a:spcAft>
                <a:spcPts val="0"/>
              </a:spcAft>
              <a:buClr>
                <a:srgbClr val="FFFFFF"/>
              </a:buClr>
              <a:buSzPts val="6000"/>
              <a:buNone/>
              <a:defRPr sz="6000">
                <a:solidFill>
                  <a:srgbClr val="FFFFFF"/>
                </a:solidFill>
              </a:defRPr>
            </a:lvl6pPr>
            <a:lvl7pPr lvl="6" rtl="0" algn="ctr">
              <a:lnSpc>
                <a:spcPct val="100000"/>
              </a:lnSpc>
              <a:spcBef>
                <a:spcPts val="0"/>
              </a:spcBef>
              <a:spcAft>
                <a:spcPts val="0"/>
              </a:spcAft>
              <a:buClr>
                <a:srgbClr val="FFFFFF"/>
              </a:buClr>
              <a:buSzPts val="6000"/>
              <a:buNone/>
              <a:defRPr sz="6000">
                <a:solidFill>
                  <a:srgbClr val="FFFFFF"/>
                </a:solidFill>
              </a:defRPr>
            </a:lvl7pPr>
            <a:lvl8pPr lvl="7" rtl="0" algn="ctr">
              <a:lnSpc>
                <a:spcPct val="100000"/>
              </a:lnSpc>
              <a:spcBef>
                <a:spcPts val="0"/>
              </a:spcBef>
              <a:spcAft>
                <a:spcPts val="0"/>
              </a:spcAft>
              <a:buClr>
                <a:srgbClr val="FFFFFF"/>
              </a:buClr>
              <a:buSzPts val="6000"/>
              <a:buNone/>
              <a:defRPr sz="6000">
                <a:solidFill>
                  <a:srgbClr val="FFFFFF"/>
                </a:solidFill>
              </a:defRPr>
            </a:lvl8pPr>
            <a:lvl9pPr lvl="8" rtl="0" algn="ctr">
              <a:lnSpc>
                <a:spcPct val="100000"/>
              </a:lnSpc>
              <a:spcBef>
                <a:spcPts val="0"/>
              </a:spcBef>
              <a:spcAft>
                <a:spcPts val="0"/>
              </a:spcAft>
              <a:buClr>
                <a:srgbClr val="FFFFFF"/>
              </a:buClr>
              <a:buSzPts val="6000"/>
              <a:buNone/>
              <a:defRPr sz="6000">
                <a:solidFill>
                  <a:srgbClr val="FFFFFF"/>
                </a:solidFill>
              </a:defRPr>
            </a:lvl9pPr>
          </a:lstStyle>
          <a:p/>
        </p:txBody>
      </p:sp>
      <p:cxnSp>
        <p:nvCxnSpPr>
          <p:cNvPr id="374" name="Google Shape;374;p32"/>
          <p:cNvCxnSpPr>
            <a:stCxn id="372" idx="1"/>
          </p:cNvCxnSpPr>
          <p:nvPr/>
        </p:nvCxnSpPr>
        <p:spPr>
          <a:xfrm>
            <a:off x="524" y="2563923"/>
            <a:ext cx="4165800" cy="0"/>
          </a:xfrm>
          <a:prstGeom prst="straightConnector1">
            <a:avLst/>
          </a:prstGeom>
          <a:noFill/>
          <a:ln cap="flat" cmpd="sng" w="19050">
            <a:solidFill>
              <a:srgbClr val="FFFFFF"/>
            </a:solidFill>
            <a:prstDash val="solid"/>
            <a:round/>
            <a:headEnd len="sm" w="sm" type="none"/>
            <a:tailEnd len="sm" w="sm" type="none"/>
          </a:ln>
        </p:spPr>
      </p:cxnSp>
      <p:sp>
        <p:nvSpPr>
          <p:cNvPr id="375" name="Google Shape;375;p32"/>
          <p:cNvSpPr txBox="1"/>
          <p:nvPr>
            <p:ph idx="2" type="ctrTitle"/>
          </p:nvPr>
        </p:nvSpPr>
        <p:spPr>
          <a:xfrm>
            <a:off x="2053212" y="1371635"/>
            <a:ext cx="17940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sz="1401">
                <a:solidFill>
                  <a:srgbClr val="FFFFFF"/>
                </a:solidFill>
              </a:defRPr>
            </a:lvl1pPr>
            <a:lvl2pPr lvl="1" rtl="0" algn="l">
              <a:lnSpc>
                <a:spcPct val="100000"/>
              </a:lnSpc>
              <a:spcBef>
                <a:spcPts val="0"/>
              </a:spcBef>
              <a:spcAft>
                <a:spcPts val="0"/>
              </a:spcAft>
              <a:buClr>
                <a:srgbClr val="FFFFFF"/>
              </a:buClr>
              <a:buSzPts val="1800"/>
              <a:buNone/>
              <a:defRPr sz="1801">
                <a:solidFill>
                  <a:srgbClr val="FFFFFF"/>
                </a:solidFill>
              </a:defRPr>
            </a:lvl2pPr>
            <a:lvl3pPr lvl="2" rtl="0" algn="l">
              <a:lnSpc>
                <a:spcPct val="100000"/>
              </a:lnSpc>
              <a:spcBef>
                <a:spcPts val="0"/>
              </a:spcBef>
              <a:spcAft>
                <a:spcPts val="0"/>
              </a:spcAft>
              <a:buClr>
                <a:srgbClr val="FFFFFF"/>
              </a:buClr>
              <a:buSzPts val="1800"/>
              <a:buNone/>
              <a:defRPr sz="1801">
                <a:solidFill>
                  <a:srgbClr val="FFFFFF"/>
                </a:solidFill>
              </a:defRPr>
            </a:lvl3pPr>
            <a:lvl4pPr lvl="3" rtl="0" algn="l">
              <a:lnSpc>
                <a:spcPct val="100000"/>
              </a:lnSpc>
              <a:spcBef>
                <a:spcPts val="0"/>
              </a:spcBef>
              <a:spcAft>
                <a:spcPts val="0"/>
              </a:spcAft>
              <a:buClr>
                <a:srgbClr val="FFFFFF"/>
              </a:buClr>
              <a:buSzPts val="1800"/>
              <a:buNone/>
              <a:defRPr sz="1801">
                <a:solidFill>
                  <a:srgbClr val="FFFFFF"/>
                </a:solidFill>
              </a:defRPr>
            </a:lvl4pPr>
            <a:lvl5pPr lvl="4" rtl="0" algn="l">
              <a:lnSpc>
                <a:spcPct val="100000"/>
              </a:lnSpc>
              <a:spcBef>
                <a:spcPts val="0"/>
              </a:spcBef>
              <a:spcAft>
                <a:spcPts val="0"/>
              </a:spcAft>
              <a:buClr>
                <a:srgbClr val="FFFFFF"/>
              </a:buClr>
              <a:buSzPts val="1800"/>
              <a:buNone/>
              <a:defRPr sz="1801">
                <a:solidFill>
                  <a:srgbClr val="FFFFFF"/>
                </a:solidFill>
              </a:defRPr>
            </a:lvl5pPr>
            <a:lvl6pPr lvl="5" rtl="0" algn="l">
              <a:lnSpc>
                <a:spcPct val="100000"/>
              </a:lnSpc>
              <a:spcBef>
                <a:spcPts val="0"/>
              </a:spcBef>
              <a:spcAft>
                <a:spcPts val="0"/>
              </a:spcAft>
              <a:buClr>
                <a:srgbClr val="FFFFFF"/>
              </a:buClr>
              <a:buSzPts val="1800"/>
              <a:buNone/>
              <a:defRPr sz="1801">
                <a:solidFill>
                  <a:srgbClr val="FFFFFF"/>
                </a:solidFill>
              </a:defRPr>
            </a:lvl6pPr>
            <a:lvl7pPr lvl="6" rtl="0" algn="l">
              <a:lnSpc>
                <a:spcPct val="100000"/>
              </a:lnSpc>
              <a:spcBef>
                <a:spcPts val="0"/>
              </a:spcBef>
              <a:spcAft>
                <a:spcPts val="0"/>
              </a:spcAft>
              <a:buClr>
                <a:srgbClr val="FFFFFF"/>
              </a:buClr>
              <a:buSzPts val="1800"/>
              <a:buNone/>
              <a:defRPr sz="1801">
                <a:solidFill>
                  <a:srgbClr val="FFFFFF"/>
                </a:solidFill>
              </a:defRPr>
            </a:lvl7pPr>
            <a:lvl8pPr lvl="7" rtl="0" algn="l">
              <a:lnSpc>
                <a:spcPct val="100000"/>
              </a:lnSpc>
              <a:spcBef>
                <a:spcPts val="0"/>
              </a:spcBef>
              <a:spcAft>
                <a:spcPts val="0"/>
              </a:spcAft>
              <a:buClr>
                <a:srgbClr val="FFFFFF"/>
              </a:buClr>
              <a:buSzPts val="1800"/>
              <a:buNone/>
              <a:defRPr sz="1801">
                <a:solidFill>
                  <a:srgbClr val="FFFFFF"/>
                </a:solidFill>
              </a:defRPr>
            </a:lvl8pPr>
            <a:lvl9pPr lvl="8" rtl="0" algn="l">
              <a:lnSpc>
                <a:spcPct val="100000"/>
              </a:lnSpc>
              <a:spcBef>
                <a:spcPts val="0"/>
              </a:spcBef>
              <a:spcAft>
                <a:spcPts val="0"/>
              </a:spcAft>
              <a:buClr>
                <a:srgbClr val="FFFFFF"/>
              </a:buClr>
              <a:buSzPts val="1800"/>
              <a:buNone/>
              <a:defRPr sz="1801">
                <a:solidFill>
                  <a:srgbClr val="FFFFFF"/>
                </a:solidFill>
              </a:defRPr>
            </a:lvl9pPr>
          </a:lstStyle>
          <a:p/>
        </p:txBody>
      </p:sp>
      <p:sp>
        <p:nvSpPr>
          <p:cNvPr id="376" name="Google Shape;376;p32"/>
          <p:cNvSpPr txBox="1"/>
          <p:nvPr>
            <p:ph idx="1" type="subTitle"/>
          </p:nvPr>
        </p:nvSpPr>
        <p:spPr>
          <a:xfrm>
            <a:off x="2053212" y="1894903"/>
            <a:ext cx="1794000" cy="36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sz="1001">
                <a:solidFill>
                  <a:srgbClr val="FFFFFF"/>
                </a:solidFill>
              </a:defRPr>
            </a:lvl1pPr>
            <a:lvl2pPr lvl="1" rtl="0" algn="l">
              <a:lnSpc>
                <a:spcPct val="100000"/>
              </a:lnSpc>
              <a:spcBef>
                <a:spcPts val="0"/>
              </a:spcBef>
              <a:spcAft>
                <a:spcPts val="0"/>
              </a:spcAft>
              <a:buClr>
                <a:srgbClr val="FFFFFF"/>
              </a:buClr>
              <a:buSzPts val="1000"/>
              <a:buNone/>
              <a:defRPr sz="1001">
                <a:solidFill>
                  <a:srgbClr val="FFFFFF"/>
                </a:solidFill>
              </a:defRPr>
            </a:lvl2pPr>
            <a:lvl3pPr lvl="2" rtl="0" algn="l">
              <a:lnSpc>
                <a:spcPct val="100000"/>
              </a:lnSpc>
              <a:spcBef>
                <a:spcPts val="0"/>
              </a:spcBef>
              <a:spcAft>
                <a:spcPts val="0"/>
              </a:spcAft>
              <a:buClr>
                <a:srgbClr val="FFFFFF"/>
              </a:buClr>
              <a:buSzPts val="1000"/>
              <a:buNone/>
              <a:defRPr sz="1001">
                <a:solidFill>
                  <a:srgbClr val="FFFFFF"/>
                </a:solidFill>
              </a:defRPr>
            </a:lvl3pPr>
            <a:lvl4pPr lvl="3" rtl="0" algn="l">
              <a:lnSpc>
                <a:spcPct val="100000"/>
              </a:lnSpc>
              <a:spcBef>
                <a:spcPts val="0"/>
              </a:spcBef>
              <a:spcAft>
                <a:spcPts val="0"/>
              </a:spcAft>
              <a:buClr>
                <a:srgbClr val="FFFFFF"/>
              </a:buClr>
              <a:buSzPts val="1000"/>
              <a:buNone/>
              <a:defRPr sz="1001">
                <a:solidFill>
                  <a:srgbClr val="FFFFFF"/>
                </a:solidFill>
              </a:defRPr>
            </a:lvl4pPr>
            <a:lvl5pPr lvl="4" rtl="0" algn="l">
              <a:lnSpc>
                <a:spcPct val="100000"/>
              </a:lnSpc>
              <a:spcBef>
                <a:spcPts val="0"/>
              </a:spcBef>
              <a:spcAft>
                <a:spcPts val="0"/>
              </a:spcAft>
              <a:buClr>
                <a:srgbClr val="FFFFFF"/>
              </a:buClr>
              <a:buSzPts val="1000"/>
              <a:buNone/>
              <a:defRPr sz="1001">
                <a:solidFill>
                  <a:srgbClr val="FFFFFF"/>
                </a:solidFill>
              </a:defRPr>
            </a:lvl5pPr>
            <a:lvl6pPr lvl="5" rtl="0" algn="l">
              <a:lnSpc>
                <a:spcPct val="100000"/>
              </a:lnSpc>
              <a:spcBef>
                <a:spcPts val="0"/>
              </a:spcBef>
              <a:spcAft>
                <a:spcPts val="0"/>
              </a:spcAft>
              <a:buClr>
                <a:srgbClr val="FFFFFF"/>
              </a:buClr>
              <a:buSzPts val="1000"/>
              <a:buNone/>
              <a:defRPr sz="1001">
                <a:solidFill>
                  <a:srgbClr val="FFFFFF"/>
                </a:solidFill>
              </a:defRPr>
            </a:lvl6pPr>
            <a:lvl7pPr lvl="6" rtl="0" algn="l">
              <a:lnSpc>
                <a:spcPct val="100000"/>
              </a:lnSpc>
              <a:spcBef>
                <a:spcPts val="0"/>
              </a:spcBef>
              <a:spcAft>
                <a:spcPts val="0"/>
              </a:spcAft>
              <a:buClr>
                <a:srgbClr val="FFFFFF"/>
              </a:buClr>
              <a:buSzPts val="1000"/>
              <a:buNone/>
              <a:defRPr sz="1001">
                <a:solidFill>
                  <a:srgbClr val="FFFFFF"/>
                </a:solidFill>
              </a:defRPr>
            </a:lvl7pPr>
            <a:lvl8pPr lvl="7" rtl="0" algn="l">
              <a:lnSpc>
                <a:spcPct val="100000"/>
              </a:lnSpc>
              <a:spcBef>
                <a:spcPts val="0"/>
              </a:spcBef>
              <a:spcAft>
                <a:spcPts val="0"/>
              </a:spcAft>
              <a:buClr>
                <a:srgbClr val="FFFFFF"/>
              </a:buClr>
              <a:buSzPts val="1000"/>
              <a:buNone/>
              <a:defRPr sz="1001">
                <a:solidFill>
                  <a:srgbClr val="FFFFFF"/>
                </a:solidFill>
              </a:defRPr>
            </a:lvl8pPr>
            <a:lvl9pPr lvl="8" rtl="0" algn="l">
              <a:lnSpc>
                <a:spcPct val="100000"/>
              </a:lnSpc>
              <a:spcBef>
                <a:spcPts val="0"/>
              </a:spcBef>
              <a:spcAft>
                <a:spcPts val="0"/>
              </a:spcAft>
              <a:buClr>
                <a:srgbClr val="FFFFFF"/>
              </a:buClr>
              <a:buSzPts val="1000"/>
              <a:buNone/>
              <a:defRPr sz="1001">
                <a:solidFill>
                  <a:srgbClr val="FFFFFF"/>
                </a:solidFill>
              </a:defRPr>
            </a:lvl9pPr>
          </a:lstStyle>
          <a:p/>
        </p:txBody>
      </p:sp>
      <p:sp>
        <p:nvSpPr>
          <p:cNvPr id="377" name="Google Shape;377;p32"/>
          <p:cNvSpPr txBox="1"/>
          <p:nvPr>
            <p:ph idx="3" type="title"/>
          </p:nvPr>
        </p:nvSpPr>
        <p:spPr>
          <a:xfrm>
            <a:off x="251513" y="1535926"/>
            <a:ext cx="1753800" cy="843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6500"/>
              <a:buNone/>
              <a:defRPr sz="6500">
                <a:solidFill>
                  <a:srgbClr val="FFFFFF"/>
                </a:solidFill>
              </a:defRPr>
            </a:lvl1pPr>
            <a:lvl2pPr lvl="1" rtl="0" algn="r">
              <a:lnSpc>
                <a:spcPct val="100000"/>
              </a:lnSpc>
              <a:spcBef>
                <a:spcPts val="0"/>
              </a:spcBef>
              <a:spcAft>
                <a:spcPts val="0"/>
              </a:spcAft>
              <a:buClr>
                <a:srgbClr val="FFFFFF"/>
              </a:buClr>
              <a:buSzPts val="6500"/>
              <a:buNone/>
              <a:defRPr sz="6500">
                <a:solidFill>
                  <a:srgbClr val="FFFFFF"/>
                </a:solidFill>
              </a:defRPr>
            </a:lvl2pPr>
            <a:lvl3pPr lvl="2" rtl="0" algn="r">
              <a:lnSpc>
                <a:spcPct val="100000"/>
              </a:lnSpc>
              <a:spcBef>
                <a:spcPts val="0"/>
              </a:spcBef>
              <a:spcAft>
                <a:spcPts val="0"/>
              </a:spcAft>
              <a:buClr>
                <a:srgbClr val="FFFFFF"/>
              </a:buClr>
              <a:buSzPts val="6500"/>
              <a:buNone/>
              <a:defRPr sz="6500">
                <a:solidFill>
                  <a:srgbClr val="FFFFFF"/>
                </a:solidFill>
              </a:defRPr>
            </a:lvl3pPr>
            <a:lvl4pPr lvl="3" rtl="0" algn="r">
              <a:lnSpc>
                <a:spcPct val="100000"/>
              </a:lnSpc>
              <a:spcBef>
                <a:spcPts val="0"/>
              </a:spcBef>
              <a:spcAft>
                <a:spcPts val="0"/>
              </a:spcAft>
              <a:buClr>
                <a:srgbClr val="FFFFFF"/>
              </a:buClr>
              <a:buSzPts val="6500"/>
              <a:buNone/>
              <a:defRPr sz="6500">
                <a:solidFill>
                  <a:srgbClr val="FFFFFF"/>
                </a:solidFill>
              </a:defRPr>
            </a:lvl4pPr>
            <a:lvl5pPr lvl="4" rtl="0" algn="r">
              <a:lnSpc>
                <a:spcPct val="100000"/>
              </a:lnSpc>
              <a:spcBef>
                <a:spcPts val="0"/>
              </a:spcBef>
              <a:spcAft>
                <a:spcPts val="0"/>
              </a:spcAft>
              <a:buClr>
                <a:srgbClr val="FFFFFF"/>
              </a:buClr>
              <a:buSzPts val="6500"/>
              <a:buNone/>
              <a:defRPr sz="6500">
                <a:solidFill>
                  <a:srgbClr val="FFFFFF"/>
                </a:solidFill>
              </a:defRPr>
            </a:lvl5pPr>
            <a:lvl6pPr lvl="5" rtl="0" algn="r">
              <a:lnSpc>
                <a:spcPct val="100000"/>
              </a:lnSpc>
              <a:spcBef>
                <a:spcPts val="0"/>
              </a:spcBef>
              <a:spcAft>
                <a:spcPts val="0"/>
              </a:spcAft>
              <a:buClr>
                <a:srgbClr val="FFFFFF"/>
              </a:buClr>
              <a:buSzPts val="6500"/>
              <a:buNone/>
              <a:defRPr sz="6500">
                <a:solidFill>
                  <a:srgbClr val="FFFFFF"/>
                </a:solidFill>
              </a:defRPr>
            </a:lvl6pPr>
            <a:lvl7pPr lvl="6" rtl="0" algn="r">
              <a:lnSpc>
                <a:spcPct val="100000"/>
              </a:lnSpc>
              <a:spcBef>
                <a:spcPts val="0"/>
              </a:spcBef>
              <a:spcAft>
                <a:spcPts val="0"/>
              </a:spcAft>
              <a:buClr>
                <a:srgbClr val="FFFFFF"/>
              </a:buClr>
              <a:buSzPts val="6500"/>
              <a:buNone/>
              <a:defRPr sz="6500">
                <a:solidFill>
                  <a:srgbClr val="FFFFFF"/>
                </a:solidFill>
              </a:defRPr>
            </a:lvl7pPr>
            <a:lvl8pPr lvl="7" rtl="0" algn="r">
              <a:lnSpc>
                <a:spcPct val="100000"/>
              </a:lnSpc>
              <a:spcBef>
                <a:spcPts val="0"/>
              </a:spcBef>
              <a:spcAft>
                <a:spcPts val="0"/>
              </a:spcAft>
              <a:buClr>
                <a:srgbClr val="FFFFFF"/>
              </a:buClr>
              <a:buSzPts val="6500"/>
              <a:buNone/>
              <a:defRPr sz="6500">
                <a:solidFill>
                  <a:srgbClr val="FFFFFF"/>
                </a:solidFill>
              </a:defRPr>
            </a:lvl8pPr>
            <a:lvl9pPr lvl="8" rtl="0" algn="r">
              <a:lnSpc>
                <a:spcPct val="100000"/>
              </a:lnSpc>
              <a:spcBef>
                <a:spcPts val="0"/>
              </a:spcBef>
              <a:spcAft>
                <a:spcPts val="0"/>
              </a:spcAft>
              <a:buClr>
                <a:srgbClr val="FFFFFF"/>
              </a:buClr>
              <a:buSzPts val="6500"/>
              <a:buNone/>
              <a:defRPr sz="6500">
                <a:solidFill>
                  <a:srgbClr val="FFFFFF"/>
                </a:solidFill>
              </a:defRPr>
            </a:lvl9pPr>
          </a:lstStyle>
          <a:p/>
        </p:txBody>
      </p:sp>
      <p:sp>
        <p:nvSpPr>
          <p:cNvPr id="378" name="Google Shape;378;p32"/>
          <p:cNvSpPr txBox="1"/>
          <p:nvPr>
            <p:ph idx="4" type="ctrTitle"/>
          </p:nvPr>
        </p:nvSpPr>
        <p:spPr>
          <a:xfrm>
            <a:off x="2053212" y="2742393"/>
            <a:ext cx="17940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sz="1401">
                <a:solidFill>
                  <a:srgbClr val="FFFFFF"/>
                </a:solidFill>
              </a:defRPr>
            </a:lvl1pPr>
            <a:lvl2pPr lvl="1" rtl="0" algn="l">
              <a:lnSpc>
                <a:spcPct val="100000"/>
              </a:lnSpc>
              <a:spcBef>
                <a:spcPts val="0"/>
              </a:spcBef>
              <a:spcAft>
                <a:spcPts val="0"/>
              </a:spcAft>
              <a:buClr>
                <a:srgbClr val="FFFFFF"/>
              </a:buClr>
              <a:buSzPts val="1800"/>
              <a:buNone/>
              <a:defRPr sz="1801">
                <a:solidFill>
                  <a:srgbClr val="FFFFFF"/>
                </a:solidFill>
              </a:defRPr>
            </a:lvl2pPr>
            <a:lvl3pPr lvl="2" rtl="0" algn="l">
              <a:lnSpc>
                <a:spcPct val="100000"/>
              </a:lnSpc>
              <a:spcBef>
                <a:spcPts val="0"/>
              </a:spcBef>
              <a:spcAft>
                <a:spcPts val="0"/>
              </a:spcAft>
              <a:buClr>
                <a:srgbClr val="FFFFFF"/>
              </a:buClr>
              <a:buSzPts val="1800"/>
              <a:buNone/>
              <a:defRPr sz="1801">
                <a:solidFill>
                  <a:srgbClr val="FFFFFF"/>
                </a:solidFill>
              </a:defRPr>
            </a:lvl3pPr>
            <a:lvl4pPr lvl="3" rtl="0" algn="l">
              <a:lnSpc>
                <a:spcPct val="100000"/>
              </a:lnSpc>
              <a:spcBef>
                <a:spcPts val="0"/>
              </a:spcBef>
              <a:spcAft>
                <a:spcPts val="0"/>
              </a:spcAft>
              <a:buClr>
                <a:srgbClr val="FFFFFF"/>
              </a:buClr>
              <a:buSzPts val="1800"/>
              <a:buNone/>
              <a:defRPr sz="1801">
                <a:solidFill>
                  <a:srgbClr val="FFFFFF"/>
                </a:solidFill>
              </a:defRPr>
            </a:lvl4pPr>
            <a:lvl5pPr lvl="4" rtl="0" algn="l">
              <a:lnSpc>
                <a:spcPct val="100000"/>
              </a:lnSpc>
              <a:spcBef>
                <a:spcPts val="0"/>
              </a:spcBef>
              <a:spcAft>
                <a:spcPts val="0"/>
              </a:spcAft>
              <a:buClr>
                <a:srgbClr val="FFFFFF"/>
              </a:buClr>
              <a:buSzPts val="1800"/>
              <a:buNone/>
              <a:defRPr sz="1801">
                <a:solidFill>
                  <a:srgbClr val="FFFFFF"/>
                </a:solidFill>
              </a:defRPr>
            </a:lvl5pPr>
            <a:lvl6pPr lvl="5" rtl="0" algn="l">
              <a:lnSpc>
                <a:spcPct val="100000"/>
              </a:lnSpc>
              <a:spcBef>
                <a:spcPts val="0"/>
              </a:spcBef>
              <a:spcAft>
                <a:spcPts val="0"/>
              </a:spcAft>
              <a:buClr>
                <a:srgbClr val="FFFFFF"/>
              </a:buClr>
              <a:buSzPts val="1800"/>
              <a:buNone/>
              <a:defRPr sz="1801">
                <a:solidFill>
                  <a:srgbClr val="FFFFFF"/>
                </a:solidFill>
              </a:defRPr>
            </a:lvl6pPr>
            <a:lvl7pPr lvl="6" rtl="0" algn="l">
              <a:lnSpc>
                <a:spcPct val="100000"/>
              </a:lnSpc>
              <a:spcBef>
                <a:spcPts val="0"/>
              </a:spcBef>
              <a:spcAft>
                <a:spcPts val="0"/>
              </a:spcAft>
              <a:buClr>
                <a:srgbClr val="FFFFFF"/>
              </a:buClr>
              <a:buSzPts val="1800"/>
              <a:buNone/>
              <a:defRPr sz="1801">
                <a:solidFill>
                  <a:srgbClr val="FFFFFF"/>
                </a:solidFill>
              </a:defRPr>
            </a:lvl7pPr>
            <a:lvl8pPr lvl="7" rtl="0" algn="l">
              <a:lnSpc>
                <a:spcPct val="100000"/>
              </a:lnSpc>
              <a:spcBef>
                <a:spcPts val="0"/>
              </a:spcBef>
              <a:spcAft>
                <a:spcPts val="0"/>
              </a:spcAft>
              <a:buClr>
                <a:srgbClr val="FFFFFF"/>
              </a:buClr>
              <a:buSzPts val="1800"/>
              <a:buNone/>
              <a:defRPr sz="1801">
                <a:solidFill>
                  <a:srgbClr val="FFFFFF"/>
                </a:solidFill>
              </a:defRPr>
            </a:lvl8pPr>
            <a:lvl9pPr lvl="8" rtl="0" algn="l">
              <a:lnSpc>
                <a:spcPct val="100000"/>
              </a:lnSpc>
              <a:spcBef>
                <a:spcPts val="0"/>
              </a:spcBef>
              <a:spcAft>
                <a:spcPts val="0"/>
              </a:spcAft>
              <a:buClr>
                <a:srgbClr val="FFFFFF"/>
              </a:buClr>
              <a:buSzPts val="1800"/>
              <a:buNone/>
              <a:defRPr sz="1801">
                <a:solidFill>
                  <a:srgbClr val="FFFFFF"/>
                </a:solidFill>
              </a:defRPr>
            </a:lvl9pPr>
          </a:lstStyle>
          <a:p/>
        </p:txBody>
      </p:sp>
      <p:sp>
        <p:nvSpPr>
          <p:cNvPr id="379" name="Google Shape;379;p32"/>
          <p:cNvSpPr txBox="1"/>
          <p:nvPr>
            <p:ph idx="5" type="subTitle"/>
          </p:nvPr>
        </p:nvSpPr>
        <p:spPr>
          <a:xfrm>
            <a:off x="2053212" y="3265660"/>
            <a:ext cx="1794000" cy="36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sz="1001">
                <a:solidFill>
                  <a:srgbClr val="FFFFFF"/>
                </a:solidFill>
              </a:defRPr>
            </a:lvl1pPr>
            <a:lvl2pPr lvl="1" rtl="0" algn="l">
              <a:lnSpc>
                <a:spcPct val="100000"/>
              </a:lnSpc>
              <a:spcBef>
                <a:spcPts val="0"/>
              </a:spcBef>
              <a:spcAft>
                <a:spcPts val="0"/>
              </a:spcAft>
              <a:buClr>
                <a:srgbClr val="FFFFFF"/>
              </a:buClr>
              <a:buSzPts val="1000"/>
              <a:buNone/>
              <a:defRPr sz="1001">
                <a:solidFill>
                  <a:srgbClr val="FFFFFF"/>
                </a:solidFill>
              </a:defRPr>
            </a:lvl2pPr>
            <a:lvl3pPr lvl="2" rtl="0" algn="l">
              <a:lnSpc>
                <a:spcPct val="100000"/>
              </a:lnSpc>
              <a:spcBef>
                <a:spcPts val="0"/>
              </a:spcBef>
              <a:spcAft>
                <a:spcPts val="0"/>
              </a:spcAft>
              <a:buClr>
                <a:srgbClr val="FFFFFF"/>
              </a:buClr>
              <a:buSzPts val="1000"/>
              <a:buNone/>
              <a:defRPr sz="1001">
                <a:solidFill>
                  <a:srgbClr val="FFFFFF"/>
                </a:solidFill>
              </a:defRPr>
            </a:lvl3pPr>
            <a:lvl4pPr lvl="3" rtl="0" algn="l">
              <a:lnSpc>
                <a:spcPct val="100000"/>
              </a:lnSpc>
              <a:spcBef>
                <a:spcPts val="0"/>
              </a:spcBef>
              <a:spcAft>
                <a:spcPts val="0"/>
              </a:spcAft>
              <a:buClr>
                <a:srgbClr val="FFFFFF"/>
              </a:buClr>
              <a:buSzPts val="1000"/>
              <a:buNone/>
              <a:defRPr sz="1001">
                <a:solidFill>
                  <a:srgbClr val="FFFFFF"/>
                </a:solidFill>
              </a:defRPr>
            </a:lvl4pPr>
            <a:lvl5pPr lvl="4" rtl="0" algn="l">
              <a:lnSpc>
                <a:spcPct val="100000"/>
              </a:lnSpc>
              <a:spcBef>
                <a:spcPts val="0"/>
              </a:spcBef>
              <a:spcAft>
                <a:spcPts val="0"/>
              </a:spcAft>
              <a:buClr>
                <a:srgbClr val="FFFFFF"/>
              </a:buClr>
              <a:buSzPts val="1000"/>
              <a:buNone/>
              <a:defRPr sz="1001">
                <a:solidFill>
                  <a:srgbClr val="FFFFFF"/>
                </a:solidFill>
              </a:defRPr>
            </a:lvl5pPr>
            <a:lvl6pPr lvl="5" rtl="0" algn="l">
              <a:lnSpc>
                <a:spcPct val="100000"/>
              </a:lnSpc>
              <a:spcBef>
                <a:spcPts val="0"/>
              </a:spcBef>
              <a:spcAft>
                <a:spcPts val="0"/>
              </a:spcAft>
              <a:buClr>
                <a:srgbClr val="FFFFFF"/>
              </a:buClr>
              <a:buSzPts val="1000"/>
              <a:buNone/>
              <a:defRPr sz="1001">
                <a:solidFill>
                  <a:srgbClr val="FFFFFF"/>
                </a:solidFill>
              </a:defRPr>
            </a:lvl6pPr>
            <a:lvl7pPr lvl="6" rtl="0" algn="l">
              <a:lnSpc>
                <a:spcPct val="100000"/>
              </a:lnSpc>
              <a:spcBef>
                <a:spcPts val="0"/>
              </a:spcBef>
              <a:spcAft>
                <a:spcPts val="0"/>
              </a:spcAft>
              <a:buClr>
                <a:srgbClr val="FFFFFF"/>
              </a:buClr>
              <a:buSzPts val="1000"/>
              <a:buNone/>
              <a:defRPr sz="1001">
                <a:solidFill>
                  <a:srgbClr val="FFFFFF"/>
                </a:solidFill>
              </a:defRPr>
            </a:lvl7pPr>
            <a:lvl8pPr lvl="7" rtl="0" algn="l">
              <a:lnSpc>
                <a:spcPct val="100000"/>
              </a:lnSpc>
              <a:spcBef>
                <a:spcPts val="0"/>
              </a:spcBef>
              <a:spcAft>
                <a:spcPts val="0"/>
              </a:spcAft>
              <a:buClr>
                <a:srgbClr val="FFFFFF"/>
              </a:buClr>
              <a:buSzPts val="1000"/>
              <a:buNone/>
              <a:defRPr sz="1001">
                <a:solidFill>
                  <a:srgbClr val="FFFFFF"/>
                </a:solidFill>
              </a:defRPr>
            </a:lvl8pPr>
            <a:lvl9pPr lvl="8" rtl="0" algn="l">
              <a:lnSpc>
                <a:spcPct val="100000"/>
              </a:lnSpc>
              <a:spcBef>
                <a:spcPts val="0"/>
              </a:spcBef>
              <a:spcAft>
                <a:spcPts val="0"/>
              </a:spcAft>
              <a:buClr>
                <a:srgbClr val="FFFFFF"/>
              </a:buClr>
              <a:buSzPts val="1000"/>
              <a:buNone/>
              <a:defRPr sz="1001">
                <a:solidFill>
                  <a:srgbClr val="FFFFFF"/>
                </a:solidFill>
              </a:defRPr>
            </a:lvl9pPr>
          </a:lstStyle>
          <a:p/>
        </p:txBody>
      </p:sp>
      <p:sp>
        <p:nvSpPr>
          <p:cNvPr id="380" name="Google Shape;380;p32"/>
          <p:cNvSpPr txBox="1"/>
          <p:nvPr>
            <p:ph idx="6" type="title"/>
          </p:nvPr>
        </p:nvSpPr>
        <p:spPr>
          <a:xfrm>
            <a:off x="251513" y="2906684"/>
            <a:ext cx="1753800" cy="843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6500"/>
              <a:buNone/>
              <a:defRPr sz="6500">
                <a:solidFill>
                  <a:srgbClr val="FFFFFF"/>
                </a:solidFill>
              </a:defRPr>
            </a:lvl1pPr>
            <a:lvl2pPr lvl="1" rtl="0" algn="r">
              <a:lnSpc>
                <a:spcPct val="100000"/>
              </a:lnSpc>
              <a:spcBef>
                <a:spcPts val="0"/>
              </a:spcBef>
              <a:spcAft>
                <a:spcPts val="0"/>
              </a:spcAft>
              <a:buClr>
                <a:srgbClr val="FFFFFF"/>
              </a:buClr>
              <a:buSzPts val="6500"/>
              <a:buNone/>
              <a:defRPr sz="6500">
                <a:solidFill>
                  <a:srgbClr val="FFFFFF"/>
                </a:solidFill>
              </a:defRPr>
            </a:lvl2pPr>
            <a:lvl3pPr lvl="2" rtl="0" algn="r">
              <a:lnSpc>
                <a:spcPct val="100000"/>
              </a:lnSpc>
              <a:spcBef>
                <a:spcPts val="0"/>
              </a:spcBef>
              <a:spcAft>
                <a:spcPts val="0"/>
              </a:spcAft>
              <a:buClr>
                <a:srgbClr val="FFFFFF"/>
              </a:buClr>
              <a:buSzPts val="6500"/>
              <a:buNone/>
              <a:defRPr sz="6500">
                <a:solidFill>
                  <a:srgbClr val="FFFFFF"/>
                </a:solidFill>
              </a:defRPr>
            </a:lvl3pPr>
            <a:lvl4pPr lvl="3" rtl="0" algn="r">
              <a:lnSpc>
                <a:spcPct val="100000"/>
              </a:lnSpc>
              <a:spcBef>
                <a:spcPts val="0"/>
              </a:spcBef>
              <a:spcAft>
                <a:spcPts val="0"/>
              </a:spcAft>
              <a:buClr>
                <a:srgbClr val="FFFFFF"/>
              </a:buClr>
              <a:buSzPts val="6500"/>
              <a:buNone/>
              <a:defRPr sz="6500">
                <a:solidFill>
                  <a:srgbClr val="FFFFFF"/>
                </a:solidFill>
              </a:defRPr>
            </a:lvl4pPr>
            <a:lvl5pPr lvl="4" rtl="0" algn="r">
              <a:lnSpc>
                <a:spcPct val="100000"/>
              </a:lnSpc>
              <a:spcBef>
                <a:spcPts val="0"/>
              </a:spcBef>
              <a:spcAft>
                <a:spcPts val="0"/>
              </a:spcAft>
              <a:buClr>
                <a:srgbClr val="FFFFFF"/>
              </a:buClr>
              <a:buSzPts val="6500"/>
              <a:buNone/>
              <a:defRPr sz="6500">
                <a:solidFill>
                  <a:srgbClr val="FFFFFF"/>
                </a:solidFill>
              </a:defRPr>
            </a:lvl5pPr>
            <a:lvl6pPr lvl="5" rtl="0" algn="r">
              <a:lnSpc>
                <a:spcPct val="100000"/>
              </a:lnSpc>
              <a:spcBef>
                <a:spcPts val="0"/>
              </a:spcBef>
              <a:spcAft>
                <a:spcPts val="0"/>
              </a:spcAft>
              <a:buClr>
                <a:srgbClr val="FFFFFF"/>
              </a:buClr>
              <a:buSzPts val="6500"/>
              <a:buNone/>
              <a:defRPr sz="6500">
                <a:solidFill>
                  <a:srgbClr val="FFFFFF"/>
                </a:solidFill>
              </a:defRPr>
            </a:lvl6pPr>
            <a:lvl7pPr lvl="6" rtl="0" algn="r">
              <a:lnSpc>
                <a:spcPct val="100000"/>
              </a:lnSpc>
              <a:spcBef>
                <a:spcPts val="0"/>
              </a:spcBef>
              <a:spcAft>
                <a:spcPts val="0"/>
              </a:spcAft>
              <a:buClr>
                <a:srgbClr val="FFFFFF"/>
              </a:buClr>
              <a:buSzPts val="6500"/>
              <a:buNone/>
              <a:defRPr sz="6500">
                <a:solidFill>
                  <a:srgbClr val="FFFFFF"/>
                </a:solidFill>
              </a:defRPr>
            </a:lvl7pPr>
            <a:lvl8pPr lvl="7" rtl="0" algn="r">
              <a:lnSpc>
                <a:spcPct val="100000"/>
              </a:lnSpc>
              <a:spcBef>
                <a:spcPts val="0"/>
              </a:spcBef>
              <a:spcAft>
                <a:spcPts val="0"/>
              </a:spcAft>
              <a:buClr>
                <a:srgbClr val="FFFFFF"/>
              </a:buClr>
              <a:buSzPts val="6500"/>
              <a:buNone/>
              <a:defRPr sz="6500">
                <a:solidFill>
                  <a:srgbClr val="FFFFFF"/>
                </a:solidFill>
              </a:defRPr>
            </a:lvl8pPr>
            <a:lvl9pPr lvl="8" rtl="0" algn="r">
              <a:lnSpc>
                <a:spcPct val="100000"/>
              </a:lnSpc>
              <a:spcBef>
                <a:spcPts val="0"/>
              </a:spcBef>
              <a:spcAft>
                <a:spcPts val="0"/>
              </a:spcAft>
              <a:buClr>
                <a:srgbClr val="FFFFFF"/>
              </a:buClr>
              <a:buSzPts val="6500"/>
              <a:buNone/>
              <a:defRPr sz="6500">
                <a:solidFill>
                  <a:srgbClr val="FFFFFF"/>
                </a:solidFill>
              </a:defRPr>
            </a:lvl9pPr>
          </a:lstStyle>
          <a:p/>
        </p:txBody>
      </p:sp>
      <p:sp>
        <p:nvSpPr>
          <p:cNvPr id="381" name="Google Shape;381;p32"/>
          <p:cNvSpPr txBox="1"/>
          <p:nvPr>
            <p:ph idx="7" type="ctrTitle"/>
          </p:nvPr>
        </p:nvSpPr>
        <p:spPr>
          <a:xfrm>
            <a:off x="5425487" y="1371635"/>
            <a:ext cx="17940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sz="1401">
                <a:solidFill>
                  <a:srgbClr val="FFFFFF"/>
                </a:solidFill>
              </a:defRPr>
            </a:lvl1pPr>
            <a:lvl2pPr lvl="1" rtl="0" algn="l">
              <a:lnSpc>
                <a:spcPct val="100000"/>
              </a:lnSpc>
              <a:spcBef>
                <a:spcPts val="0"/>
              </a:spcBef>
              <a:spcAft>
                <a:spcPts val="0"/>
              </a:spcAft>
              <a:buClr>
                <a:srgbClr val="FFFFFF"/>
              </a:buClr>
              <a:buSzPts val="1800"/>
              <a:buNone/>
              <a:defRPr sz="1801">
                <a:solidFill>
                  <a:srgbClr val="FFFFFF"/>
                </a:solidFill>
              </a:defRPr>
            </a:lvl2pPr>
            <a:lvl3pPr lvl="2" rtl="0" algn="l">
              <a:lnSpc>
                <a:spcPct val="100000"/>
              </a:lnSpc>
              <a:spcBef>
                <a:spcPts val="0"/>
              </a:spcBef>
              <a:spcAft>
                <a:spcPts val="0"/>
              </a:spcAft>
              <a:buClr>
                <a:srgbClr val="FFFFFF"/>
              </a:buClr>
              <a:buSzPts val="1800"/>
              <a:buNone/>
              <a:defRPr sz="1801">
                <a:solidFill>
                  <a:srgbClr val="FFFFFF"/>
                </a:solidFill>
              </a:defRPr>
            </a:lvl3pPr>
            <a:lvl4pPr lvl="3" rtl="0" algn="l">
              <a:lnSpc>
                <a:spcPct val="100000"/>
              </a:lnSpc>
              <a:spcBef>
                <a:spcPts val="0"/>
              </a:spcBef>
              <a:spcAft>
                <a:spcPts val="0"/>
              </a:spcAft>
              <a:buClr>
                <a:srgbClr val="FFFFFF"/>
              </a:buClr>
              <a:buSzPts val="1800"/>
              <a:buNone/>
              <a:defRPr sz="1801">
                <a:solidFill>
                  <a:srgbClr val="FFFFFF"/>
                </a:solidFill>
              </a:defRPr>
            </a:lvl4pPr>
            <a:lvl5pPr lvl="4" rtl="0" algn="l">
              <a:lnSpc>
                <a:spcPct val="100000"/>
              </a:lnSpc>
              <a:spcBef>
                <a:spcPts val="0"/>
              </a:spcBef>
              <a:spcAft>
                <a:spcPts val="0"/>
              </a:spcAft>
              <a:buClr>
                <a:srgbClr val="FFFFFF"/>
              </a:buClr>
              <a:buSzPts val="1800"/>
              <a:buNone/>
              <a:defRPr sz="1801">
                <a:solidFill>
                  <a:srgbClr val="FFFFFF"/>
                </a:solidFill>
              </a:defRPr>
            </a:lvl5pPr>
            <a:lvl6pPr lvl="5" rtl="0" algn="l">
              <a:lnSpc>
                <a:spcPct val="100000"/>
              </a:lnSpc>
              <a:spcBef>
                <a:spcPts val="0"/>
              </a:spcBef>
              <a:spcAft>
                <a:spcPts val="0"/>
              </a:spcAft>
              <a:buClr>
                <a:srgbClr val="FFFFFF"/>
              </a:buClr>
              <a:buSzPts val="1800"/>
              <a:buNone/>
              <a:defRPr sz="1801">
                <a:solidFill>
                  <a:srgbClr val="FFFFFF"/>
                </a:solidFill>
              </a:defRPr>
            </a:lvl6pPr>
            <a:lvl7pPr lvl="6" rtl="0" algn="l">
              <a:lnSpc>
                <a:spcPct val="100000"/>
              </a:lnSpc>
              <a:spcBef>
                <a:spcPts val="0"/>
              </a:spcBef>
              <a:spcAft>
                <a:spcPts val="0"/>
              </a:spcAft>
              <a:buClr>
                <a:srgbClr val="FFFFFF"/>
              </a:buClr>
              <a:buSzPts val="1800"/>
              <a:buNone/>
              <a:defRPr sz="1801">
                <a:solidFill>
                  <a:srgbClr val="FFFFFF"/>
                </a:solidFill>
              </a:defRPr>
            </a:lvl7pPr>
            <a:lvl8pPr lvl="7" rtl="0" algn="l">
              <a:lnSpc>
                <a:spcPct val="100000"/>
              </a:lnSpc>
              <a:spcBef>
                <a:spcPts val="0"/>
              </a:spcBef>
              <a:spcAft>
                <a:spcPts val="0"/>
              </a:spcAft>
              <a:buClr>
                <a:srgbClr val="FFFFFF"/>
              </a:buClr>
              <a:buSzPts val="1800"/>
              <a:buNone/>
              <a:defRPr sz="1801">
                <a:solidFill>
                  <a:srgbClr val="FFFFFF"/>
                </a:solidFill>
              </a:defRPr>
            </a:lvl8pPr>
            <a:lvl9pPr lvl="8" rtl="0" algn="l">
              <a:lnSpc>
                <a:spcPct val="100000"/>
              </a:lnSpc>
              <a:spcBef>
                <a:spcPts val="0"/>
              </a:spcBef>
              <a:spcAft>
                <a:spcPts val="0"/>
              </a:spcAft>
              <a:buClr>
                <a:srgbClr val="FFFFFF"/>
              </a:buClr>
              <a:buSzPts val="1800"/>
              <a:buNone/>
              <a:defRPr sz="1801">
                <a:solidFill>
                  <a:srgbClr val="FFFFFF"/>
                </a:solidFill>
              </a:defRPr>
            </a:lvl9pPr>
          </a:lstStyle>
          <a:p/>
        </p:txBody>
      </p:sp>
      <p:sp>
        <p:nvSpPr>
          <p:cNvPr id="382" name="Google Shape;382;p32"/>
          <p:cNvSpPr txBox="1"/>
          <p:nvPr>
            <p:ph idx="8" type="subTitle"/>
          </p:nvPr>
        </p:nvSpPr>
        <p:spPr>
          <a:xfrm>
            <a:off x="5425487" y="1894903"/>
            <a:ext cx="1794000" cy="36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sz="1001">
                <a:solidFill>
                  <a:srgbClr val="FFFFFF"/>
                </a:solidFill>
              </a:defRPr>
            </a:lvl1pPr>
            <a:lvl2pPr lvl="1" rtl="0" algn="l">
              <a:lnSpc>
                <a:spcPct val="100000"/>
              </a:lnSpc>
              <a:spcBef>
                <a:spcPts val="0"/>
              </a:spcBef>
              <a:spcAft>
                <a:spcPts val="0"/>
              </a:spcAft>
              <a:buClr>
                <a:srgbClr val="FFFFFF"/>
              </a:buClr>
              <a:buSzPts val="1000"/>
              <a:buNone/>
              <a:defRPr sz="1001">
                <a:solidFill>
                  <a:srgbClr val="FFFFFF"/>
                </a:solidFill>
              </a:defRPr>
            </a:lvl2pPr>
            <a:lvl3pPr lvl="2" rtl="0" algn="l">
              <a:lnSpc>
                <a:spcPct val="100000"/>
              </a:lnSpc>
              <a:spcBef>
                <a:spcPts val="0"/>
              </a:spcBef>
              <a:spcAft>
                <a:spcPts val="0"/>
              </a:spcAft>
              <a:buClr>
                <a:srgbClr val="FFFFFF"/>
              </a:buClr>
              <a:buSzPts val="1000"/>
              <a:buNone/>
              <a:defRPr sz="1001">
                <a:solidFill>
                  <a:srgbClr val="FFFFFF"/>
                </a:solidFill>
              </a:defRPr>
            </a:lvl3pPr>
            <a:lvl4pPr lvl="3" rtl="0" algn="l">
              <a:lnSpc>
                <a:spcPct val="100000"/>
              </a:lnSpc>
              <a:spcBef>
                <a:spcPts val="0"/>
              </a:spcBef>
              <a:spcAft>
                <a:spcPts val="0"/>
              </a:spcAft>
              <a:buClr>
                <a:srgbClr val="FFFFFF"/>
              </a:buClr>
              <a:buSzPts val="1000"/>
              <a:buNone/>
              <a:defRPr sz="1001">
                <a:solidFill>
                  <a:srgbClr val="FFFFFF"/>
                </a:solidFill>
              </a:defRPr>
            </a:lvl4pPr>
            <a:lvl5pPr lvl="4" rtl="0" algn="l">
              <a:lnSpc>
                <a:spcPct val="100000"/>
              </a:lnSpc>
              <a:spcBef>
                <a:spcPts val="0"/>
              </a:spcBef>
              <a:spcAft>
                <a:spcPts val="0"/>
              </a:spcAft>
              <a:buClr>
                <a:srgbClr val="FFFFFF"/>
              </a:buClr>
              <a:buSzPts val="1000"/>
              <a:buNone/>
              <a:defRPr sz="1001">
                <a:solidFill>
                  <a:srgbClr val="FFFFFF"/>
                </a:solidFill>
              </a:defRPr>
            </a:lvl5pPr>
            <a:lvl6pPr lvl="5" rtl="0" algn="l">
              <a:lnSpc>
                <a:spcPct val="100000"/>
              </a:lnSpc>
              <a:spcBef>
                <a:spcPts val="0"/>
              </a:spcBef>
              <a:spcAft>
                <a:spcPts val="0"/>
              </a:spcAft>
              <a:buClr>
                <a:srgbClr val="FFFFFF"/>
              </a:buClr>
              <a:buSzPts val="1000"/>
              <a:buNone/>
              <a:defRPr sz="1001">
                <a:solidFill>
                  <a:srgbClr val="FFFFFF"/>
                </a:solidFill>
              </a:defRPr>
            </a:lvl6pPr>
            <a:lvl7pPr lvl="6" rtl="0" algn="l">
              <a:lnSpc>
                <a:spcPct val="100000"/>
              </a:lnSpc>
              <a:spcBef>
                <a:spcPts val="0"/>
              </a:spcBef>
              <a:spcAft>
                <a:spcPts val="0"/>
              </a:spcAft>
              <a:buClr>
                <a:srgbClr val="FFFFFF"/>
              </a:buClr>
              <a:buSzPts val="1000"/>
              <a:buNone/>
              <a:defRPr sz="1001">
                <a:solidFill>
                  <a:srgbClr val="FFFFFF"/>
                </a:solidFill>
              </a:defRPr>
            </a:lvl7pPr>
            <a:lvl8pPr lvl="7" rtl="0" algn="l">
              <a:lnSpc>
                <a:spcPct val="100000"/>
              </a:lnSpc>
              <a:spcBef>
                <a:spcPts val="0"/>
              </a:spcBef>
              <a:spcAft>
                <a:spcPts val="0"/>
              </a:spcAft>
              <a:buClr>
                <a:srgbClr val="FFFFFF"/>
              </a:buClr>
              <a:buSzPts val="1000"/>
              <a:buNone/>
              <a:defRPr sz="1001">
                <a:solidFill>
                  <a:srgbClr val="FFFFFF"/>
                </a:solidFill>
              </a:defRPr>
            </a:lvl8pPr>
            <a:lvl9pPr lvl="8" rtl="0" algn="l">
              <a:lnSpc>
                <a:spcPct val="100000"/>
              </a:lnSpc>
              <a:spcBef>
                <a:spcPts val="0"/>
              </a:spcBef>
              <a:spcAft>
                <a:spcPts val="0"/>
              </a:spcAft>
              <a:buClr>
                <a:srgbClr val="FFFFFF"/>
              </a:buClr>
              <a:buSzPts val="1000"/>
              <a:buNone/>
              <a:defRPr sz="1001">
                <a:solidFill>
                  <a:srgbClr val="FFFFFF"/>
                </a:solidFill>
              </a:defRPr>
            </a:lvl9pPr>
          </a:lstStyle>
          <a:p/>
        </p:txBody>
      </p:sp>
      <p:sp>
        <p:nvSpPr>
          <p:cNvPr id="383" name="Google Shape;383;p32"/>
          <p:cNvSpPr txBox="1"/>
          <p:nvPr>
            <p:ph idx="9" type="title"/>
          </p:nvPr>
        </p:nvSpPr>
        <p:spPr>
          <a:xfrm>
            <a:off x="3623787" y="1535926"/>
            <a:ext cx="1753800" cy="843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6500"/>
              <a:buNone/>
              <a:defRPr sz="6500">
                <a:solidFill>
                  <a:srgbClr val="FFFFFF"/>
                </a:solidFill>
              </a:defRPr>
            </a:lvl1pPr>
            <a:lvl2pPr lvl="1" rtl="0" algn="r">
              <a:lnSpc>
                <a:spcPct val="100000"/>
              </a:lnSpc>
              <a:spcBef>
                <a:spcPts val="0"/>
              </a:spcBef>
              <a:spcAft>
                <a:spcPts val="0"/>
              </a:spcAft>
              <a:buClr>
                <a:srgbClr val="FFFFFF"/>
              </a:buClr>
              <a:buSzPts val="6500"/>
              <a:buNone/>
              <a:defRPr sz="6500">
                <a:solidFill>
                  <a:srgbClr val="FFFFFF"/>
                </a:solidFill>
              </a:defRPr>
            </a:lvl2pPr>
            <a:lvl3pPr lvl="2" rtl="0" algn="r">
              <a:lnSpc>
                <a:spcPct val="100000"/>
              </a:lnSpc>
              <a:spcBef>
                <a:spcPts val="0"/>
              </a:spcBef>
              <a:spcAft>
                <a:spcPts val="0"/>
              </a:spcAft>
              <a:buClr>
                <a:srgbClr val="FFFFFF"/>
              </a:buClr>
              <a:buSzPts val="6500"/>
              <a:buNone/>
              <a:defRPr sz="6500">
                <a:solidFill>
                  <a:srgbClr val="FFFFFF"/>
                </a:solidFill>
              </a:defRPr>
            </a:lvl3pPr>
            <a:lvl4pPr lvl="3" rtl="0" algn="r">
              <a:lnSpc>
                <a:spcPct val="100000"/>
              </a:lnSpc>
              <a:spcBef>
                <a:spcPts val="0"/>
              </a:spcBef>
              <a:spcAft>
                <a:spcPts val="0"/>
              </a:spcAft>
              <a:buClr>
                <a:srgbClr val="FFFFFF"/>
              </a:buClr>
              <a:buSzPts val="6500"/>
              <a:buNone/>
              <a:defRPr sz="6500">
                <a:solidFill>
                  <a:srgbClr val="FFFFFF"/>
                </a:solidFill>
              </a:defRPr>
            </a:lvl4pPr>
            <a:lvl5pPr lvl="4" rtl="0" algn="r">
              <a:lnSpc>
                <a:spcPct val="100000"/>
              </a:lnSpc>
              <a:spcBef>
                <a:spcPts val="0"/>
              </a:spcBef>
              <a:spcAft>
                <a:spcPts val="0"/>
              </a:spcAft>
              <a:buClr>
                <a:srgbClr val="FFFFFF"/>
              </a:buClr>
              <a:buSzPts val="6500"/>
              <a:buNone/>
              <a:defRPr sz="6500">
                <a:solidFill>
                  <a:srgbClr val="FFFFFF"/>
                </a:solidFill>
              </a:defRPr>
            </a:lvl5pPr>
            <a:lvl6pPr lvl="5" rtl="0" algn="r">
              <a:lnSpc>
                <a:spcPct val="100000"/>
              </a:lnSpc>
              <a:spcBef>
                <a:spcPts val="0"/>
              </a:spcBef>
              <a:spcAft>
                <a:spcPts val="0"/>
              </a:spcAft>
              <a:buClr>
                <a:srgbClr val="FFFFFF"/>
              </a:buClr>
              <a:buSzPts val="6500"/>
              <a:buNone/>
              <a:defRPr sz="6500">
                <a:solidFill>
                  <a:srgbClr val="FFFFFF"/>
                </a:solidFill>
              </a:defRPr>
            </a:lvl6pPr>
            <a:lvl7pPr lvl="6" rtl="0" algn="r">
              <a:lnSpc>
                <a:spcPct val="100000"/>
              </a:lnSpc>
              <a:spcBef>
                <a:spcPts val="0"/>
              </a:spcBef>
              <a:spcAft>
                <a:spcPts val="0"/>
              </a:spcAft>
              <a:buClr>
                <a:srgbClr val="FFFFFF"/>
              </a:buClr>
              <a:buSzPts val="6500"/>
              <a:buNone/>
              <a:defRPr sz="6500">
                <a:solidFill>
                  <a:srgbClr val="FFFFFF"/>
                </a:solidFill>
              </a:defRPr>
            </a:lvl7pPr>
            <a:lvl8pPr lvl="7" rtl="0" algn="r">
              <a:lnSpc>
                <a:spcPct val="100000"/>
              </a:lnSpc>
              <a:spcBef>
                <a:spcPts val="0"/>
              </a:spcBef>
              <a:spcAft>
                <a:spcPts val="0"/>
              </a:spcAft>
              <a:buClr>
                <a:srgbClr val="FFFFFF"/>
              </a:buClr>
              <a:buSzPts val="6500"/>
              <a:buNone/>
              <a:defRPr sz="6500">
                <a:solidFill>
                  <a:srgbClr val="FFFFFF"/>
                </a:solidFill>
              </a:defRPr>
            </a:lvl8pPr>
            <a:lvl9pPr lvl="8" rtl="0" algn="r">
              <a:lnSpc>
                <a:spcPct val="100000"/>
              </a:lnSpc>
              <a:spcBef>
                <a:spcPts val="0"/>
              </a:spcBef>
              <a:spcAft>
                <a:spcPts val="0"/>
              </a:spcAft>
              <a:buClr>
                <a:srgbClr val="FFFFFF"/>
              </a:buClr>
              <a:buSzPts val="6500"/>
              <a:buNone/>
              <a:defRPr sz="6500">
                <a:solidFill>
                  <a:srgbClr val="FFFFFF"/>
                </a:solidFill>
              </a:defRPr>
            </a:lvl9pPr>
          </a:lstStyle>
          <a:p/>
        </p:txBody>
      </p:sp>
      <p:sp>
        <p:nvSpPr>
          <p:cNvPr id="384" name="Google Shape;384;p32"/>
          <p:cNvSpPr txBox="1"/>
          <p:nvPr>
            <p:ph idx="13" type="ctrTitle"/>
          </p:nvPr>
        </p:nvSpPr>
        <p:spPr>
          <a:xfrm>
            <a:off x="5425487" y="2742393"/>
            <a:ext cx="17940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sz="1401">
                <a:solidFill>
                  <a:srgbClr val="FFFFFF"/>
                </a:solidFill>
              </a:defRPr>
            </a:lvl1pPr>
            <a:lvl2pPr lvl="1" rtl="0" algn="l">
              <a:lnSpc>
                <a:spcPct val="100000"/>
              </a:lnSpc>
              <a:spcBef>
                <a:spcPts val="0"/>
              </a:spcBef>
              <a:spcAft>
                <a:spcPts val="0"/>
              </a:spcAft>
              <a:buClr>
                <a:srgbClr val="FFFFFF"/>
              </a:buClr>
              <a:buSzPts val="1800"/>
              <a:buNone/>
              <a:defRPr sz="1801">
                <a:solidFill>
                  <a:srgbClr val="FFFFFF"/>
                </a:solidFill>
              </a:defRPr>
            </a:lvl2pPr>
            <a:lvl3pPr lvl="2" rtl="0" algn="l">
              <a:lnSpc>
                <a:spcPct val="100000"/>
              </a:lnSpc>
              <a:spcBef>
                <a:spcPts val="0"/>
              </a:spcBef>
              <a:spcAft>
                <a:spcPts val="0"/>
              </a:spcAft>
              <a:buClr>
                <a:srgbClr val="FFFFFF"/>
              </a:buClr>
              <a:buSzPts val="1800"/>
              <a:buNone/>
              <a:defRPr sz="1801">
                <a:solidFill>
                  <a:srgbClr val="FFFFFF"/>
                </a:solidFill>
              </a:defRPr>
            </a:lvl3pPr>
            <a:lvl4pPr lvl="3" rtl="0" algn="l">
              <a:lnSpc>
                <a:spcPct val="100000"/>
              </a:lnSpc>
              <a:spcBef>
                <a:spcPts val="0"/>
              </a:spcBef>
              <a:spcAft>
                <a:spcPts val="0"/>
              </a:spcAft>
              <a:buClr>
                <a:srgbClr val="FFFFFF"/>
              </a:buClr>
              <a:buSzPts val="1800"/>
              <a:buNone/>
              <a:defRPr sz="1801">
                <a:solidFill>
                  <a:srgbClr val="FFFFFF"/>
                </a:solidFill>
              </a:defRPr>
            </a:lvl4pPr>
            <a:lvl5pPr lvl="4" rtl="0" algn="l">
              <a:lnSpc>
                <a:spcPct val="100000"/>
              </a:lnSpc>
              <a:spcBef>
                <a:spcPts val="0"/>
              </a:spcBef>
              <a:spcAft>
                <a:spcPts val="0"/>
              </a:spcAft>
              <a:buClr>
                <a:srgbClr val="FFFFFF"/>
              </a:buClr>
              <a:buSzPts val="1800"/>
              <a:buNone/>
              <a:defRPr sz="1801">
                <a:solidFill>
                  <a:srgbClr val="FFFFFF"/>
                </a:solidFill>
              </a:defRPr>
            </a:lvl5pPr>
            <a:lvl6pPr lvl="5" rtl="0" algn="l">
              <a:lnSpc>
                <a:spcPct val="100000"/>
              </a:lnSpc>
              <a:spcBef>
                <a:spcPts val="0"/>
              </a:spcBef>
              <a:spcAft>
                <a:spcPts val="0"/>
              </a:spcAft>
              <a:buClr>
                <a:srgbClr val="FFFFFF"/>
              </a:buClr>
              <a:buSzPts val="1800"/>
              <a:buNone/>
              <a:defRPr sz="1801">
                <a:solidFill>
                  <a:srgbClr val="FFFFFF"/>
                </a:solidFill>
              </a:defRPr>
            </a:lvl6pPr>
            <a:lvl7pPr lvl="6" rtl="0" algn="l">
              <a:lnSpc>
                <a:spcPct val="100000"/>
              </a:lnSpc>
              <a:spcBef>
                <a:spcPts val="0"/>
              </a:spcBef>
              <a:spcAft>
                <a:spcPts val="0"/>
              </a:spcAft>
              <a:buClr>
                <a:srgbClr val="FFFFFF"/>
              </a:buClr>
              <a:buSzPts val="1800"/>
              <a:buNone/>
              <a:defRPr sz="1801">
                <a:solidFill>
                  <a:srgbClr val="FFFFFF"/>
                </a:solidFill>
              </a:defRPr>
            </a:lvl7pPr>
            <a:lvl8pPr lvl="7" rtl="0" algn="l">
              <a:lnSpc>
                <a:spcPct val="100000"/>
              </a:lnSpc>
              <a:spcBef>
                <a:spcPts val="0"/>
              </a:spcBef>
              <a:spcAft>
                <a:spcPts val="0"/>
              </a:spcAft>
              <a:buClr>
                <a:srgbClr val="FFFFFF"/>
              </a:buClr>
              <a:buSzPts val="1800"/>
              <a:buNone/>
              <a:defRPr sz="1801">
                <a:solidFill>
                  <a:srgbClr val="FFFFFF"/>
                </a:solidFill>
              </a:defRPr>
            </a:lvl8pPr>
            <a:lvl9pPr lvl="8" rtl="0" algn="l">
              <a:lnSpc>
                <a:spcPct val="100000"/>
              </a:lnSpc>
              <a:spcBef>
                <a:spcPts val="0"/>
              </a:spcBef>
              <a:spcAft>
                <a:spcPts val="0"/>
              </a:spcAft>
              <a:buClr>
                <a:srgbClr val="FFFFFF"/>
              </a:buClr>
              <a:buSzPts val="1800"/>
              <a:buNone/>
              <a:defRPr sz="1801">
                <a:solidFill>
                  <a:srgbClr val="FFFFFF"/>
                </a:solidFill>
              </a:defRPr>
            </a:lvl9pPr>
          </a:lstStyle>
          <a:p/>
        </p:txBody>
      </p:sp>
      <p:sp>
        <p:nvSpPr>
          <p:cNvPr id="385" name="Google Shape;385;p32"/>
          <p:cNvSpPr txBox="1"/>
          <p:nvPr>
            <p:ph idx="14" type="subTitle"/>
          </p:nvPr>
        </p:nvSpPr>
        <p:spPr>
          <a:xfrm>
            <a:off x="5425487" y="3265660"/>
            <a:ext cx="1794000" cy="36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sz="1001">
                <a:solidFill>
                  <a:srgbClr val="FFFFFF"/>
                </a:solidFill>
              </a:defRPr>
            </a:lvl1pPr>
            <a:lvl2pPr lvl="1" rtl="0" algn="l">
              <a:lnSpc>
                <a:spcPct val="100000"/>
              </a:lnSpc>
              <a:spcBef>
                <a:spcPts val="0"/>
              </a:spcBef>
              <a:spcAft>
                <a:spcPts val="0"/>
              </a:spcAft>
              <a:buClr>
                <a:srgbClr val="FFFFFF"/>
              </a:buClr>
              <a:buSzPts val="1000"/>
              <a:buNone/>
              <a:defRPr sz="1001">
                <a:solidFill>
                  <a:srgbClr val="FFFFFF"/>
                </a:solidFill>
              </a:defRPr>
            </a:lvl2pPr>
            <a:lvl3pPr lvl="2" rtl="0" algn="l">
              <a:lnSpc>
                <a:spcPct val="100000"/>
              </a:lnSpc>
              <a:spcBef>
                <a:spcPts val="0"/>
              </a:spcBef>
              <a:spcAft>
                <a:spcPts val="0"/>
              </a:spcAft>
              <a:buClr>
                <a:srgbClr val="FFFFFF"/>
              </a:buClr>
              <a:buSzPts val="1000"/>
              <a:buNone/>
              <a:defRPr sz="1001">
                <a:solidFill>
                  <a:srgbClr val="FFFFFF"/>
                </a:solidFill>
              </a:defRPr>
            </a:lvl3pPr>
            <a:lvl4pPr lvl="3" rtl="0" algn="l">
              <a:lnSpc>
                <a:spcPct val="100000"/>
              </a:lnSpc>
              <a:spcBef>
                <a:spcPts val="0"/>
              </a:spcBef>
              <a:spcAft>
                <a:spcPts val="0"/>
              </a:spcAft>
              <a:buClr>
                <a:srgbClr val="FFFFFF"/>
              </a:buClr>
              <a:buSzPts val="1000"/>
              <a:buNone/>
              <a:defRPr sz="1001">
                <a:solidFill>
                  <a:srgbClr val="FFFFFF"/>
                </a:solidFill>
              </a:defRPr>
            </a:lvl4pPr>
            <a:lvl5pPr lvl="4" rtl="0" algn="l">
              <a:lnSpc>
                <a:spcPct val="100000"/>
              </a:lnSpc>
              <a:spcBef>
                <a:spcPts val="0"/>
              </a:spcBef>
              <a:spcAft>
                <a:spcPts val="0"/>
              </a:spcAft>
              <a:buClr>
                <a:srgbClr val="FFFFFF"/>
              </a:buClr>
              <a:buSzPts val="1000"/>
              <a:buNone/>
              <a:defRPr sz="1001">
                <a:solidFill>
                  <a:srgbClr val="FFFFFF"/>
                </a:solidFill>
              </a:defRPr>
            </a:lvl5pPr>
            <a:lvl6pPr lvl="5" rtl="0" algn="l">
              <a:lnSpc>
                <a:spcPct val="100000"/>
              </a:lnSpc>
              <a:spcBef>
                <a:spcPts val="0"/>
              </a:spcBef>
              <a:spcAft>
                <a:spcPts val="0"/>
              </a:spcAft>
              <a:buClr>
                <a:srgbClr val="FFFFFF"/>
              </a:buClr>
              <a:buSzPts val="1000"/>
              <a:buNone/>
              <a:defRPr sz="1001">
                <a:solidFill>
                  <a:srgbClr val="FFFFFF"/>
                </a:solidFill>
              </a:defRPr>
            </a:lvl6pPr>
            <a:lvl7pPr lvl="6" rtl="0" algn="l">
              <a:lnSpc>
                <a:spcPct val="100000"/>
              </a:lnSpc>
              <a:spcBef>
                <a:spcPts val="0"/>
              </a:spcBef>
              <a:spcAft>
                <a:spcPts val="0"/>
              </a:spcAft>
              <a:buClr>
                <a:srgbClr val="FFFFFF"/>
              </a:buClr>
              <a:buSzPts val="1000"/>
              <a:buNone/>
              <a:defRPr sz="1001">
                <a:solidFill>
                  <a:srgbClr val="FFFFFF"/>
                </a:solidFill>
              </a:defRPr>
            </a:lvl7pPr>
            <a:lvl8pPr lvl="7" rtl="0" algn="l">
              <a:lnSpc>
                <a:spcPct val="100000"/>
              </a:lnSpc>
              <a:spcBef>
                <a:spcPts val="0"/>
              </a:spcBef>
              <a:spcAft>
                <a:spcPts val="0"/>
              </a:spcAft>
              <a:buClr>
                <a:srgbClr val="FFFFFF"/>
              </a:buClr>
              <a:buSzPts val="1000"/>
              <a:buNone/>
              <a:defRPr sz="1001">
                <a:solidFill>
                  <a:srgbClr val="FFFFFF"/>
                </a:solidFill>
              </a:defRPr>
            </a:lvl8pPr>
            <a:lvl9pPr lvl="8" rtl="0" algn="l">
              <a:lnSpc>
                <a:spcPct val="100000"/>
              </a:lnSpc>
              <a:spcBef>
                <a:spcPts val="0"/>
              </a:spcBef>
              <a:spcAft>
                <a:spcPts val="0"/>
              </a:spcAft>
              <a:buClr>
                <a:srgbClr val="FFFFFF"/>
              </a:buClr>
              <a:buSzPts val="1000"/>
              <a:buNone/>
              <a:defRPr sz="1001">
                <a:solidFill>
                  <a:srgbClr val="FFFFFF"/>
                </a:solidFill>
              </a:defRPr>
            </a:lvl9pPr>
          </a:lstStyle>
          <a:p/>
        </p:txBody>
      </p:sp>
      <p:sp>
        <p:nvSpPr>
          <p:cNvPr id="386" name="Google Shape;386;p32"/>
          <p:cNvSpPr txBox="1"/>
          <p:nvPr>
            <p:ph idx="15" type="title"/>
          </p:nvPr>
        </p:nvSpPr>
        <p:spPr>
          <a:xfrm>
            <a:off x="3623787" y="2906684"/>
            <a:ext cx="1753800" cy="843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6500"/>
              <a:buNone/>
              <a:defRPr sz="6500">
                <a:solidFill>
                  <a:srgbClr val="FFFFFF"/>
                </a:solidFill>
              </a:defRPr>
            </a:lvl1pPr>
            <a:lvl2pPr lvl="1" rtl="0" algn="r">
              <a:lnSpc>
                <a:spcPct val="100000"/>
              </a:lnSpc>
              <a:spcBef>
                <a:spcPts val="0"/>
              </a:spcBef>
              <a:spcAft>
                <a:spcPts val="0"/>
              </a:spcAft>
              <a:buClr>
                <a:srgbClr val="FFFFFF"/>
              </a:buClr>
              <a:buSzPts val="6500"/>
              <a:buNone/>
              <a:defRPr sz="6500">
                <a:solidFill>
                  <a:srgbClr val="FFFFFF"/>
                </a:solidFill>
              </a:defRPr>
            </a:lvl2pPr>
            <a:lvl3pPr lvl="2" rtl="0" algn="r">
              <a:lnSpc>
                <a:spcPct val="100000"/>
              </a:lnSpc>
              <a:spcBef>
                <a:spcPts val="0"/>
              </a:spcBef>
              <a:spcAft>
                <a:spcPts val="0"/>
              </a:spcAft>
              <a:buClr>
                <a:srgbClr val="FFFFFF"/>
              </a:buClr>
              <a:buSzPts val="6500"/>
              <a:buNone/>
              <a:defRPr sz="6500">
                <a:solidFill>
                  <a:srgbClr val="FFFFFF"/>
                </a:solidFill>
              </a:defRPr>
            </a:lvl3pPr>
            <a:lvl4pPr lvl="3" rtl="0" algn="r">
              <a:lnSpc>
                <a:spcPct val="100000"/>
              </a:lnSpc>
              <a:spcBef>
                <a:spcPts val="0"/>
              </a:spcBef>
              <a:spcAft>
                <a:spcPts val="0"/>
              </a:spcAft>
              <a:buClr>
                <a:srgbClr val="FFFFFF"/>
              </a:buClr>
              <a:buSzPts val="6500"/>
              <a:buNone/>
              <a:defRPr sz="6500">
                <a:solidFill>
                  <a:srgbClr val="FFFFFF"/>
                </a:solidFill>
              </a:defRPr>
            </a:lvl4pPr>
            <a:lvl5pPr lvl="4" rtl="0" algn="r">
              <a:lnSpc>
                <a:spcPct val="100000"/>
              </a:lnSpc>
              <a:spcBef>
                <a:spcPts val="0"/>
              </a:spcBef>
              <a:spcAft>
                <a:spcPts val="0"/>
              </a:spcAft>
              <a:buClr>
                <a:srgbClr val="FFFFFF"/>
              </a:buClr>
              <a:buSzPts val="6500"/>
              <a:buNone/>
              <a:defRPr sz="6500">
                <a:solidFill>
                  <a:srgbClr val="FFFFFF"/>
                </a:solidFill>
              </a:defRPr>
            </a:lvl5pPr>
            <a:lvl6pPr lvl="5" rtl="0" algn="r">
              <a:lnSpc>
                <a:spcPct val="100000"/>
              </a:lnSpc>
              <a:spcBef>
                <a:spcPts val="0"/>
              </a:spcBef>
              <a:spcAft>
                <a:spcPts val="0"/>
              </a:spcAft>
              <a:buClr>
                <a:srgbClr val="FFFFFF"/>
              </a:buClr>
              <a:buSzPts val="6500"/>
              <a:buNone/>
              <a:defRPr sz="6500">
                <a:solidFill>
                  <a:srgbClr val="FFFFFF"/>
                </a:solidFill>
              </a:defRPr>
            </a:lvl6pPr>
            <a:lvl7pPr lvl="6" rtl="0" algn="r">
              <a:lnSpc>
                <a:spcPct val="100000"/>
              </a:lnSpc>
              <a:spcBef>
                <a:spcPts val="0"/>
              </a:spcBef>
              <a:spcAft>
                <a:spcPts val="0"/>
              </a:spcAft>
              <a:buClr>
                <a:srgbClr val="FFFFFF"/>
              </a:buClr>
              <a:buSzPts val="6500"/>
              <a:buNone/>
              <a:defRPr sz="6500">
                <a:solidFill>
                  <a:srgbClr val="FFFFFF"/>
                </a:solidFill>
              </a:defRPr>
            </a:lvl7pPr>
            <a:lvl8pPr lvl="7" rtl="0" algn="r">
              <a:lnSpc>
                <a:spcPct val="100000"/>
              </a:lnSpc>
              <a:spcBef>
                <a:spcPts val="0"/>
              </a:spcBef>
              <a:spcAft>
                <a:spcPts val="0"/>
              </a:spcAft>
              <a:buClr>
                <a:srgbClr val="FFFFFF"/>
              </a:buClr>
              <a:buSzPts val="6500"/>
              <a:buNone/>
              <a:defRPr sz="6500">
                <a:solidFill>
                  <a:srgbClr val="FFFFFF"/>
                </a:solidFill>
              </a:defRPr>
            </a:lvl8pPr>
            <a:lvl9pPr lvl="8" rtl="0" algn="r">
              <a:lnSpc>
                <a:spcPct val="100000"/>
              </a:lnSpc>
              <a:spcBef>
                <a:spcPts val="0"/>
              </a:spcBef>
              <a:spcAft>
                <a:spcPts val="0"/>
              </a:spcAft>
              <a:buClr>
                <a:srgbClr val="FFFFFF"/>
              </a:buClr>
              <a:buSzPts val="6500"/>
              <a:buNone/>
              <a:defRPr sz="6500">
                <a:solidFill>
                  <a:srgbClr val="FFFFFF"/>
                </a:solidFill>
              </a:defRPr>
            </a:lvl9pPr>
          </a:lstStyle>
          <a:p/>
        </p:txBody>
      </p:sp>
      <p:cxnSp>
        <p:nvCxnSpPr>
          <p:cNvPr id="387" name="Google Shape;387;p32"/>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388" name="Google Shape;388;p32"/>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pic>
        <p:nvPicPr>
          <p:cNvPr id="389" name="Google Shape;389;p32"/>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DESIGN 1">
  <p:cSld name="CAPTION_ONLY">
    <p:spTree>
      <p:nvGrpSpPr>
        <p:cNvPr id="390" name="Shape 390"/>
        <p:cNvGrpSpPr/>
        <p:nvPr/>
      </p:nvGrpSpPr>
      <p:grpSpPr>
        <a:xfrm>
          <a:off x="0" y="0"/>
          <a:ext cx="0" cy="0"/>
          <a:chOff x="0" y="0"/>
          <a:chExt cx="0" cy="0"/>
        </a:xfrm>
      </p:grpSpPr>
      <p:sp>
        <p:nvSpPr>
          <p:cNvPr id="391" name="Google Shape;391;p33"/>
          <p:cNvSpPr/>
          <p:nvPr/>
        </p:nvSpPr>
        <p:spPr>
          <a:xfrm>
            <a:off x="100" y="0"/>
            <a:ext cx="9144000" cy="5143500"/>
          </a:xfrm>
          <a:prstGeom prst="rect">
            <a:avLst/>
          </a:prstGeom>
          <a:solidFill>
            <a:srgbClr val="FFFFFF">
              <a:alpha val="23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392" name="Google Shape;392;p33"/>
          <p:cNvSpPr/>
          <p:nvPr/>
        </p:nvSpPr>
        <p:spPr>
          <a:xfrm flipH="1">
            <a:off x="2616875" y="1719925"/>
            <a:ext cx="6527100" cy="2140200"/>
          </a:xfrm>
          <a:prstGeom prst="rect">
            <a:avLst/>
          </a:prstGeom>
          <a:solidFill>
            <a:srgbClr val="434343">
              <a:alpha val="639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cxnSp>
        <p:nvCxnSpPr>
          <p:cNvPr id="393" name="Google Shape;393;p33"/>
          <p:cNvCxnSpPr/>
          <p:nvPr/>
        </p:nvCxnSpPr>
        <p:spPr>
          <a:xfrm>
            <a:off x="4215022" y="2041526"/>
            <a:ext cx="0" cy="1497000"/>
          </a:xfrm>
          <a:prstGeom prst="straightConnector1">
            <a:avLst/>
          </a:prstGeom>
          <a:noFill/>
          <a:ln cap="flat" cmpd="sng" w="28575">
            <a:solidFill>
              <a:srgbClr val="FFFFFF"/>
            </a:solidFill>
            <a:prstDash val="solid"/>
            <a:round/>
            <a:headEnd len="sm" w="sm" type="none"/>
            <a:tailEnd len="sm" w="sm" type="none"/>
          </a:ln>
        </p:spPr>
      </p:cxnSp>
      <p:sp>
        <p:nvSpPr>
          <p:cNvPr id="394" name="Google Shape;394;p33"/>
          <p:cNvSpPr txBox="1"/>
          <p:nvPr>
            <p:ph type="ctrTitle"/>
          </p:nvPr>
        </p:nvSpPr>
        <p:spPr>
          <a:xfrm>
            <a:off x="4299997" y="2270376"/>
            <a:ext cx="1958100" cy="640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5200"/>
              <a:buNone/>
              <a:defRPr sz="5200">
                <a:solidFill>
                  <a:srgbClr val="FFFFFF"/>
                </a:solidFill>
              </a:defRPr>
            </a:lvl2pPr>
            <a:lvl3pPr lvl="2" rtl="0" algn="l">
              <a:lnSpc>
                <a:spcPct val="100000"/>
              </a:lnSpc>
              <a:spcBef>
                <a:spcPts val="0"/>
              </a:spcBef>
              <a:spcAft>
                <a:spcPts val="0"/>
              </a:spcAft>
              <a:buClr>
                <a:srgbClr val="FFFFFF"/>
              </a:buClr>
              <a:buSzPts val="5200"/>
              <a:buNone/>
              <a:defRPr sz="5200">
                <a:solidFill>
                  <a:srgbClr val="FFFFFF"/>
                </a:solidFill>
              </a:defRPr>
            </a:lvl3pPr>
            <a:lvl4pPr lvl="3" rtl="0" algn="l">
              <a:lnSpc>
                <a:spcPct val="100000"/>
              </a:lnSpc>
              <a:spcBef>
                <a:spcPts val="0"/>
              </a:spcBef>
              <a:spcAft>
                <a:spcPts val="0"/>
              </a:spcAft>
              <a:buClr>
                <a:srgbClr val="FFFFFF"/>
              </a:buClr>
              <a:buSzPts val="5200"/>
              <a:buNone/>
              <a:defRPr sz="5200">
                <a:solidFill>
                  <a:srgbClr val="FFFFFF"/>
                </a:solidFill>
              </a:defRPr>
            </a:lvl4pPr>
            <a:lvl5pPr lvl="4" rtl="0" algn="l">
              <a:lnSpc>
                <a:spcPct val="100000"/>
              </a:lnSpc>
              <a:spcBef>
                <a:spcPts val="0"/>
              </a:spcBef>
              <a:spcAft>
                <a:spcPts val="0"/>
              </a:spcAft>
              <a:buClr>
                <a:srgbClr val="FFFFFF"/>
              </a:buClr>
              <a:buSzPts val="5200"/>
              <a:buNone/>
              <a:defRPr sz="5200">
                <a:solidFill>
                  <a:srgbClr val="FFFFFF"/>
                </a:solidFill>
              </a:defRPr>
            </a:lvl5pPr>
            <a:lvl6pPr lvl="5" rtl="0" algn="l">
              <a:lnSpc>
                <a:spcPct val="100000"/>
              </a:lnSpc>
              <a:spcBef>
                <a:spcPts val="0"/>
              </a:spcBef>
              <a:spcAft>
                <a:spcPts val="0"/>
              </a:spcAft>
              <a:buClr>
                <a:srgbClr val="FFFFFF"/>
              </a:buClr>
              <a:buSzPts val="5200"/>
              <a:buNone/>
              <a:defRPr sz="5200">
                <a:solidFill>
                  <a:srgbClr val="FFFFFF"/>
                </a:solidFill>
              </a:defRPr>
            </a:lvl6pPr>
            <a:lvl7pPr lvl="6" rtl="0" algn="l">
              <a:lnSpc>
                <a:spcPct val="100000"/>
              </a:lnSpc>
              <a:spcBef>
                <a:spcPts val="0"/>
              </a:spcBef>
              <a:spcAft>
                <a:spcPts val="0"/>
              </a:spcAft>
              <a:buClr>
                <a:srgbClr val="FFFFFF"/>
              </a:buClr>
              <a:buSzPts val="5200"/>
              <a:buNone/>
              <a:defRPr sz="5200">
                <a:solidFill>
                  <a:srgbClr val="FFFFFF"/>
                </a:solidFill>
              </a:defRPr>
            </a:lvl7pPr>
            <a:lvl8pPr lvl="7" rtl="0" algn="l">
              <a:lnSpc>
                <a:spcPct val="100000"/>
              </a:lnSpc>
              <a:spcBef>
                <a:spcPts val="0"/>
              </a:spcBef>
              <a:spcAft>
                <a:spcPts val="0"/>
              </a:spcAft>
              <a:buClr>
                <a:srgbClr val="FFFFFF"/>
              </a:buClr>
              <a:buSzPts val="5200"/>
              <a:buNone/>
              <a:defRPr sz="5200">
                <a:solidFill>
                  <a:srgbClr val="FFFFFF"/>
                </a:solidFill>
              </a:defRPr>
            </a:lvl8pPr>
            <a:lvl9pPr lvl="8" rtl="0" algn="l">
              <a:lnSpc>
                <a:spcPct val="100000"/>
              </a:lnSpc>
              <a:spcBef>
                <a:spcPts val="0"/>
              </a:spcBef>
              <a:spcAft>
                <a:spcPts val="0"/>
              </a:spcAft>
              <a:buClr>
                <a:srgbClr val="FFFFFF"/>
              </a:buClr>
              <a:buSzPts val="5200"/>
              <a:buNone/>
              <a:defRPr sz="5200">
                <a:solidFill>
                  <a:srgbClr val="FFFFFF"/>
                </a:solidFill>
              </a:defRPr>
            </a:lvl9pPr>
          </a:lstStyle>
          <a:p/>
        </p:txBody>
      </p:sp>
      <p:sp>
        <p:nvSpPr>
          <p:cNvPr id="395" name="Google Shape;395;p33"/>
          <p:cNvSpPr txBox="1"/>
          <p:nvPr>
            <p:ph idx="1" type="subTitle"/>
          </p:nvPr>
        </p:nvSpPr>
        <p:spPr>
          <a:xfrm>
            <a:off x="4299996" y="2886625"/>
            <a:ext cx="2655300" cy="423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1200">
                <a:solidFill>
                  <a:srgbClr val="FFFFFF"/>
                </a:solidFill>
              </a:defRPr>
            </a:lvl1pPr>
            <a:lvl2pPr lvl="1" rtl="0" algn="l">
              <a:lnSpc>
                <a:spcPct val="100000"/>
              </a:lnSpc>
              <a:spcBef>
                <a:spcPts val="0"/>
              </a:spcBef>
              <a:spcAft>
                <a:spcPts val="0"/>
              </a:spcAft>
              <a:buClr>
                <a:srgbClr val="FFFFFF"/>
              </a:buClr>
              <a:buSzPts val="2800"/>
              <a:buNone/>
              <a:defRPr sz="2800">
                <a:solidFill>
                  <a:srgbClr val="FFFFFF"/>
                </a:solidFill>
              </a:defRPr>
            </a:lvl2pPr>
            <a:lvl3pPr lvl="2" rtl="0" algn="l">
              <a:lnSpc>
                <a:spcPct val="100000"/>
              </a:lnSpc>
              <a:spcBef>
                <a:spcPts val="0"/>
              </a:spcBef>
              <a:spcAft>
                <a:spcPts val="0"/>
              </a:spcAft>
              <a:buClr>
                <a:srgbClr val="FFFFFF"/>
              </a:buClr>
              <a:buSzPts val="2800"/>
              <a:buNone/>
              <a:defRPr sz="2800">
                <a:solidFill>
                  <a:srgbClr val="FFFFFF"/>
                </a:solidFill>
              </a:defRPr>
            </a:lvl3pPr>
            <a:lvl4pPr lvl="3" rtl="0" algn="l">
              <a:lnSpc>
                <a:spcPct val="100000"/>
              </a:lnSpc>
              <a:spcBef>
                <a:spcPts val="0"/>
              </a:spcBef>
              <a:spcAft>
                <a:spcPts val="0"/>
              </a:spcAft>
              <a:buClr>
                <a:srgbClr val="FFFFFF"/>
              </a:buClr>
              <a:buSzPts val="2800"/>
              <a:buNone/>
              <a:defRPr sz="2800">
                <a:solidFill>
                  <a:srgbClr val="FFFFFF"/>
                </a:solidFill>
              </a:defRPr>
            </a:lvl4pPr>
            <a:lvl5pPr lvl="4" rtl="0" algn="l">
              <a:lnSpc>
                <a:spcPct val="100000"/>
              </a:lnSpc>
              <a:spcBef>
                <a:spcPts val="0"/>
              </a:spcBef>
              <a:spcAft>
                <a:spcPts val="0"/>
              </a:spcAft>
              <a:buClr>
                <a:srgbClr val="FFFFFF"/>
              </a:buClr>
              <a:buSzPts val="2800"/>
              <a:buNone/>
              <a:defRPr sz="2800">
                <a:solidFill>
                  <a:srgbClr val="FFFFFF"/>
                </a:solidFill>
              </a:defRPr>
            </a:lvl5pPr>
            <a:lvl6pPr lvl="5" rtl="0" algn="l">
              <a:lnSpc>
                <a:spcPct val="100000"/>
              </a:lnSpc>
              <a:spcBef>
                <a:spcPts val="0"/>
              </a:spcBef>
              <a:spcAft>
                <a:spcPts val="0"/>
              </a:spcAft>
              <a:buClr>
                <a:srgbClr val="FFFFFF"/>
              </a:buClr>
              <a:buSzPts val="2800"/>
              <a:buNone/>
              <a:defRPr sz="2800">
                <a:solidFill>
                  <a:srgbClr val="FFFFFF"/>
                </a:solidFill>
              </a:defRPr>
            </a:lvl6pPr>
            <a:lvl7pPr lvl="6" rtl="0" algn="l">
              <a:lnSpc>
                <a:spcPct val="100000"/>
              </a:lnSpc>
              <a:spcBef>
                <a:spcPts val="0"/>
              </a:spcBef>
              <a:spcAft>
                <a:spcPts val="0"/>
              </a:spcAft>
              <a:buClr>
                <a:srgbClr val="FFFFFF"/>
              </a:buClr>
              <a:buSzPts val="2800"/>
              <a:buNone/>
              <a:defRPr sz="2800">
                <a:solidFill>
                  <a:srgbClr val="FFFFFF"/>
                </a:solidFill>
              </a:defRPr>
            </a:lvl7pPr>
            <a:lvl8pPr lvl="7" rtl="0" algn="l">
              <a:lnSpc>
                <a:spcPct val="100000"/>
              </a:lnSpc>
              <a:spcBef>
                <a:spcPts val="0"/>
              </a:spcBef>
              <a:spcAft>
                <a:spcPts val="0"/>
              </a:spcAft>
              <a:buClr>
                <a:srgbClr val="FFFFFF"/>
              </a:buClr>
              <a:buSzPts val="2800"/>
              <a:buNone/>
              <a:defRPr sz="2800">
                <a:solidFill>
                  <a:srgbClr val="FFFFFF"/>
                </a:solidFill>
              </a:defRPr>
            </a:lvl8pPr>
            <a:lvl9pPr lvl="8" rtl="0" algn="l">
              <a:lnSpc>
                <a:spcPct val="100000"/>
              </a:lnSpc>
              <a:spcBef>
                <a:spcPts val="0"/>
              </a:spcBef>
              <a:spcAft>
                <a:spcPts val="0"/>
              </a:spcAft>
              <a:buClr>
                <a:srgbClr val="FFFFFF"/>
              </a:buClr>
              <a:buSzPts val="2800"/>
              <a:buNone/>
              <a:defRPr sz="2800">
                <a:solidFill>
                  <a:srgbClr val="FFFFFF"/>
                </a:solidFill>
              </a:defRPr>
            </a:lvl9pPr>
          </a:lstStyle>
          <a:p/>
        </p:txBody>
      </p:sp>
      <p:sp>
        <p:nvSpPr>
          <p:cNvPr id="396" name="Google Shape;396;p33"/>
          <p:cNvSpPr txBox="1"/>
          <p:nvPr>
            <p:ph idx="2" type="ctrTitle"/>
          </p:nvPr>
        </p:nvSpPr>
        <p:spPr>
          <a:xfrm>
            <a:off x="233750" y="2121751"/>
            <a:ext cx="3942000" cy="1336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EBCFB2"/>
              </a:buClr>
              <a:buSzPts val="6000"/>
              <a:buNone/>
              <a:defRPr sz="6000">
                <a:solidFill>
                  <a:srgbClr val="EBCFB2"/>
                </a:solidFill>
              </a:defRPr>
            </a:lvl1pPr>
            <a:lvl2pPr lvl="1" rtl="0" algn="r">
              <a:lnSpc>
                <a:spcPct val="100000"/>
              </a:lnSpc>
              <a:spcBef>
                <a:spcPts val="0"/>
              </a:spcBef>
              <a:spcAft>
                <a:spcPts val="0"/>
              </a:spcAft>
              <a:buClr>
                <a:srgbClr val="EBCFB2"/>
              </a:buClr>
              <a:buSzPts val="6000"/>
              <a:buNone/>
              <a:defRPr sz="6000">
                <a:solidFill>
                  <a:srgbClr val="EBCFB2"/>
                </a:solidFill>
              </a:defRPr>
            </a:lvl2pPr>
            <a:lvl3pPr lvl="2" rtl="0" algn="r">
              <a:lnSpc>
                <a:spcPct val="100000"/>
              </a:lnSpc>
              <a:spcBef>
                <a:spcPts val="0"/>
              </a:spcBef>
              <a:spcAft>
                <a:spcPts val="0"/>
              </a:spcAft>
              <a:buClr>
                <a:srgbClr val="EBCFB2"/>
              </a:buClr>
              <a:buSzPts val="6000"/>
              <a:buNone/>
              <a:defRPr sz="6000">
                <a:solidFill>
                  <a:srgbClr val="EBCFB2"/>
                </a:solidFill>
              </a:defRPr>
            </a:lvl3pPr>
            <a:lvl4pPr lvl="3" rtl="0" algn="r">
              <a:lnSpc>
                <a:spcPct val="100000"/>
              </a:lnSpc>
              <a:spcBef>
                <a:spcPts val="0"/>
              </a:spcBef>
              <a:spcAft>
                <a:spcPts val="0"/>
              </a:spcAft>
              <a:buClr>
                <a:srgbClr val="EBCFB2"/>
              </a:buClr>
              <a:buSzPts val="6000"/>
              <a:buNone/>
              <a:defRPr sz="6000">
                <a:solidFill>
                  <a:srgbClr val="EBCFB2"/>
                </a:solidFill>
              </a:defRPr>
            </a:lvl4pPr>
            <a:lvl5pPr lvl="4" rtl="0" algn="r">
              <a:lnSpc>
                <a:spcPct val="100000"/>
              </a:lnSpc>
              <a:spcBef>
                <a:spcPts val="0"/>
              </a:spcBef>
              <a:spcAft>
                <a:spcPts val="0"/>
              </a:spcAft>
              <a:buClr>
                <a:srgbClr val="EBCFB2"/>
              </a:buClr>
              <a:buSzPts val="6000"/>
              <a:buNone/>
              <a:defRPr sz="6000">
                <a:solidFill>
                  <a:srgbClr val="EBCFB2"/>
                </a:solidFill>
              </a:defRPr>
            </a:lvl5pPr>
            <a:lvl6pPr lvl="5" rtl="0" algn="r">
              <a:lnSpc>
                <a:spcPct val="100000"/>
              </a:lnSpc>
              <a:spcBef>
                <a:spcPts val="0"/>
              </a:spcBef>
              <a:spcAft>
                <a:spcPts val="0"/>
              </a:spcAft>
              <a:buClr>
                <a:srgbClr val="EBCFB2"/>
              </a:buClr>
              <a:buSzPts val="6000"/>
              <a:buNone/>
              <a:defRPr sz="6000">
                <a:solidFill>
                  <a:srgbClr val="EBCFB2"/>
                </a:solidFill>
              </a:defRPr>
            </a:lvl6pPr>
            <a:lvl7pPr lvl="6" rtl="0" algn="r">
              <a:lnSpc>
                <a:spcPct val="100000"/>
              </a:lnSpc>
              <a:spcBef>
                <a:spcPts val="0"/>
              </a:spcBef>
              <a:spcAft>
                <a:spcPts val="0"/>
              </a:spcAft>
              <a:buClr>
                <a:srgbClr val="EBCFB2"/>
              </a:buClr>
              <a:buSzPts val="6000"/>
              <a:buNone/>
              <a:defRPr sz="6000">
                <a:solidFill>
                  <a:srgbClr val="EBCFB2"/>
                </a:solidFill>
              </a:defRPr>
            </a:lvl7pPr>
            <a:lvl8pPr lvl="7" rtl="0" algn="r">
              <a:lnSpc>
                <a:spcPct val="100000"/>
              </a:lnSpc>
              <a:spcBef>
                <a:spcPts val="0"/>
              </a:spcBef>
              <a:spcAft>
                <a:spcPts val="0"/>
              </a:spcAft>
              <a:buClr>
                <a:srgbClr val="EBCFB2"/>
              </a:buClr>
              <a:buSzPts val="6000"/>
              <a:buNone/>
              <a:defRPr sz="6000">
                <a:solidFill>
                  <a:srgbClr val="EBCFB2"/>
                </a:solidFill>
              </a:defRPr>
            </a:lvl8pPr>
            <a:lvl9pPr lvl="8" rtl="0" algn="r">
              <a:lnSpc>
                <a:spcPct val="100000"/>
              </a:lnSpc>
              <a:spcBef>
                <a:spcPts val="0"/>
              </a:spcBef>
              <a:spcAft>
                <a:spcPts val="0"/>
              </a:spcAft>
              <a:buClr>
                <a:srgbClr val="EBCFB2"/>
              </a:buClr>
              <a:buSzPts val="6000"/>
              <a:buNone/>
              <a:defRPr sz="6000">
                <a:solidFill>
                  <a:srgbClr val="EBCFB2"/>
                </a:solidFill>
              </a:defRPr>
            </a:lvl9pPr>
          </a:lstStyle>
          <a:p/>
        </p:txBody>
      </p:sp>
      <p:pic>
        <p:nvPicPr>
          <p:cNvPr id="397" name="Google Shape;397;p33"/>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extLst>
    <p:ext uri="{DCECCB84-F9BA-43D5-87BE-67443E8EF086}">
      <p15:sldGuideLst>
        <p15:guide id="1" orient="horz" pos="1757">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CUSTOM_8">
    <p:spTree>
      <p:nvGrpSpPr>
        <p:cNvPr id="398" name="Shape 398"/>
        <p:cNvGrpSpPr/>
        <p:nvPr/>
      </p:nvGrpSpPr>
      <p:grpSpPr>
        <a:xfrm>
          <a:off x="0" y="0"/>
          <a:ext cx="0" cy="0"/>
          <a:chOff x="0" y="0"/>
          <a:chExt cx="0" cy="0"/>
        </a:xfrm>
      </p:grpSpPr>
      <p:sp>
        <p:nvSpPr>
          <p:cNvPr id="399" name="Google Shape;399;p34"/>
          <p:cNvSpPr/>
          <p:nvPr/>
        </p:nvSpPr>
        <p:spPr>
          <a:xfrm flipH="1" rot="10800000">
            <a:off x="524" y="-5425"/>
            <a:ext cx="9144000" cy="5151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00" name="Google Shape;400;p34"/>
          <p:cNvSpPr/>
          <p:nvPr/>
        </p:nvSpPr>
        <p:spPr>
          <a:xfrm flipH="1">
            <a:off x="1335318" y="1438200"/>
            <a:ext cx="6527100" cy="2267100"/>
          </a:xfrm>
          <a:prstGeom prst="rect">
            <a:avLst/>
          </a:prstGeom>
          <a:solidFill>
            <a:srgbClr val="434343">
              <a:alpha val="631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01" name="Google Shape;401;p34"/>
          <p:cNvSpPr txBox="1"/>
          <p:nvPr>
            <p:ph type="ctrTitle"/>
          </p:nvPr>
        </p:nvSpPr>
        <p:spPr>
          <a:xfrm>
            <a:off x="1896707" y="2098651"/>
            <a:ext cx="2508900" cy="946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3000"/>
              <a:buNone/>
              <a:defRPr sz="3001">
                <a:solidFill>
                  <a:srgbClr val="FFFFFF"/>
                </a:solidFill>
              </a:defRPr>
            </a:lvl1pPr>
            <a:lvl2pPr lvl="1" rtl="0" algn="l">
              <a:lnSpc>
                <a:spcPct val="100000"/>
              </a:lnSpc>
              <a:spcBef>
                <a:spcPts val="0"/>
              </a:spcBef>
              <a:spcAft>
                <a:spcPts val="0"/>
              </a:spcAft>
              <a:buSzPts val="1800"/>
              <a:buNone/>
              <a:defRPr sz="1801"/>
            </a:lvl2pPr>
            <a:lvl3pPr lvl="2" rtl="0" algn="l">
              <a:lnSpc>
                <a:spcPct val="100000"/>
              </a:lnSpc>
              <a:spcBef>
                <a:spcPts val="0"/>
              </a:spcBef>
              <a:spcAft>
                <a:spcPts val="0"/>
              </a:spcAft>
              <a:buSzPts val="1800"/>
              <a:buNone/>
              <a:defRPr sz="1801"/>
            </a:lvl3pPr>
            <a:lvl4pPr lvl="3" rtl="0" algn="l">
              <a:lnSpc>
                <a:spcPct val="100000"/>
              </a:lnSpc>
              <a:spcBef>
                <a:spcPts val="0"/>
              </a:spcBef>
              <a:spcAft>
                <a:spcPts val="0"/>
              </a:spcAft>
              <a:buSzPts val="1800"/>
              <a:buNone/>
              <a:defRPr sz="1801"/>
            </a:lvl4pPr>
            <a:lvl5pPr lvl="4" rtl="0" algn="l">
              <a:lnSpc>
                <a:spcPct val="100000"/>
              </a:lnSpc>
              <a:spcBef>
                <a:spcPts val="0"/>
              </a:spcBef>
              <a:spcAft>
                <a:spcPts val="0"/>
              </a:spcAft>
              <a:buSzPts val="1800"/>
              <a:buNone/>
              <a:defRPr sz="1801"/>
            </a:lvl5pPr>
            <a:lvl6pPr lvl="5" rtl="0" algn="l">
              <a:lnSpc>
                <a:spcPct val="100000"/>
              </a:lnSpc>
              <a:spcBef>
                <a:spcPts val="0"/>
              </a:spcBef>
              <a:spcAft>
                <a:spcPts val="0"/>
              </a:spcAft>
              <a:buSzPts val="1800"/>
              <a:buNone/>
              <a:defRPr sz="1801"/>
            </a:lvl6pPr>
            <a:lvl7pPr lvl="6" rtl="0" algn="l">
              <a:lnSpc>
                <a:spcPct val="100000"/>
              </a:lnSpc>
              <a:spcBef>
                <a:spcPts val="0"/>
              </a:spcBef>
              <a:spcAft>
                <a:spcPts val="0"/>
              </a:spcAft>
              <a:buSzPts val="1800"/>
              <a:buNone/>
              <a:defRPr sz="1801"/>
            </a:lvl7pPr>
            <a:lvl8pPr lvl="7" rtl="0" algn="l">
              <a:lnSpc>
                <a:spcPct val="100000"/>
              </a:lnSpc>
              <a:spcBef>
                <a:spcPts val="0"/>
              </a:spcBef>
              <a:spcAft>
                <a:spcPts val="0"/>
              </a:spcAft>
              <a:buSzPts val="1800"/>
              <a:buNone/>
              <a:defRPr sz="1801"/>
            </a:lvl8pPr>
            <a:lvl9pPr lvl="8" rtl="0" algn="l">
              <a:lnSpc>
                <a:spcPct val="100000"/>
              </a:lnSpc>
              <a:spcBef>
                <a:spcPts val="0"/>
              </a:spcBef>
              <a:spcAft>
                <a:spcPts val="0"/>
              </a:spcAft>
              <a:buSzPts val="1800"/>
              <a:buNone/>
              <a:defRPr sz="1801"/>
            </a:lvl9pPr>
          </a:lstStyle>
          <a:p/>
        </p:txBody>
      </p:sp>
      <p:sp>
        <p:nvSpPr>
          <p:cNvPr id="402" name="Google Shape;402;p34"/>
          <p:cNvSpPr txBox="1"/>
          <p:nvPr>
            <p:ph idx="1" type="subTitle"/>
          </p:nvPr>
        </p:nvSpPr>
        <p:spPr>
          <a:xfrm>
            <a:off x="4868422" y="2167625"/>
            <a:ext cx="21894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100"/>
              <a:buNone/>
              <a:defRPr sz="1100">
                <a:solidFill>
                  <a:srgbClr val="FFFFFF"/>
                </a:solidFill>
              </a:defRPr>
            </a:lvl1pPr>
            <a:lvl2pPr lvl="1" rtl="0" algn="l">
              <a:lnSpc>
                <a:spcPct val="100000"/>
              </a:lnSpc>
              <a:spcBef>
                <a:spcPts val="0"/>
              </a:spcBef>
              <a:spcAft>
                <a:spcPts val="0"/>
              </a:spcAft>
              <a:buClr>
                <a:srgbClr val="FFFFFF"/>
              </a:buClr>
              <a:buSzPts val="2800"/>
              <a:buNone/>
              <a:defRPr sz="2800">
                <a:solidFill>
                  <a:srgbClr val="FFFFFF"/>
                </a:solidFill>
              </a:defRPr>
            </a:lvl2pPr>
            <a:lvl3pPr lvl="2" rtl="0" algn="l">
              <a:lnSpc>
                <a:spcPct val="100000"/>
              </a:lnSpc>
              <a:spcBef>
                <a:spcPts val="0"/>
              </a:spcBef>
              <a:spcAft>
                <a:spcPts val="0"/>
              </a:spcAft>
              <a:buClr>
                <a:srgbClr val="FFFFFF"/>
              </a:buClr>
              <a:buSzPts val="2800"/>
              <a:buNone/>
              <a:defRPr sz="2800">
                <a:solidFill>
                  <a:srgbClr val="FFFFFF"/>
                </a:solidFill>
              </a:defRPr>
            </a:lvl3pPr>
            <a:lvl4pPr lvl="3" rtl="0" algn="l">
              <a:lnSpc>
                <a:spcPct val="100000"/>
              </a:lnSpc>
              <a:spcBef>
                <a:spcPts val="0"/>
              </a:spcBef>
              <a:spcAft>
                <a:spcPts val="0"/>
              </a:spcAft>
              <a:buClr>
                <a:srgbClr val="FFFFFF"/>
              </a:buClr>
              <a:buSzPts val="2800"/>
              <a:buNone/>
              <a:defRPr sz="2800">
                <a:solidFill>
                  <a:srgbClr val="FFFFFF"/>
                </a:solidFill>
              </a:defRPr>
            </a:lvl4pPr>
            <a:lvl5pPr lvl="4" rtl="0" algn="l">
              <a:lnSpc>
                <a:spcPct val="100000"/>
              </a:lnSpc>
              <a:spcBef>
                <a:spcPts val="0"/>
              </a:spcBef>
              <a:spcAft>
                <a:spcPts val="0"/>
              </a:spcAft>
              <a:buClr>
                <a:srgbClr val="FFFFFF"/>
              </a:buClr>
              <a:buSzPts val="2800"/>
              <a:buNone/>
              <a:defRPr sz="2800">
                <a:solidFill>
                  <a:srgbClr val="FFFFFF"/>
                </a:solidFill>
              </a:defRPr>
            </a:lvl5pPr>
            <a:lvl6pPr lvl="5" rtl="0" algn="l">
              <a:lnSpc>
                <a:spcPct val="100000"/>
              </a:lnSpc>
              <a:spcBef>
                <a:spcPts val="0"/>
              </a:spcBef>
              <a:spcAft>
                <a:spcPts val="0"/>
              </a:spcAft>
              <a:buClr>
                <a:srgbClr val="FFFFFF"/>
              </a:buClr>
              <a:buSzPts val="2800"/>
              <a:buNone/>
              <a:defRPr sz="2800">
                <a:solidFill>
                  <a:srgbClr val="FFFFFF"/>
                </a:solidFill>
              </a:defRPr>
            </a:lvl6pPr>
            <a:lvl7pPr lvl="6" rtl="0" algn="l">
              <a:lnSpc>
                <a:spcPct val="100000"/>
              </a:lnSpc>
              <a:spcBef>
                <a:spcPts val="0"/>
              </a:spcBef>
              <a:spcAft>
                <a:spcPts val="0"/>
              </a:spcAft>
              <a:buClr>
                <a:srgbClr val="FFFFFF"/>
              </a:buClr>
              <a:buSzPts val="2800"/>
              <a:buNone/>
              <a:defRPr sz="2800">
                <a:solidFill>
                  <a:srgbClr val="FFFFFF"/>
                </a:solidFill>
              </a:defRPr>
            </a:lvl7pPr>
            <a:lvl8pPr lvl="7" rtl="0" algn="l">
              <a:lnSpc>
                <a:spcPct val="100000"/>
              </a:lnSpc>
              <a:spcBef>
                <a:spcPts val="0"/>
              </a:spcBef>
              <a:spcAft>
                <a:spcPts val="0"/>
              </a:spcAft>
              <a:buClr>
                <a:srgbClr val="FFFFFF"/>
              </a:buClr>
              <a:buSzPts val="2800"/>
              <a:buNone/>
              <a:defRPr sz="2800">
                <a:solidFill>
                  <a:srgbClr val="FFFFFF"/>
                </a:solidFill>
              </a:defRPr>
            </a:lvl8pPr>
            <a:lvl9pPr lvl="8" rtl="0" algn="l">
              <a:lnSpc>
                <a:spcPct val="100000"/>
              </a:lnSpc>
              <a:spcBef>
                <a:spcPts val="0"/>
              </a:spcBef>
              <a:spcAft>
                <a:spcPts val="0"/>
              </a:spcAft>
              <a:buClr>
                <a:srgbClr val="FFFFFF"/>
              </a:buClr>
              <a:buSzPts val="2800"/>
              <a:buNone/>
              <a:defRPr sz="2800">
                <a:solidFill>
                  <a:srgbClr val="FFFFFF"/>
                </a:solidFill>
              </a:defRPr>
            </a:lvl9pPr>
          </a:lstStyle>
          <a:p/>
        </p:txBody>
      </p:sp>
      <p:cxnSp>
        <p:nvCxnSpPr>
          <p:cNvPr id="403" name="Google Shape;403;p34"/>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04" name="Google Shape;404;p34"/>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pic>
        <p:nvPicPr>
          <p:cNvPr id="405" name="Google Shape;405;p34"/>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 + TEXT">
    <p:spTree>
      <p:nvGrpSpPr>
        <p:cNvPr id="406" name="Shape 406"/>
        <p:cNvGrpSpPr/>
        <p:nvPr/>
      </p:nvGrpSpPr>
      <p:grpSpPr>
        <a:xfrm>
          <a:off x="0" y="0"/>
          <a:ext cx="0" cy="0"/>
          <a:chOff x="0" y="0"/>
          <a:chExt cx="0" cy="0"/>
        </a:xfrm>
      </p:grpSpPr>
      <p:sp>
        <p:nvSpPr>
          <p:cNvPr id="407" name="Google Shape;407;p35"/>
          <p:cNvSpPr/>
          <p:nvPr/>
        </p:nvSpPr>
        <p:spPr>
          <a:xfrm flipH="1" rot="10800000">
            <a:off x="524"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cxnSp>
        <p:nvCxnSpPr>
          <p:cNvPr id="408" name="Google Shape;408;p35"/>
          <p:cNvCxnSpPr>
            <a:stCxn id="407" idx="1"/>
          </p:cNvCxnSpPr>
          <p:nvPr/>
        </p:nvCxnSpPr>
        <p:spPr>
          <a:xfrm>
            <a:off x="524" y="2563923"/>
            <a:ext cx="4165800" cy="0"/>
          </a:xfrm>
          <a:prstGeom prst="straightConnector1">
            <a:avLst/>
          </a:prstGeom>
          <a:noFill/>
          <a:ln cap="flat" cmpd="sng" w="19050">
            <a:solidFill>
              <a:srgbClr val="FFFFFF"/>
            </a:solidFill>
            <a:prstDash val="solid"/>
            <a:round/>
            <a:headEnd len="sm" w="sm" type="none"/>
            <a:tailEnd len="sm" w="sm" type="none"/>
          </a:ln>
        </p:spPr>
      </p:cxnSp>
      <p:sp>
        <p:nvSpPr>
          <p:cNvPr id="409" name="Google Shape;409;p35"/>
          <p:cNvSpPr txBox="1"/>
          <p:nvPr>
            <p:ph idx="1" type="subTitle"/>
          </p:nvPr>
        </p:nvSpPr>
        <p:spPr>
          <a:xfrm>
            <a:off x="3244351" y="2656800"/>
            <a:ext cx="2655300" cy="465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000"/>
              <a:buNone/>
              <a:defRPr sz="1001">
                <a:solidFill>
                  <a:srgbClr val="FFFFFF"/>
                </a:solidFill>
              </a:defRPr>
            </a:lvl2pPr>
            <a:lvl3pPr lvl="2" rtl="0" algn="ctr">
              <a:lnSpc>
                <a:spcPct val="100000"/>
              </a:lnSpc>
              <a:spcBef>
                <a:spcPts val="0"/>
              </a:spcBef>
              <a:spcAft>
                <a:spcPts val="0"/>
              </a:spcAft>
              <a:buClr>
                <a:srgbClr val="FFFFFF"/>
              </a:buClr>
              <a:buSzPts val="1000"/>
              <a:buNone/>
              <a:defRPr sz="1001">
                <a:solidFill>
                  <a:srgbClr val="FFFFFF"/>
                </a:solidFill>
              </a:defRPr>
            </a:lvl3pPr>
            <a:lvl4pPr lvl="3" rtl="0" algn="ctr">
              <a:lnSpc>
                <a:spcPct val="100000"/>
              </a:lnSpc>
              <a:spcBef>
                <a:spcPts val="0"/>
              </a:spcBef>
              <a:spcAft>
                <a:spcPts val="0"/>
              </a:spcAft>
              <a:buClr>
                <a:srgbClr val="FFFFFF"/>
              </a:buClr>
              <a:buSzPts val="1000"/>
              <a:buNone/>
              <a:defRPr sz="1001">
                <a:solidFill>
                  <a:srgbClr val="FFFFFF"/>
                </a:solidFill>
              </a:defRPr>
            </a:lvl4pPr>
            <a:lvl5pPr lvl="4" rtl="0" algn="ctr">
              <a:lnSpc>
                <a:spcPct val="100000"/>
              </a:lnSpc>
              <a:spcBef>
                <a:spcPts val="0"/>
              </a:spcBef>
              <a:spcAft>
                <a:spcPts val="0"/>
              </a:spcAft>
              <a:buClr>
                <a:srgbClr val="FFFFFF"/>
              </a:buClr>
              <a:buSzPts val="1000"/>
              <a:buNone/>
              <a:defRPr sz="1001">
                <a:solidFill>
                  <a:srgbClr val="FFFFFF"/>
                </a:solidFill>
              </a:defRPr>
            </a:lvl5pPr>
            <a:lvl6pPr lvl="5" rtl="0" algn="ctr">
              <a:lnSpc>
                <a:spcPct val="100000"/>
              </a:lnSpc>
              <a:spcBef>
                <a:spcPts val="0"/>
              </a:spcBef>
              <a:spcAft>
                <a:spcPts val="0"/>
              </a:spcAft>
              <a:buClr>
                <a:srgbClr val="FFFFFF"/>
              </a:buClr>
              <a:buSzPts val="1000"/>
              <a:buNone/>
              <a:defRPr sz="1001">
                <a:solidFill>
                  <a:srgbClr val="FFFFFF"/>
                </a:solidFill>
              </a:defRPr>
            </a:lvl6pPr>
            <a:lvl7pPr lvl="6" rtl="0" algn="ctr">
              <a:lnSpc>
                <a:spcPct val="100000"/>
              </a:lnSpc>
              <a:spcBef>
                <a:spcPts val="0"/>
              </a:spcBef>
              <a:spcAft>
                <a:spcPts val="0"/>
              </a:spcAft>
              <a:buClr>
                <a:srgbClr val="FFFFFF"/>
              </a:buClr>
              <a:buSzPts val="1000"/>
              <a:buNone/>
              <a:defRPr sz="1001">
                <a:solidFill>
                  <a:srgbClr val="FFFFFF"/>
                </a:solidFill>
              </a:defRPr>
            </a:lvl7pPr>
            <a:lvl8pPr lvl="7" rtl="0" algn="ctr">
              <a:lnSpc>
                <a:spcPct val="100000"/>
              </a:lnSpc>
              <a:spcBef>
                <a:spcPts val="0"/>
              </a:spcBef>
              <a:spcAft>
                <a:spcPts val="0"/>
              </a:spcAft>
              <a:buClr>
                <a:srgbClr val="FFFFFF"/>
              </a:buClr>
              <a:buSzPts val="1000"/>
              <a:buNone/>
              <a:defRPr sz="1001">
                <a:solidFill>
                  <a:srgbClr val="FFFFFF"/>
                </a:solidFill>
              </a:defRPr>
            </a:lvl8pPr>
            <a:lvl9pPr lvl="8" rtl="0" algn="ctr">
              <a:lnSpc>
                <a:spcPct val="100000"/>
              </a:lnSpc>
              <a:spcBef>
                <a:spcPts val="0"/>
              </a:spcBef>
              <a:spcAft>
                <a:spcPts val="0"/>
              </a:spcAft>
              <a:buClr>
                <a:srgbClr val="FFFFFF"/>
              </a:buClr>
              <a:buSzPts val="1000"/>
              <a:buNone/>
              <a:defRPr sz="1001">
                <a:solidFill>
                  <a:srgbClr val="FFFFFF"/>
                </a:solidFill>
              </a:defRPr>
            </a:lvl9pPr>
          </a:lstStyle>
          <a:p/>
        </p:txBody>
      </p:sp>
      <p:sp>
        <p:nvSpPr>
          <p:cNvPr id="410" name="Google Shape;410;p35"/>
          <p:cNvSpPr txBox="1"/>
          <p:nvPr>
            <p:ph type="ctrTitle"/>
          </p:nvPr>
        </p:nvSpPr>
        <p:spPr>
          <a:xfrm>
            <a:off x="3244351" y="1764405"/>
            <a:ext cx="26553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400"/>
              <a:buNone/>
              <a:defRPr sz="2400">
                <a:solidFill>
                  <a:srgbClr val="FFFFFF"/>
                </a:solidFill>
              </a:defRPr>
            </a:lvl1pPr>
            <a:lvl2pPr lvl="1" rtl="0" algn="ctr">
              <a:lnSpc>
                <a:spcPct val="100000"/>
              </a:lnSpc>
              <a:spcBef>
                <a:spcPts val="0"/>
              </a:spcBef>
              <a:spcAft>
                <a:spcPts val="0"/>
              </a:spcAft>
              <a:buClr>
                <a:srgbClr val="FFFFFF"/>
              </a:buClr>
              <a:buSzPts val="1600"/>
              <a:buNone/>
              <a:defRPr sz="1600">
                <a:solidFill>
                  <a:srgbClr val="FFFFFF"/>
                </a:solidFill>
              </a:defRPr>
            </a:lvl2pPr>
            <a:lvl3pPr lvl="2" rtl="0" algn="ctr">
              <a:lnSpc>
                <a:spcPct val="100000"/>
              </a:lnSpc>
              <a:spcBef>
                <a:spcPts val="0"/>
              </a:spcBef>
              <a:spcAft>
                <a:spcPts val="0"/>
              </a:spcAft>
              <a:buClr>
                <a:srgbClr val="FFFFFF"/>
              </a:buClr>
              <a:buSzPts val="1600"/>
              <a:buNone/>
              <a:defRPr sz="1600">
                <a:solidFill>
                  <a:srgbClr val="FFFFFF"/>
                </a:solidFill>
              </a:defRPr>
            </a:lvl3pPr>
            <a:lvl4pPr lvl="3" rtl="0" algn="ctr">
              <a:lnSpc>
                <a:spcPct val="100000"/>
              </a:lnSpc>
              <a:spcBef>
                <a:spcPts val="0"/>
              </a:spcBef>
              <a:spcAft>
                <a:spcPts val="0"/>
              </a:spcAft>
              <a:buClr>
                <a:srgbClr val="FFFFFF"/>
              </a:buClr>
              <a:buSzPts val="1600"/>
              <a:buNone/>
              <a:defRPr sz="1600">
                <a:solidFill>
                  <a:srgbClr val="FFFFFF"/>
                </a:solidFill>
              </a:defRPr>
            </a:lvl4pPr>
            <a:lvl5pPr lvl="4" rtl="0" algn="ctr">
              <a:lnSpc>
                <a:spcPct val="100000"/>
              </a:lnSpc>
              <a:spcBef>
                <a:spcPts val="0"/>
              </a:spcBef>
              <a:spcAft>
                <a:spcPts val="0"/>
              </a:spcAft>
              <a:buClr>
                <a:srgbClr val="FFFFFF"/>
              </a:buClr>
              <a:buSzPts val="1600"/>
              <a:buNone/>
              <a:defRPr sz="1600">
                <a:solidFill>
                  <a:srgbClr val="FFFFFF"/>
                </a:solidFill>
              </a:defRPr>
            </a:lvl5pPr>
            <a:lvl6pPr lvl="5" rtl="0" algn="ctr">
              <a:lnSpc>
                <a:spcPct val="100000"/>
              </a:lnSpc>
              <a:spcBef>
                <a:spcPts val="0"/>
              </a:spcBef>
              <a:spcAft>
                <a:spcPts val="0"/>
              </a:spcAft>
              <a:buClr>
                <a:srgbClr val="FFFFFF"/>
              </a:buClr>
              <a:buSzPts val="1600"/>
              <a:buNone/>
              <a:defRPr sz="1600">
                <a:solidFill>
                  <a:srgbClr val="FFFFFF"/>
                </a:solidFill>
              </a:defRPr>
            </a:lvl6pPr>
            <a:lvl7pPr lvl="6" rtl="0" algn="ctr">
              <a:lnSpc>
                <a:spcPct val="100000"/>
              </a:lnSpc>
              <a:spcBef>
                <a:spcPts val="0"/>
              </a:spcBef>
              <a:spcAft>
                <a:spcPts val="0"/>
              </a:spcAft>
              <a:buClr>
                <a:srgbClr val="FFFFFF"/>
              </a:buClr>
              <a:buSzPts val="1600"/>
              <a:buNone/>
              <a:defRPr sz="1600">
                <a:solidFill>
                  <a:srgbClr val="FFFFFF"/>
                </a:solidFill>
              </a:defRPr>
            </a:lvl7pPr>
            <a:lvl8pPr lvl="7" rtl="0" algn="ctr">
              <a:lnSpc>
                <a:spcPct val="100000"/>
              </a:lnSpc>
              <a:spcBef>
                <a:spcPts val="0"/>
              </a:spcBef>
              <a:spcAft>
                <a:spcPts val="0"/>
              </a:spcAft>
              <a:buClr>
                <a:srgbClr val="FFFFFF"/>
              </a:buClr>
              <a:buSzPts val="1600"/>
              <a:buNone/>
              <a:defRPr sz="1600">
                <a:solidFill>
                  <a:srgbClr val="FFFFFF"/>
                </a:solidFill>
              </a:defRPr>
            </a:lvl8pPr>
            <a:lvl9pPr lvl="8" rtl="0" algn="ctr">
              <a:lnSpc>
                <a:spcPct val="100000"/>
              </a:lnSpc>
              <a:spcBef>
                <a:spcPts val="0"/>
              </a:spcBef>
              <a:spcAft>
                <a:spcPts val="0"/>
              </a:spcAft>
              <a:buClr>
                <a:srgbClr val="FFFFFF"/>
              </a:buClr>
              <a:buSzPts val="1600"/>
              <a:buNone/>
              <a:defRPr sz="1600">
                <a:solidFill>
                  <a:srgbClr val="FFFFFF"/>
                </a:solidFill>
              </a:defRPr>
            </a:lvl9pPr>
          </a:lstStyle>
          <a:p/>
        </p:txBody>
      </p:sp>
      <p:cxnSp>
        <p:nvCxnSpPr>
          <p:cNvPr id="411" name="Google Shape;411;p35"/>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12" name="Google Shape;412;p35"/>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pic>
        <p:nvPicPr>
          <p:cNvPr id="413" name="Google Shape;413;p35"/>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SUBTITLE ">
  <p:cSld name="TITTLE &amp; SUBTITLE ">
    <p:spTree>
      <p:nvGrpSpPr>
        <p:cNvPr id="414" name="Shape 414"/>
        <p:cNvGrpSpPr/>
        <p:nvPr/>
      </p:nvGrpSpPr>
      <p:grpSpPr>
        <a:xfrm>
          <a:off x="0" y="0"/>
          <a:ext cx="0" cy="0"/>
          <a:chOff x="0" y="0"/>
          <a:chExt cx="0" cy="0"/>
        </a:xfrm>
      </p:grpSpPr>
      <p:sp>
        <p:nvSpPr>
          <p:cNvPr id="415" name="Google Shape;415;p36"/>
          <p:cNvSpPr/>
          <p:nvPr/>
        </p:nvSpPr>
        <p:spPr>
          <a:xfrm flipH="1" rot="10800000">
            <a:off x="524"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16" name="Google Shape;416;p36"/>
          <p:cNvSpPr txBox="1"/>
          <p:nvPr>
            <p:ph type="ctrTitle"/>
          </p:nvPr>
        </p:nvSpPr>
        <p:spPr>
          <a:xfrm>
            <a:off x="746637" y="1547525"/>
            <a:ext cx="2149800" cy="2052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2400"/>
              <a:buNone/>
              <a:defRPr sz="2400">
                <a:solidFill>
                  <a:srgbClr val="FFFFFF"/>
                </a:solidFill>
              </a:defRPr>
            </a:lvl1pPr>
            <a:lvl2pPr lvl="1" rtl="0" algn="r">
              <a:lnSpc>
                <a:spcPct val="100000"/>
              </a:lnSpc>
              <a:spcBef>
                <a:spcPts val="0"/>
              </a:spcBef>
              <a:spcAft>
                <a:spcPts val="0"/>
              </a:spcAft>
              <a:buSzPts val="5200"/>
              <a:buNone/>
              <a:defRPr sz="5200"/>
            </a:lvl2pPr>
            <a:lvl3pPr lvl="2" rtl="0" algn="r">
              <a:lnSpc>
                <a:spcPct val="100000"/>
              </a:lnSpc>
              <a:spcBef>
                <a:spcPts val="0"/>
              </a:spcBef>
              <a:spcAft>
                <a:spcPts val="0"/>
              </a:spcAft>
              <a:buSzPts val="5200"/>
              <a:buNone/>
              <a:defRPr sz="5200"/>
            </a:lvl3pPr>
            <a:lvl4pPr lvl="3" rtl="0" algn="r">
              <a:lnSpc>
                <a:spcPct val="100000"/>
              </a:lnSpc>
              <a:spcBef>
                <a:spcPts val="0"/>
              </a:spcBef>
              <a:spcAft>
                <a:spcPts val="0"/>
              </a:spcAft>
              <a:buSzPts val="5200"/>
              <a:buNone/>
              <a:defRPr sz="5200"/>
            </a:lvl4pPr>
            <a:lvl5pPr lvl="4" rtl="0" algn="r">
              <a:lnSpc>
                <a:spcPct val="100000"/>
              </a:lnSpc>
              <a:spcBef>
                <a:spcPts val="0"/>
              </a:spcBef>
              <a:spcAft>
                <a:spcPts val="0"/>
              </a:spcAft>
              <a:buSzPts val="5200"/>
              <a:buNone/>
              <a:defRPr sz="5200"/>
            </a:lvl5pPr>
            <a:lvl6pPr lvl="5" rtl="0" algn="r">
              <a:lnSpc>
                <a:spcPct val="100000"/>
              </a:lnSpc>
              <a:spcBef>
                <a:spcPts val="0"/>
              </a:spcBef>
              <a:spcAft>
                <a:spcPts val="0"/>
              </a:spcAft>
              <a:buSzPts val="5200"/>
              <a:buNone/>
              <a:defRPr sz="5200"/>
            </a:lvl6pPr>
            <a:lvl7pPr lvl="6" rtl="0" algn="r">
              <a:lnSpc>
                <a:spcPct val="100000"/>
              </a:lnSpc>
              <a:spcBef>
                <a:spcPts val="0"/>
              </a:spcBef>
              <a:spcAft>
                <a:spcPts val="0"/>
              </a:spcAft>
              <a:buSzPts val="5200"/>
              <a:buNone/>
              <a:defRPr sz="5200"/>
            </a:lvl7pPr>
            <a:lvl8pPr lvl="7" rtl="0" algn="r">
              <a:lnSpc>
                <a:spcPct val="100000"/>
              </a:lnSpc>
              <a:spcBef>
                <a:spcPts val="0"/>
              </a:spcBef>
              <a:spcAft>
                <a:spcPts val="0"/>
              </a:spcAft>
              <a:buSzPts val="5200"/>
              <a:buNone/>
              <a:defRPr sz="5200"/>
            </a:lvl8pPr>
            <a:lvl9pPr lvl="8" rtl="0" algn="r">
              <a:lnSpc>
                <a:spcPct val="100000"/>
              </a:lnSpc>
              <a:spcBef>
                <a:spcPts val="0"/>
              </a:spcBef>
              <a:spcAft>
                <a:spcPts val="0"/>
              </a:spcAft>
              <a:buSzPts val="5200"/>
              <a:buNone/>
              <a:defRPr sz="5200"/>
            </a:lvl9pPr>
          </a:lstStyle>
          <a:p/>
        </p:txBody>
      </p:sp>
      <p:sp>
        <p:nvSpPr>
          <p:cNvPr id="417" name="Google Shape;417;p36"/>
          <p:cNvSpPr txBox="1"/>
          <p:nvPr>
            <p:ph idx="1" type="subTitle"/>
          </p:nvPr>
        </p:nvSpPr>
        <p:spPr>
          <a:xfrm>
            <a:off x="3609014" y="2177525"/>
            <a:ext cx="44460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1200">
                <a:solidFill>
                  <a:srgbClr val="FFFFFF"/>
                </a:solidFill>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cxnSp>
        <p:nvCxnSpPr>
          <p:cNvPr id="418" name="Google Shape;418;p36"/>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19" name="Google Shape;419;p36"/>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cxnSp>
        <p:nvCxnSpPr>
          <p:cNvPr id="420" name="Google Shape;420;p36"/>
          <p:cNvCxnSpPr/>
          <p:nvPr/>
        </p:nvCxnSpPr>
        <p:spPr>
          <a:xfrm>
            <a:off x="3221623" y="1870587"/>
            <a:ext cx="0" cy="1451700"/>
          </a:xfrm>
          <a:prstGeom prst="straightConnector1">
            <a:avLst/>
          </a:prstGeom>
          <a:noFill/>
          <a:ln cap="flat" cmpd="sng" w="28575">
            <a:solidFill>
              <a:srgbClr val="FFFFFF"/>
            </a:solidFill>
            <a:prstDash val="solid"/>
            <a:round/>
            <a:headEnd len="sm" w="sm" type="none"/>
            <a:tailEnd len="sm" w="sm" type="none"/>
          </a:ln>
        </p:spPr>
      </p:cxnSp>
      <p:pic>
        <p:nvPicPr>
          <p:cNvPr id="421" name="Google Shape;421;p36"/>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DESIGN 3">
  <p:cSld name="CAPTION_ONLY_1">
    <p:spTree>
      <p:nvGrpSpPr>
        <p:cNvPr id="422" name="Shape 422"/>
        <p:cNvGrpSpPr/>
        <p:nvPr/>
      </p:nvGrpSpPr>
      <p:grpSpPr>
        <a:xfrm>
          <a:off x="0" y="0"/>
          <a:ext cx="0" cy="0"/>
          <a:chOff x="0" y="0"/>
          <a:chExt cx="0" cy="0"/>
        </a:xfrm>
      </p:grpSpPr>
      <p:sp>
        <p:nvSpPr>
          <p:cNvPr id="423" name="Google Shape;423;p37"/>
          <p:cNvSpPr/>
          <p:nvPr/>
        </p:nvSpPr>
        <p:spPr>
          <a:xfrm>
            <a:off x="100" y="0"/>
            <a:ext cx="9144000" cy="5143500"/>
          </a:xfrm>
          <a:prstGeom prst="rect">
            <a:avLst/>
          </a:prstGeom>
          <a:solidFill>
            <a:srgbClr val="FFFFFF">
              <a:alpha val="23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24" name="Google Shape;424;p37"/>
          <p:cNvSpPr/>
          <p:nvPr/>
        </p:nvSpPr>
        <p:spPr>
          <a:xfrm flipH="1">
            <a:off x="1309076" y="0"/>
            <a:ext cx="6527100" cy="4122600"/>
          </a:xfrm>
          <a:prstGeom prst="rect">
            <a:avLst/>
          </a:prstGeom>
          <a:solidFill>
            <a:srgbClr val="434343">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25" name="Google Shape;425;p37"/>
          <p:cNvSpPr txBox="1"/>
          <p:nvPr>
            <p:ph idx="1" type="subTitle"/>
          </p:nvPr>
        </p:nvSpPr>
        <p:spPr>
          <a:xfrm>
            <a:off x="2809775" y="3104650"/>
            <a:ext cx="3525600" cy="34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426" name="Google Shape;426;p37"/>
          <p:cNvSpPr txBox="1"/>
          <p:nvPr>
            <p:ph type="ctrTitle"/>
          </p:nvPr>
        </p:nvSpPr>
        <p:spPr>
          <a:xfrm>
            <a:off x="941176" y="1683125"/>
            <a:ext cx="7262700" cy="880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EBCFB2"/>
              </a:buClr>
              <a:buSzPts val="6000"/>
              <a:buNone/>
              <a:defRPr sz="6000">
                <a:solidFill>
                  <a:srgbClr val="EBCFB2"/>
                </a:solidFill>
              </a:defRPr>
            </a:lvl1pPr>
            <a:lvl2pPr lvl="1" rtl="0" algn="r">
              <a:lnSpc>
                <a:spcPct val="100000"/>
              </a:lnSpc>
              <a:spcBef>
                <a:spcPts val="0"/>
              </a:spcBef>
              <a:spcAft>
                <a:spcPts val="0"/>
              </a:spcAft>
              <a:buClr>
                <a:srgbClr val="666666"/>
              </a:buClr>
              <a:buSzPts val="6000"/>
              <a:buNone/>
              <a:defRPr sz="6000">
                <a:solidFill>
                  <a:srgbClr val="666666"/>
                </a:solidFill>
              </a:defRPr>
            </a:lvl2pPr>
            <a:lvl3pPr lvl="2" rtl="0" algn="r">
              <a:lnSpc>
                <a:spcPct val="100000"/>
              </a:lnSpc>
              <a:spcBef>
                <a:spcPts val="0"/>
              </a:spcBef>
              <a:spcAft>
                <a:spcPts val="0"/>
              </a:spcAft>
              <a:buClr>
                <a:srgbClr val="666666"/>
              </a:buClr>
              <a:buSzPts val="6000"/>
              <a:buNone/>
              <a:defRPr sz="6000">
                <a:solidFill>
                  <a:srgbClr val="666666"/>
                </a:solidFill>
              </a:defRPr>
            </a:lvl3pPr>
            <a:lvl4pPr lvl="3" rtl="0" algn="r">
              <a:lnSpc>
                <a:spcPct val="100000"/>
              </a:lnSpc>
              <a:spcBef>
                <a:spcPts val="0"/>
              </a:spcBef>
              <a:spcAft>
                <a:spcPts val="0"/>
              </a:spcAft>
              <a:buClr>
                <a:srgbClr val="666666"/>
              </a:buClr>
              <a:buSzPts val="6000"/>
              <a:buNone/>
              <a:defRPr sz="6000">
                <a:solidFill>
                  <a:srgbClr val="666666"/>
                </a:solidFill>
              </a:defRPr>
            </a:lvl4pPr>
            <a:lvl5pPr lvl="4" rtl="0" algn="r">
              <a:lnSpc>
                <a:spcPct val="100000"/>
              </a:lnSpc>
              <a:spcBef>
                <a:spcPts val="0"/>
              </a:spcBef>
              <a:spcAft>
                <a:spcPts val="0"/>
              </a:spcAft>
              <a:buClr>
                <a:srgbClr val="666666"/>
              </a:buClr>
              <a:buSzPts val="6000"/>
              <a:buNone/>
              <a:defRPr sz="6000">
                <a:solidFill>
                  <a:srgbClr val="666666"/>
                </a:solidFill>
              </a:defRPr>
            </a:lvl5pPr>
            <a:lvl6pPr lvl="5" rtl="0" algn="r">
              <a:lnSpc>
                <a:spcPct val="100000"/>
              </a:lnSpc>
              <a:spcBef>
                <a:spcPts val="0"/>
              </a:spcBef>
              <a:spcAft>
                <a:spcPts val="0"/>
              </a:spcAft>
              <a:buClr>
                <a:srgbClr val="666666"/>
              </a:buClr>
              <a:buSzPts val="6000"/>
              <a:buNone/>
              <a:defRPr sz="6000">
                <a:solidFill>
                  <a:srgbClr val="666666"/>
                </a:solidFill>
              </a:defRPr>
            </a:lvl6pPr>
            <a:lvl7pPr lvl="6" rtl="0" algn="r">
              <a:lnSpc>
                <a:spcPct val="100000"/>
              </a:lnSpc>
              <a:spcBef>
                <a:spcPts val="0"/>
              </a:spcBef>
              <a:spcAft>
                <a:spcPts val="0"/>
              </a:spcAft>
              <a:buClr>
                <a:srgbClr val="666666"/>
              </a:buClr>
              <a:buSzPts val="6000"/>
              <a:buNone/>
              <a:defRPr sz="6000">
                <a:solidFill>
                  <a:srgbClr val="666666"/>
                </a:solidFill>
              </a:defRPr>
            </a:lvl7pPr>
            <a:lvl8pPr lvl="7" rtl="0" algn="r">
              <a:lnSpc>
                <a:spcPct val="100000"/>
              </a:lnSpc>
              <a:spcBef>
                <a:spcPts val="0"/>
              </a:spcBef>
              <a:spcAft>
                <a:spcPts val="0"/>
              </a:spcAft>
              <a:buClr>
                <a:srgbClr val="666666"/>
              </a:buClr>
              <a:buSzPts val="6000"/>
              <a:buNone/>
              <a:defRPr sz="6000">
                <a:solidFill>
                  <a:srgbClr val="666666"/>
                </a:solidFill>
              </a:defRPr>
            </a:lvl8pPr>
            <a:lvl9pPr lvl="8" rtl="0" algn="r">
              <a:lnSpc>
                <a:spcPct val="100000"/>
              </a:lnSpc>
              <a:spcBef>
                <a:spcPts val="0"/>
              </a:spcBef>
              <a:spcAft>
                <a:spcPts val="0"/>
              </a:spcAft>
              <a:buClr>
                <a:srgbClr val="666666"/>
              </a:buClr>
              <a:buSzPts val="6000"/>
              <a:buNone/>
              <a:defRPr sz="6000">
                <a:solidFill>
                  <a:srgbClr val="666666"/>
                </a:solidFill>
              </a:defRPr>
            </a:lvl9pPr>
          </a:lstStyle>
          <a:p/>
        </p:txBody>
      </p:sp>
      <p:sp>
        <p:nvSpPr>
          <p:cNvPr id="427" name="Google Shape;427;p37"/>
          <p:cNvSpPr txBox="1"/>
          <p:nvPr>
            <p:ph idx="2" type="ctrTitle"/>
          </p:nvPr>
        </p:nvSpPr>
        <p:spPr>
          <a:xfrm>
            <a:off x="583976" y="2799575"/>
            <a:ext cx="7977300" cy="388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2400"/>
              <a:buNone/>
              <a:defRPr sz="2400">
                <a:solidFill>
                  <a:srgbClr val="FFFFFF"/>
                </a:solidFill>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cxnSp>
        <p:nvCxnSpPr>
          <p:cNvPr id="428" name="Google Shape;428;p37"/>
          <p:cNvCxnSpPr/>
          <p:nvPr/>
        </p:nvCxnSpPr>
        <p:spPr>
          <a:xfrm>
            <a:off x="3816376" y="2636500"/>
            <a:ext cx="1512600" cy="0"/>
          </a:xfrm>
          <a:prstGeom prst="straightConnector1">
            <a:avLst/>
          </a:prstGeom>
          <a:noFill/>
          <a:ln cap="flat" cmpd="sng" w="28575">
            <a:solidFill>
              <a:srgbClr val="FFFFFF"/>
            </a:solidFill>
            <a:prstDash val="solid"/>
            <a:round/>
            <a:headEnd len="sm" w="sm" type="none"/>
            <a:tailEnd len="sm" w="sm" type="none"/>
          </a:ln>
        </p:spPr>
      </p:cxnSp>
      <p:pic>
        <p:nvPicPr>
          <p:cNvPr id="429" name="Google Shape;429;p37"/>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ype="titleOnly">
  <p:cSld name="TITLE_ONLY">
    <p:spTree>
      <p:nvGrpSpPr>
        <p:cNvPr id="430" name="Shape 430"/>
        <p:cNvGrpSpPr/>
        <p:nvPr/>
      </p:nvGrpSpPr>
      <p:grpSpPr>
        <a:xfrm>
          <a:off x="0" y="0"/>
          <a:ext cx="0" cy="0"/>
          <a:chOff x="0" y="0"/>
          <a:chExt cx="0" cy="0"/>
        </a:xfrm>
      </p:grpSpPr>
      <p:sp>
        <p:nvSpPr>
          <p:cNvPr id="431" name="Google Shape;431;p38"/>
          <p:cNvSpPr/>
          <p:nvPr/>
        </p:nvSpPr>
        <p:spPr>
          <a:xfrm rot="10800000">
            <a:off x="524"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32" name="Google Shape;432;p38"/>
          <p:cNvSpPr/>
          <p:nvPr/>
        </p:nvSpPr>
        <p:spPr>
          <a:xfrm>
            <a:off x="2" y="2855450"/>
            <a:ext cx="9150600" cy="229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33" name="Google Shape;433;p38"/>
          <p:cNvSpPr txBox="1"/>
          <p:nvPr>
            <p:ph type="ctrTitle"/>
          </p:nvPr>
        </p:nvSpPr>
        <p:spPr>
          <a:xfrm>
            <a:off x="1490376" y="2772675"/>
            <a:ext cx="26553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1600"/>
              <a:buNone/>
              <a:defRPr sz="1600">
                <a:solidFill>
                  <a:srgbClr val="FFFFFF"/>
                </a:solidFill>
              </a:defRPr>
            </a:lvl2pPr>
            <a:lvl3pPr lvl="2" rtl="0" algn="ctr">
              <a:lnSpc>
                <a:spcPct val="100000"/>
              </a:lnSpc>
              <a:spcBef>
                <a:spcPts val="0"/>
              </a:spcBef>
              <a:spcAft>
                <a:spcPts val="0"/>
              </a:spcAft>
              <a:buClr>
                <a:srgbClr val="FFFFFF"/>
              </a:buClr>
              <a:buSzPts val="1600"/>
              <a:buNone/>
              <a:defRPr sz="1600">
                <a:solidFill>
                  <a:srgbClr val="FFFFFF"/>
                </a:solidFill>
              </a:defRPr>
            </a:lvl3pPr>
            <a:lvl4pPr lvl="3" rtl="0" algn="ctr">
              <a:lnSpc>
                <a:spcPct val="100000"/>
              </a:lnSpc>
              <a:spcBef>
                <a:spcPts val="0"/>
              </a:spcBef>
              <a:spcAft>
                <a:spcPts val="0"/>
              </a:spcAft>
              <a:buClr>
                <a:srgbClr val="FFFFFF"/>
              </a:buClr>
              <a:buSzPts val="1600"/>
              <a:buNone/>
              <a:defRPr sz="1600">
                <a:solidFill>
                  <a:srgbClr val="FFFFFF"/>
                </a:solidFill>
              </a:defRPr>
            </a:lvl4pPr>
            <a:lvl5pPr lvl="4" rtl="0" algn="ctr">
              <a:lnSpc>
                <a:spcPct val="100000"/>
              </a:lnSpc>
              <a:spcBef>
                <a:spcPts val="0"/>
              </a:spcBef>
              <a:spcAft>
                <a:spcPts val="0"/>
              </a:spcAft>
              <a:buClr>
                <a:srgbClr val="FFFFFF"/>
              </a:buClr>
              <a:buSzPts val="1600"/>
              <a:buNone/>
              <a:defRPr sz="1600">
                <a:solidFill>
                  <a:srgbClr val="FFFFFF"/>
                </a:solidFill>
              </a:defRPr>
            </a:lvl5pPr>
            <a:lvl6pPr lvl="5" rtl="0" algn="ctr">
              <a:lnSpc>
                <a:spcPct val="100000"/>
              </a:lnSpc>
              <a:spcBef>
                <a:spcPts val="0"/>
              </a:spcBef>
              <a:spcAft>
                <a:spcPts val="0"/>
              </a:spcAft>
              <a:buClr>
                <a:srgbClr val="FFFFFF"/>
              </a:buClr>
              <a:buSzPts val="1600"/>
              <a:buNone/>
              <a:defRPr sz="1600">
                <a:solidFill>
                  <a:srgbClr val="FFFFFF"/>
                </a:solidFill>
              </a:defRPr>
            </a:lvl6pPr>
            <a:lvl7pPr lvl="6" rtl="0" algn="ctr">
              <a:lnSpc>
                <a:spcPct val="100000"/>
              </a:lnSpc>
              <a:spcBef>
                <a:spcPts val="0"/>
              </a:spcBef>
              <a:spcAft>
                <a:spcPts val="0"/>
              </a:spcAft>
              <a:buClr>
                <a:srgbClr val="FFFFFF"/>
              </a:buClr>
              <a:buSzPts val="1600"/>
              <a:buNone/>
              <a:defRPr sz="1600">
                <a:solidFill>
                  <a:srgbClr val="FFFFFF"/>
                </a:solidFill>
              </a:defRPr>
            </a:lvl7pPr>
            <a:lvl8pPr lvl="7" rtl="0" algn="ctr">
              <a:lnSpc>
                <a:spcPct val="100000"/>
              </a:lnSpc>
              <a:spcBef>
                <a:spcPts val="0"/>
              </a:spcBef>
              <a:spcAft>
                <a:spcPts val="0"/>
              </a:spcAft>
              <a:buClr>
                <a:srgbClr val="FFFFFF"/>
              </a:buClr>
              <a:buSzPts val="1600"/>
              <a:buNone/>
              <a:defRPr sz="1600">
                <a:solidFill>
                  <a:srgbClr val="FFFFFF"/>
                </a:solidFill>
              </a:defRPr>
            </a:lvl8pPr>
            <a:lvl9pPr lvl="8" rtl="0" algn="ctr">
              <a:lnSpc>
                <a:spcPct val="100000"/>
              </a:lnSpc>
              <a:spcBef>
                <a:spcPts val="0"/>
              </a:spcBef>
              <a:spcAft>
                <a:spcPts val="0"/>
              </a:spcAft>
              <a:buClr>
                <a:srgbClr val="FFFFFF"/>
              </a:buClr>
              <a:buSzPts val="1600"/>
              <a:buNone/>
              <a:defRPr sz="1600">
                <a:solidFill>
                  <a:srgbClr val="FFFFFF"/>
                </a:solidFill>
              </a:defRPr>
            </a:lvl9pPr>
          </a:lstStyle>
          <a:p/>
        </p:txBody>
      </p:sp>
      <p:sp>
        <p:nvSpPr>
          <p:cNvPr id="434" name="Google Shape;434;p38"/>
          <p:cNvSpPr txBox="1"/>
          <p:nvPr>
            <p:ph idx="1" type="subTitle"/>
          </p:nvPr>
        </p:nvSpPr>
        <p:spPr>
          <a:xfrm>
            <a:off x="1490376" y="3454325"/>
            <a:ext cx="26553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1">
                <a:solidFill>
                  <a:srgbClr val="FFFFFF"/>
                </a:solidFill>
              </a:defRPr>
            </a:lvl1pPr>
            <a:lvl2pPr lvl="1" rtl="0" algn="ctr">
              <a:lnSpc>
                <a:spcPct val="100000"/>
              </a:lnSpc>
              <a:spcBef>
                <a:spcPts val="0"/>
              </a:spcBef>
              <a:spcAft>
                <a:spcPts val="0"/>
              </a:spcAft>
              <a:buClr>
                <a:srgbClr val="FFFFFF"/>
              </a:buClr>
              <a:buSzPts val="1000"/>
              <a:buNone/>
              <a:defRPr sz="1001">
                <a:solidFill>
                  <a:srgbClr val="FFFFFF"/>
                </a:solidFill>
              </a:defRPr>
            </a:lvl2pPr>
            <a:lvl3pPr lvl="2" rtl="0" algn="ctr">
              <a:lnSpc>
                <a:spcPct val="100000"/>
              </a:lnSpc>
              <a:spcBef>
                <a:spcPts val="0"/>
              </a:spcBef>
              <a:spcAft>
                <a:spcPts val="0"/>
              </a:spcAft>
              <a:buClr>
                <a:srgbClr val="FFFFFF"/>
              </a:buClr>
              <a:buSzPts val="1000"/>
              <a:buNone/>
              <a:defRPr sz="1001">
                <a:solidFill>
                  <a:srgbClr val="FFFFFF"/>
                </a:solidFill>
              </a:defRPr>
            </a:lvl3pPr>
            <a:lvl4pPr lvl="3" rtl="0" algn="ctr">
              <a:lnSpc>
                <a:spcPct val="100000"/>
              </a:lnSpc>
              <a:spcBef>
                <a:spcPts val="0"/>
              </a:spcBef>
              <a:spcAft>
                <a:spcPts val="0"/>
              </a:spcAft>
              <a:buClr>
                <a:srgbClr val="FFFFFF"/>
              </a:buClr>
              <a:buSzPts val="1000"/>
              <a:buNone/>
              <a:defRPr sz="1001">
                <a:solidFill>
                  <a:srgbClr val="FFFFFF"/>
                </a:solidFill>
              </a:defRPr>
            </a:lvl4pPr>
            <a:lvl5pPr lvl="4" rtl="0" algn="ctr">
              <a:lnSpc>
                <a:spcPct val="100000"/>
              </a:lnSpc>
              <a:spcBef>
                <a:spcPts val="0"/>
              </a:spcBef>
              <a:spcAft>
                <a:spcPts val="0"/>
              </a:spcAft>
              <a:buClr>
                <a:srgbClr val="FFFFFF"/>
              </a:buClr>
              <a:buSzPts val="1000"/>
              <a:buNone/>
              <a:defRPr sz="1001">
                <a:solidFill>
                  <a:srgbClr val="FFFFFF"/>
                </a:solidFill>
              </a:defRPr>
            </a:lvl5pPr>
            <a:lvl6pPr lvl="5" rtl="0" algn="ctr">
              <a:lnSpc>
                <a:spcPct val="100000"/>
              </a:lnSpc>
              <a:spcBef>
                <a:spcPts val="0"/>
              </a:spcBef>
              <a:spcAft>
                <a:spcPts val="0"/>
              </a:spcAft>
              <a:buClr>
                <a:srgbClr val="FFFFFF"/>
              </a:buClr>
              <a:buSzPts val="1000"/>
              <a:buNone/>
              <a:defRPr sz="1001">
                <a:solidFill>
                  <a:srgbClr val="FFFFFF"/>
                </a:solidFill>
              </a:defRPr>
            </a:lvl6pPr>
            <a:lvl7pPr lvl="6" rtl="0" algn="ctr">
              <a:lnSpc>
                <a:spcPct val="100000"/>
              </a:lnSpc>
              <a:spcBef>
                <a:spcPts val="0"/>
              </a:spcBef>
              <a:spcAft>
                <a:spcPts val="0"/>
              </a:spcAft>
              <a:buClr>
                <a:srgbClr val="FFFFFF"/>
              </a:buClr>
              <a:buSzPts val="1000"/>
              <a:buNone/>
              <a:defRPr sz="1001">
                <a:solidFill>
                  <a:srgbClr val="FFFFFF"/>
                </a:solidFill>
              </a:defRPr>
            </a:lvl7pPr>
            <a:lvl8pPr lvl="7" rtl="0" algn="ctr">
              <a:lnSpc>
                <a:spcPct val="100000"/>
              </a:lnSpc>
              <a:spcBef>
                <a:spcPts val="0"/>
              </a:spcBef>
              <a:spcAft>
                <a:spcPts val="0"/>
              </a:spcAft>
              <a:buClr>
                <a:srgbClr val="FFFFFF"/>
              </a:buClr>
              <a:buSzPts val="1000"/>
              <a:buNone/>
              <a:defRPr sz="1001">
                <a:solidFill>
                  <a:srgbClr val="FFFFFF"/>
                </a:solidFill>
              </a:defRPr>
            </a:lvl8pPr>
            <a:lvl9pPr lvl="8" rtl="0" algn="ctr">
              <a:lnSpc>
                <a:spcPct val="100000"/>
              </a:lnSpc>
              <a:spcBef>
                <a:spcPts val="0"/>
              </a:spcBef>
              <a:spcAft>
                <a:spcPts val="0"/>
              </a:spcAft>
              <a:buClr>
                <a:srgbClr val="FFFFFF"/>
              </a:buClr>
              <a:buSzPts val="1000"/>
              <a:buNone/>
              <a:defRPr sz="1001">
                <a:solidFill>
                  <a:srgbClr val="FFFFFF"/>
                </a:solidFill>
              </a:defRPr>
            </a:lvl9pPr>
          </a:lstStyle>
          <a:p/>
        </p:txBody>
      </p:sp>
      <p:sp>
        <p:nvSpPr>
          <p:cNvPr id="435" name="Google Shape;435;p38"/>
          <p:cNvSpPr txBox="1"/>
          <p:nvPr>
            <p:ph idx="2" type="ctrTitle"/>
          </p:nvPr>
        </p:nvSpPr>
        <p:spPr>
          <a:xfrm>
            <a:off x="5020151" y="2772675"/>
            <a:ext cx="26553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1600"/>
              <a:buNone/>
              <a:defRPr sz="1600">
                <a:solidFill>
                  <a:srgbClr val="FFFFFF"/>
                </a:solidFill>
              </a:defRPr>
            </a:lvl2pPr>
            <a:lvl3pPr lvl="2" rtl="0" algn="ctr">
              <a:lnSpc>
                <a:spcPct val="100000"/>
              </a:lnSpc>
              <a:spcBef>
                <a:spcPts val="0"/>
              </a:spcBef>
              <a:spcAft>
                <a:spcPts val="0"/>
              </a:spcAft>
              <a:buClr>
                <a:srgbClr val="FFFFFF"/>
              </a:buClr>
              <a:buSzPts val="1600"/>
              <a:buNone/>
              <a:defRPr sz="1600">
                <a:solidFill>
                  <a:srgbClr val="FFFFFF"/>
                </a:solidFill>
              </a:defRPr>
            </a:lvl3pPr>
            <a:lvl4pPr lvl="3" rtl="0" algn="ctr">
              <a:lnSpc>
                <a:spcPct val="100000"/>
              </a:lnSpc>
              <a:spcBef>
                <a:spcPts val="0"/>
              </a:spcBef>
              <a:spcAft>
                <a:spcPts val="0"/>
              </a:spcAft>
              <a:buClr>
                <a:srgbClr val="FFFFFF"/>
              </a:buClr>
              <a:buSzPts val="1600"/>
              <a:buNone/>
              <a:defRPr sz="1600">
                <a:solidFill>
                  <a:srgbClr val="FFFFFF"/>
                </a:solidFill>
              </a:defRPr>
            </a:lvl4pPr>
            <a:lvl5pPr lvl="4" rtl="0" algn="ctr">
              <a:lnSpc>
                <a:spcPct val="100000"/>
              </a:lnSpc>
              <a:spcBef>
                <a:spcPts val="0"/>
              </a:spcBef>
              <a:spcAft>
                <a:spcPts val="0"/>
              </a:spcAft>
              <a:buClr>
                <a:srgbClr val="FFFFFF"/>
              </a:buClr>
              <a:buSzPts val="1600"/>
              <a:buNone/>
              <a:defRPr sz="1600">
                <a:solidFill>
                  <a:srgbClr val="FFFFFF"/>
                </a:solidFill>
              </a:defRPr>
            </a:lvl5pPr>
            <a:lvl6pPr lvl="5" rtl="0" algn="ctr">
              <a:lnSpc>
                <a:spcPct val="100000"/>
              </a:lnSpc>
              <a:spcBef>
                <a:spcPts val="0"/>
              </a:spcBef>
              <a:spcAft>
                <a:spcPts val="0"/>
              </a:spcAft>
              <a:buClr>
                <a:srgbClr val="FFFFFF"/>
              </a:buClr>
              <a:buSzPts val="1600"/>
              <a:buNone/>
              <a:defRPr sz="1600">
                <a:solidFill>
                  <a:srgbClr val="FFFFFF"/>
                </a:solidFill>
              </a:defRPr>
            </a:lvl6pPr>
            <a:lvl7pPr lvl="6" rtl="0" algn="ctr">
              <a:lnSpc>
                <a:spcPct val="100000"/>
              </a:lnSpc>
              <a:spcBef>
                <a:spcPts val="0"/>
              </a:spcBef>
              <a:spcAft>
                <a:spcPts val="0"/>
              </a:spcAft>
              <a:buClr>
                <a:srgbClr val="FFFFFF"/>
              </a:buClr>
              <a:buSzPts val="1600"/>
              <a:buNone/>
              <a:defRPr sz="1600">
                <a:solidFill>
                  <a:srgbClr val="FFFFFF"/>
                </a:solidFill>
              </a:defRPr>
            </a:lvl7pPr>
            <a:lvl8pPr lvl="7" rtl="0" algn="ctr">
              <a:lnSpc>
                <a:spcPct val="100000"/>
              </a:lnSpc>
              <a:spcBef>
                <a:spcPts val="0"/>
              </a:spcBef>
              <a:spcAft>
                <a:spcPts val="0"/>
              </a:spcAft>
              <a:buClr>
                <a:srgbClr val="FFFFFF"/>
              </a:buClr>
              <a:buSzPts val="1600"/>
              <a:buNone/>
              <a:defRPr sz="1600">
                <a:solidFill>
                  <a:srgbClr val="FFFFFF"/>
                </a:solidFill>
              </a:defRPr>
            </a:lvl8pPr>
            <a:lvl9pPr lvl="8" rtl="0" algn="ctr">
              <a:lnSpc>
                <a:spcPct val="100000"/>
              </a:lnSpc>
              <a:spcBef>
                <a:spcPts val="0"/>
              </a:spcBef>
              <a:spcAft>
                <a:spcPts val="0"/>
              </a:spcAft>
              <a:buClr>
                <a:srgbClr val="FFFFFF"/>
              </a:buClr>
              <a:buSzPts val="1600"/>
              <a:buNone/>
              <a:defRPr sz="1600">
                <a:solidFill>
                  <a:srgbClr val="FFFFFF"/>
                </a:solidFill>
              </a:defRPr>
            </a:lvl9pPr>
          </a:lstStyle>
          <a:p/>
        </p:txBody>
      </p:sp>
      <p:sp>
        <p:nvSpPr>
          <p:cNvPr id="436" name="Google Shape;436;p38"/>
          <p:cNvSpPr txBox="1"/>
          <p:nvPr>
            <p:ph idx="3" type="subTitle"/>
          </p:nvPr>
        </p:nvSpPr>
        <p:spPr>
          <a:xfrm>
            <a:off x="5020151" y="3454325"/>
            <a:ext cx="26553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1">
                <a:solidFill>
                  <a:srgbClr val="FFFFFF"/>
                </a:solidFill>
              </a:defRPr>
            </a:lvl1pPr>
            <a:lvl2pPr lvl="1" rtl="0" algn="ctr">
              <a:lnSpc>
                <a:spcPct val="100000"/>
              </a:lnSpc>
              <a:spcBef>
                <a:spcPts val="0"/>
              </a:spcBef>
              <a:spcAft>
                <a:spcPts val="0"/>
              </a:spcAft>
              <a:buClr>
                <a:srgbClr val="FFFFFF"/>
              </a:buClr>
              <a:buSzPts val="1000"/>
              <a:buNone/>
              <a:defRPr sz="1001">
                <a:solidFill>
                  <a:srgbClr val="FFFFFF"/>
                </a:solidFill>
              </a:defRPr>
            </a:lvl2pPr>
            <a:lvl3pPr lvl="2" rtl="0" algn="ctr">
              <a:lnSpc>
                <a:spcPct val="100000"/>
              </a:lnSpc>
              <a:spcBef>
                <a:spcPts val="0"/>
              </a:spcBef>
              <a:spcAft>
                <a:spcPts val="0"/>
              </a:spcAft>
              <a:buClr>
                <a:srgbClr val="FFFFFF"/>
              </a:buClr>
              <a:buSzPts val="1000"/>
              <a:buNone/>
              <a:defRPr sz="1001">
                <a:solidFill>
                  <a:srgbClr val="FFFFFF"/>
                </a:solidFill>
              </a:defRPr>
            </a:lvl3pPr>
            <a:lvl4pPr lvl="3" rtl="0" algn="ctr">
              <a:lnSpc>
                <a:spcPct val="100000"/>
              </a:lnSpc>
              <a:spcBef>
                <a:spcPts val="0"/>
              </a:spcBef>
              <a:spcAft>
                <a:spcPts val="0"/>
              </a:spcAft>
              <a:buClr>
                <a:srgbClr val="FFFFFF"/>
              </a:buClr>
              <a:buSzPts val="1000"/>
              <a:buNone/>
              <a:defRPr sz="1001">
                <a:solidFill>
                  <a:srgbClr val="FFFFFF"/>
                </a:solidFill>
              </a:defRPr>
            </a:lvl4pPr>
            <a:lvl5pPr lvl="4" rtl="0" algn="ctr">
              <a:lnSpc>
                <a:spcPct val="100000"/>
              </a:lnSpc>
              <a:spcBef>
                <a:spcPts val="0"/>
              </a:spcBef>
              <a:spcAft>
                <a:spcPts val="0"/>
              </a:spcAft>
              <a:buClr>
                <a:srgbClr val="FFFFFF"/>
              </a:buClr>
              <a:buSzPts val="1000"/>
              <a:buNone/>
              <a:defRPr sz="1001">
                <a:solidFill>
                  <a:srgbClr val="FFFFFF"/>
                </a:solidFill>
              </a:defRPr>
            </a:lvl5pPr>
            <a:lvl6pPr lvl="5" rtl="0" algn="ctr">
              <a:lnSpc>
                <a:spcPct val="100000"/>
              </a:lnSpc>
              <a:spcBef>
                <a:spcPts val="0"/>
              </a:spcBef>
              <a:spcAft>
                <a:spcPts val="0"/>
              </a:spcAft>
              <a:buClr>
                <a:srgbClr val="FFFFFF"/>
              </a:buClr>
              <a:buSzPts val="1000"/>
              <a:buNone/>
              <a:defRPr sz="1001">
                <a:solidFill>
                  <a:srgbClr val="FFFFFF"/>
                </a:solidFill>
              </a:defRPr>
            </a:lvl6pPr>
            <a:lvl7pPr lvl="6" rtl="0" algn="ctr">
              <a:lnSpc>
                <a:spcPct val="100000"/>
              </a:lnSpc>
              <a:spcBef>
                <a:spcPts val="0"/>
              </a:spcBef>
              <a:spcAft>
                <a:spcPts val="0"/>
              </a:spcAft>
              <a:buClr>
                <a:srgbClr val="FFFFFF"/>
              </a:buClr>
              <a:buSzPts val="1000"/>
              <a:buNone/>
              <a:defRPr sz="1001">
                <a:solidFill>
                  <a:srgbClr val="FFFFFF"/>
                </a:solidFill>
              </a:defRPr>
            </a:lvl7pPr>
            <a:lvl8pPr lvl="7" rtl="0" algn="ctr">
              <a:lnSpc>
                <a:spcPct val="100000"/>
              </a:lnSpc>
              <a:spcBef>
                <a:spcPts val="0"/>
              </a:spcBef>
              <a:spcAft>
                <a:spcPts val="0"/>
              </a:spcAft>
              <a:buClr>
                <a:srgbClr val="FFFFFF"/>
              </a:buClr>
              <a:buSzPts val="1000"/>
              <a:buNone/>
              <a:defRPr sz="1001">
                <a:solidFill>
                  <a:srgbClr val="FFFFFF"/>
                </a:solidFill>
              </a:defRPr>
            </a:lvl8pPr>
            <a:lvl9pPr lvl="8" rtl="0" algn="ctr">
              <a:lnSpc>
                <a:spcPct val="100000"/>
              </a:lnSpc>
              <a:spcBef>
                <a:spcPts val="0"/>
              </a:spcBef>
              <a:spcAft>
                <a:spcPts val="0"/>
              </a:spcAft>
              <a:buClr>
                <a:srgbClr val="FFFFFF"/>
              </a:buClr>
              <a:buSzPts val="1000"/>
              <a:buNone/>
              <a:defRPr sz="1001">
                <a:solidFill>
                  <a:srgbClr val="FFFFFF"/>
                </a:solidFill>
              </a:defRPr>
            </a:lvl9pPr>
          </a:lstStyle>
          <a:p/>
        </p:txBody>
      </p:sp>
      <p:sp>
        <p:nvSpPr>
          <p:cNvPr id="437" name="Google Shape;437;p38"/>
          <p:cNvSpPr txBox="1"/>
          <p:nvPr>
            <p:ph idx="4" type="ctrTitle"/>
          </p:nvPr>
        </p:nvSpPr>
        <p:spPr>
          <a:xfrm>
            <a:off x="882874" y="284100"/>
            <a:ext cx="3048900" cy="946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r">
              <a:lnSpc>
                <a:spcPct val="100000"/>
              </a:lnSpc>
              <a:spcBef>
                <a:spcPts val="0"/>
              </a:spcBef>
              <a:spcAft>
                <a:spcPts val="0"/>
              </a:spcAft>
              <a:buClr>
                <a:srgbClr val="FFFFFF"/>
              </a:buClr>
              <a:buSzPts val="1800"/>
              <a:buNone/>
              <a:defRPr sz="1801">
                <a:solidFill>
                  <a:srgbClr val="FFFFFF"/>
                </a:solidFill>
              </a:defRPr>
            </a:lvl2pPr>
            <a:lvl3pPr lvl="2" rtl="0" algn="r">
              <a:lnSpc>
                <a:spcPct val="100000"/>
              </a:lnSpc>
              <a:spcBef>
                <a:spcPts val="0"/>
              </a:spcBef>
              <a:spcAft>
                <a:spcPts val="0"/>
              </a:spcAft>
              <a:buClr>
                <a:srgbClr val="FFFFFF"/>
              </a:buClr>
              <a:buSzPts val="1800"/>
              <a:buNone/>
              <a:defRPr sz="1801">
                <a:solidFill>
                  <a:srgbClr val="FFFFFF"/>
                </a:solidFill>
              </a:defRPr>
            </a:lvl3pPr>
            <a:lvl4pPr lvl="3" rtl="0" algn="r">
              <a:lnSpc>
                <a:spcPct val="100000"/>
              </a:lnSpc>
              <a:spcBef>
                <a:spcPts val="0"/>
              </a:spcBef>
              <a:spcAft>
                <a:spcPts val="0"/>
              </a:spcAft>
              <a:buClr>
                <a:srgbClr val="FFFFFF"/>
              </a:buClr>
              <a:buSzPts val="1800"/>
              <a:buNone/>
              <a:defRPr sz="1801">
                <a:solidFill>
                  <a:srgbClr val="FFFFFF"/>
                </a:solidFill>
              </a:defRPr>
            </a:lvl4pPr>
            <a:lvl5pPr lvl="4" rtl="0" algn="r">
              <a:lnSpc>
                <a:spcPct val="100000"/>
              </a:lnSpc>
              <a:spcBef>
                <a:spcPts val="0"/>
              </a:spcBef>
              <a:spcAft>
                <a:spcPts val="0"/>
              </a:spcAft>
              <a:buClr>
                <a:srgbClr val="FFFFFF"/>
              </a:buClr>
              <a:buSzPts val="1800"/>
              <a:buNone/>
              <a:defRPr sz="1801">
                <a:solidFill>
                  <a:srgbClr val="FFFFFF"/>
                </a:solidFill>
              </a:defRPr>
            </a:lvl5pPr>
            <a:lvl6pPr lvl="5" rtl="0" algn="r">
              <a:lnSpc>
                <a:spcPct val="100000"/>
              </a:lnSpc>
              <a:spcBef>
                <a:spcPts val="0"/>
              </a:spcBef>
              <a:spcAft>
                <a:spcPts val="0"/>
              </a:spcAft>
              <a:buClr>
                <a:srgbClr val="FFFFFF"/>
              </a:buClr>
              <a:buSzPts val="1800"/>
              <a:buNone/>
              <a:defRPr sz="1801">
                <a:solidFill>
                  <a:srgbClr val="FFFFFF"/>
                </a:solidFill>
              </a:defRPr>
            </a:lvl6pPr>
            <a:lvl7pPr lvl="6" rtl="0" algn="r">
              <a:lnSpc>
                <a:spcPct val="100000"/>
              </a:lnSpc>
              <a:spcBef>
                <a:spcPts val="0"/>
              </a:spcBef>
              <a:spcAft>
                <a:spcPts val="0"/>
              </a:spcAft>
              <a:buClr>
                <a:srgbClr val="FFFFFF"/>
              </a:buClr>
              <a:buSzPts val="1800"/>
              <a:buNone/>
              <a:defRPr sz="1801">
                <a:solidFill>
                  <a:srgbClr val="FFFFFF"/>
                </a:solidFill>
              </a:defRPr>
            </a:lvl7pPr>
            <a:lvl8pPr lvl="7" rtl="0" algn="r">
              <a:lnSpc>
                <a:spcPct val="100000"/>
              </a:lnSpc>
              <a:spcBef>
                <a:spcPts val="0"/>
              </a:spcBef>
              <a:spcAft>
                <a:spcPts val="0"/>
              </a:spcAft>
              <a:buClr>
                <a:srgbClr val="FFFFFF"/>
              </a:buClr>
              <a:buSzPts val="1800"/>
              <a:buNone/>
              <a:defRPr sz="1801">
                <a:solidFill>
                  <a:srgbClr val="FFFFFF"/>
                </a:solidFill>
              </a:defRPr>
            </a:lvl8pPr>
            <a:lvl9pPr lvl="8" rtl="0" algn="r">
              <a:lnSpc>
                <a:spcPct val="100000"/>
              </a:lnSpc>
              <a:spcBef>
                <a:spcPts val="0"/>
              </a:spcBef>
              <a:spcAft>
                <a:spcPts val="0"/>
              </a:spcAft>
              <a:buClr>
                <a:srgbClr val="FFFFFF"/>
              </a:buClr>
              <a:buSzPts val="1800"/>
              <a:buNone/>
              <a:defRPr sz="1801">
                <a:solidFill>
                  <a:srgbClr val="FFFFFF"/>
                </a:solidFill>
              </a:defRPr>
            </a:lvl9pPr>
          </a:lstStyle>
          <a:p/>
        </p:txBody>
      </p:sp>
      <p:cxnSp>
        <p:nvCxnSpPr>
          <p:cNvPr id="438" name="Google Shape;438;p38"/>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39" name="Google Shape;439;p38"/>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mage Layout 2">
  <p:cSld name="Text Image Layout 2">
    <p:spTree>
      <p:nvGrpSpPr>
        <p:cNvPr id="440" name="Shape 440"/>
        <p:cNvGrpSpPr/>
        <p:nvPr/>
      </p:nvGrpSpPr>
      <p:grpSpPr>
        <a:xfrm>
          <a:off x="0" y="0"/>
          <a:ext cx="0" cy="0"/>
          <a:chOff x="0" y="0"/>
          <a:chExt cx="0" cy="0"/>
        </a:xfrm>
      </p:grpSpPr>
      <p:sp>
        <p:nvSpPr>
          <p:cNvPr id="441" name="Google Shape;441;p39"/>
          <p:cNvSpPr/>
          <p:nvPr>
            <p:ph idx="2" type="pic"/>
          </p:nvPr>
        </p:nvSpPr>
        <p:spPr>
          <a:xfrm>
            <a:off x="0" y="1"/>
            <a:ext cx="4572000" cy="4778400"/>
          </a:xfrm>
          <a:prstGeom prst="rect">
            <a:avLst/>
          </a:prstGeom>
          <a:solidFill>
            <a:srgbClr val="F2F2F2"/>
          </a:solidFill>
          <a:ln>
            <a:noFill/>
          </a:ln>
        </p:spPr>
      </p:sp>
      <p:sp>
        <p:nvSpPr>
          <p:cNvPr id="442" name="Google Shape;442;p39"/>
          <p:cNvSpPr txBox="1"/>
          <p:nvPr>
            <p:ph type="title"/>
          </p:nvPr>
        </p:nvSpPr>
        <p:spPr>
          <a:xfrm>
            <a:off x="3838574" y="1402349"/>
            <a:ext cx="4981500" cy="843300"/>
          </a:xfrm>
          <a:prstGeom prst="rect">
            <a:avLst/>
          </a:prstGeom>
          <a:solidFill>
            <a:srgbClr val="F2F2F2"/>
          </a:solidFill>
          <a:ln>
            <a:noFill/>
          </a:ln>
        </p:spPr>
        <p:txBody>
          <a:bodyPr anchorCtr="0" anchor="t" bIns="180000" lIns="180000" spcFirstLastPara="1" rIns="180000" wrap="square" tIns="180000">
            <a:noAutofit/>
          </a:bodyPr>
          <a:lstStyle>
            <a:lvl1pPr lvl="0" rtl="0" algn="l">
              <a:lnSpc>
                <a:spcPct val="100000"/>
              </a:lnSpc>
              <a:spcBef>
                <a:spcPts val="0"/>
              </a:spcBef>
              <a:spcAft>
                <a:spcPts val="0"/>
              </a:spcAft>
              <a:buSzPts val="2800"/>
              <a:buNone/>
              <a:defRPr b="1" sz="4500">
                <a:solidFill>
                  <a:srgbClr val="71717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43" name="Google Shape;443;p39"/>
          <p:cNvSpPr txBox="1"/>
          <p:nvPr>
            <p:ph idx="1" type="body"/>
          </p:nvPr>
        </p:nvSpPr>
        <p:spPr>
          <a:xfrm>
            <a:off x="3838750" y="2245606"/>
            <a:ext cx="4981200" cy="442500"/>
          </a:xfrm>
          <a:prstGeom prst="rect">
            <a:avLst/>
          </a:prstGeom>
          <a:solidFill>
            <a:schemeClr val="dk1">
              <a:alpha val="80000"/>
            </a:schemeClr>
          </a:solidFill>
          <a:ln>
            <a:noFill/>
          </a:ln>
        </p:spPr>
        <p:txBody>
          <a:bodyPr anchorCtr="0" anchor="t" bIns="180000" lIns="180000" spcFirstLastPara="1" rIns="180000" wrap="square" tIns="180000">
            <a:noAutofit/>
          </a:bodyPr>
          <a:lstStyle>
            <a:lvl1pPr indent="-228600" lvl="0" marL="457200" rtl="0" algn="l">
              <a:lnSpc>
                <a:spcPct val="115000"/>
              </a:lnSpc>
              <a:spcBef>
                <a:spcPts val="0"/>
              </a:spcBef>
              <a:spcAft>
                <a:spcPts val="0"/>
              </a:spcAft>
              <a:buSzPts val="1200"/>
              <a:buNone/>
              <a:defRPr>
                <a:solidFill>
                  <a:schemeClr val="lt1"/>
                </a:solidFill>
              </a:defRPr>
            </a:lvl1pPr>
            <a:lvl2pPr indent="-228600" lvl="1" marL="914400" rtl="0" algn="l">
              <a:lnSpc>
                <a:spcPct val="115000"/>
              </a:lnSpc>
              <a:spcBef>
                <a:spcPts val="1600"/>
              </a:spcBef>
              <a:spcAft>
                <a:spcPts val="0"/>
              </a:spcAft>
              <a:buSzPts val="1200"/>
              <a:buNone/>
              <a:defRPr/>
            </a:lvl2pPr>
            <a:lvl3pPr indent="-228600" lvl="2" marL="1371600" rtl="0" algn="l">
              <a:lnSpc>
                <a:spcPct val="115000"/>
              </a:lnSpc>
              <a:spcBef>
                <a:spcPts val="1600"/>
              </a:spcBef>
              <a:spcAft>
                <a:spcPts val="0"/>
              </a:spcAft>
              <a:buSzPts val="1200"/>
              <a:buNone/>
              <a:defRPr/>
            </a:lvl3pPr>
            <a:lvl4pPr indent="-228600" lvl="3" marL="1828800" rtl="0" algn="l">
              <a:lnSpc>
                <a:spcPct val="115000"/>
              </a:lnSpc>
              <a:spcBef>
                <a:spcPts val="1600"/>
              </a:spcBef>
              <a:spcAft>
                <a:spcPts val="0"/>
              </a:spcAft>
              <a:buSzPts val="1200"/>
              <a:buNone/>
              <a:defRPr/>
            </a:lvl4pPr>
            <a:lvl5pPr indent="-228600" lvl="4" marL="2286000" rtl="0" algn="l">
              <a:lnSpc>
                <a:spcPct val="115000"/>
              </a:lnSpc>
              <a:spcBef>
                <a:spcPts val="1600"/>
              </a:spcBef>
              <a:spcAft>
                <a:spcPts val="0"/>
              </a:spcAft>
              <a:buSzPts val="1200"/>
              <a:buNone/>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444" name="Google Shape;444;p39"/>
          <p:cNvSpPr txBox="1"/>
          <p:nvPr>
            <p:ph idx="3" type="body"/>
          </p:nvPr>
        </p:nvSpPr>
        <p:spPr>
          <a:xfrm>
            <a:off x="4716000" y="2822738"/>
            <a:ext cx="4104000" cy="18213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a:solidFill>
                  <a:srgbClr val="717171"/>
                </a:solidFill>
              </a:defRPr>
            </a:lvl1pPr>
            <a:lvl2pPr indent="-304800" lvl="1" marL="914400" rtl="0" algn="l">
              <a:lnSpc>
                <a:spcPct val="115000"/>
              </a:lnSpc>
              <a:spcBef>
                <a:spcPts val="1600"/>
              </a:spcBef>
              <a:spcAft>
                <a:spcPts val="0"/>
              </a:spcAft>
              <a:buSzPts val="1200"/>
              <a:buChar char="○"/>
              <a:defRPr>
                <a:solidFill>
                  <a:srgbClr val="717171"/>
                </a:solidFill>
              </a:defRPr>
            </a:lvl2pPr>
            <a:lvl3pPr indent="-304800" lvl="2" marL="1371600" rtl="0" algn="l">
              <a:lnSpc>
                <a:spcPct val="115000"/>
              </a:lnSpc>
              <a:spcBef>
                <a:spcPts val="1600"/>
              </a:spcBef>
              <a:spcAft>
                <a:spcPts val="0"/>
              </a:spcAft>
              <a:buSzPts val="1200"/>
              <a:buChar char="■"/>
              <a:defRPr>
                <a:solidFill>
                  <a:srgbClr val="717171"/>
                </a:solidFill>
              </a:defRPr>
            </a:lvl3pPr>
            <a:lvl4pPr indent="-304800" lvl="3" marL="1828800" rtl="0" algn="l">
              <a:lnSpc>
                <a:spcPct val="115000"/>
              </a:lnSpc>
              <a:spcBef>
                <a:spcPts val="1600"/>
              </a:spcBef>
              <a:spcAft>
                <a:spcPts val="0"/>
              </a:spcAft>
              <a:buSzPts val="1200"/>
              <a:buChar char="●"/>
              <a:defRPr>
                <a:solidFill>
                  <a:srgbClr val="717171"/>
                </a:solidFill>
              </a:defRPr>
            </a:lvl4pPr>
            <a:lvl5pPr indent="-304800" lvl="4" marL="2286000" rtl="0" algn="l">
              <a:lnSpc>
                <a:spcPct val="115000"/>
              </a:lnSpc>
              <a:spcBef>
                <a:spcPts val="1600"/>
              </a:spcBef>
              <a:spcAft>
                <a:spcPts val="0"/>
              </a:spcAft>
              <a:buSzPts val="1200"/>
              <a:buChar char="○"/>
              <a:defRPr>
                <a:solidFill>
                  <a:srgbClr val="717171"/>
                </a:solidFill>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445" name="Google Shape;445;p3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6" name="Google Shape;44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a:lvl1pPr>
            <a:lvl2pPr indent="0" lvl="1" marL="0" marR="0" rtl="0" algn="r">
              <a:lnSpc>
                <a:spcPct val="100000"/>
              </a:lnSpc>
              <a:spcBef>
                <a:spcPts val="0"/>
              </a:spcBef>
              <a:spcAft>
                <a:spcPts val="0"/>
              </a:spcAft>
              <a:buClr>
                <a:srgbClr val="000000"/>
              </a:buClr>
              <a:buSzPts val="1300"/>
              <a:buFont typeface="Arial"/>
              <a:buNone/>
              <a:defRPr/>
            </a:lvl2pPr>
            <a:lvl3pPr indent="0" lvl="2" marL="0" marR="0" rtl="0" algn="r">
              <a:lnSpc>
                <a:spcPct val="100000"/>
              </a:lnSpc>
              <a:spcBef>
                <a:spcPts val="0"/>
              </a:spcBef>
              <a:spcAft>
                <a:spcPts val="0"/>
              </a:spcAft>
              <a:buClr>
                <a:srgbClr val="000000"/>
              </a:buClr>
              <a:buSzPts val="1300"/>
              <a:buFont typeface="Arial"/>
              <a:buNone/>
              <a:defRPr/>
            </a:lvl3pPr>
            <a:lvl4pPr indent="0" lvl="3" marL="0" marR="0" rtl="0" algn="r">
              <a:lnSpc>
                <a:spcPct val="100000"/>
              </a:lnSpc>
              <a:spcBef>
                <a:spcPts val="0"/>
              </a:spcBef>
              <a:spcAft>
                <a:spcPts val="0"/>
              </a:spcAft>
              <a:buClr>
                <a:srgbClr val="000000"/>
              </a:buClr>
              <a:buSzPts val="1300"/>
              <a:buFont typeface="Arial"/>
              <a:buNone/>
              <a:defRPr/>
            </a:lvl4pPr>
            <a:lvl5pPr indent="0" lvl="4" marL="0" marR="0" rtl="0" algn="r">
              <a:lnSpc>
                <a:spcPct val="100000"/>
              </a:lnSpc>
              <a:spcBef>
                <a:spcPts val="0"/>
              </a:spcBef>
              <a:spcAft>
                <a:spcPts val="0"/>
              </a:spcAft>
              <a:buClr>
                <a:srgbClr val="000000"/>
              </a:buClr>
              <a:buSzPts val="1300"/>
              <a:buFont typeface="Arial"/>
              <a:buNone/>
              <a:defRPr/>
            </a:lvl5pPr>
            <a:lvl6pPr indent="0" lvl="5" marL="0" marR="0" rtl="0" algn="r">
              <a:lnSpc>
                <a:spcPct val="100000"/>
              </a:lnSpc>
              <a:spcBef>
                <a:spcPts val="0"/>
              </a:spcBef>
              <a:spcAft>
                <a:spcPts val="0"/>
              </a:spcAft>
              <a:buClr>
                <a:srgbClr val="000000"/>
              </a:buClr>
              <a:buSzPts val="1300"/>
              <a:buFont typeface="Arial"/>
              <a:buNone/>
              <a:defRPr/>
            </a:lvl6pPr>
            <a:lvl7pPr indent="0" lvl="6" marL="0" marR="0" rtl="0" algn="r">
              <a:lnSpc>
                <a:spcPct val="100000"/>
              </a:lnSpc>
              <a:spcBef>
                <a:spcPts val="0"/>
              </a:spcBef>
              <a:spcAft>
                <a:spcPts val="0"/>
              </a:spcAft>
              <a:buClr>
                <a:srgbClr val="000000"/>
              </a:buClr>
              <a:buSzPts val="1300"/>
              <a:buFont typeface="Arial"/>
              <a:buNone/>
              <a:defRPr/>
            </a:lvl7pPr>
            <a:lvl8pPr indent="0" lvl="7" marL="0" marR="0" rtl="0" algn="r">
              <a:lnSpc>
                <a:spcPct val="100000"/>
              </a:lnSpc>
              <a:spcBef>
                <a:spcPts val="0"/>
              </a:spcBef>
              <a:spcAft>
                <a:spcPts val="0"/>
              </a:spcAft>
              <a:buClr>
                <a:srgbClr val="000000"/>
              </a:buClr>
              <a:buSzPts val="1300"/>
              <a:buFont typeface="Arial"/>
              <a:buNone/>
              <a:defRPr/>
            </a:lvl8pPr>
            <a:lvl9pPr indent="0" lvl="8" marL="0" marR="0" rtl="0" algn="r">
              <a:lnSpc>
                <a:spcPct val="100000"/>
              </a:lnSpc>
              <a:spcBef>
                <a:spcPts val="0"/>
              </a:spcBef>
              <a:spcAft>
                <a:spcPts val="0"/>
              </a:spcAft>
              <a:buClr>
                <a:srgbClr val="000000"/>
              </a:buClr>
              <a:buSzPts val="13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39"/>
          <p:cNvSpPr/>
          <p:nvPr/>
        </p:nvSpPr>
        <p:spPr>
          <a:xfrm>
            <a:off x="7655868" y="0"/>
            <a:ext cx="1488000" cy="86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1" u="none" cap="none" strike="noStrike">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48" name="Shape 448"/>
        <p:cNvGrpSpPr/>
        <p:nvPr/>
      </p:nvGrpSpPr>
      <p:grpSpPr>
        <a:xfrm>
          <a:off x="0" y="0"/>
          <a:ext cx="0" cy="0"/>
          <a:chOff x="0" y="0"/>
          <a:chExt cx="0" cy="0"/>
        </a:xfrm>
      </p:grpSpPr>
      <p:sp>
        <p:nvSpPr>
          <p:cNvPr id="449" name="Google Shape;449;p40"/>
          <p:cNvSpPr txBox="1"/>
          <p:nvPr>
            <p:ph type="title"/>
          </p:nvPr>
        </p:nvSpPr>
        <p:spPr>
          <a:xfrm>
            <a:off x="311701"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450" name="Google Shape;450;p40"/>
          <p:cNvPicPr preferRelativeResize="0"/>
          <p:nvPr/>
        </p:nvPicPr>
        <p:blipFill rotWithShape="1">
          <a:blip r:embed="rId2">
            <a:alphaModFix/>
          </a:blip>
          <a:srcRect b="0" l="0" r="4021" t="3735"/>
          <a:stretch/>
        </p:blipFill>
        <p:spPr>
          <a:xfrm>
            <a:off x="7981382" y="0"/>
            <a:ext cx="1067941" cy="101065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obj">
  <p:cSld name="OBJECT">
    <p:bg>
      <p:bgPr>
        <a:solidFill>
          <a:schemeClr val="lt1"/>
        </a:solidFill>
      </p:bgPr>
    </p:bg>
    <p:spTree>
      <p:nvGrpSpPr>
        <p:cNvPr id="451" name="Shape 451"/>
        <p:cNvGrpSpPr/>
        <p:nvPr/>
      </p:nvGrpSpPr>
      <p:grpSpPr>
        <a:xfrm>
          <a:off x="0" y="0"/>
          <a:ext cx="0" cy="0"/>
          <a:chOff x="0" y="0"/>
          <a:chExt cx="0" cy="0"/>
        </a:xfrm>
      </p:grpSpPr>
      <p:pic>
        <p:nvPicPr>
          <p:cNvPr id="452" name="Google Shape;452;p41"/>
          <p:cNvPicPr preferRelativeResize="0"/>
          <p:nvPr/>
        </p:nvPicPr>
        <p:blipFill rotWithShape="1">
          <a:blip r:embed="rId2">
            <a:alphaModFix/>
          </a:blip>
          <a:srcRect b="0" l="0" r="0" t="0"/>
          <a:stretch/>
        </p:blipFill>
        <p:spPr>
          <a:xfrm>
            <a:off x="0" y="0"/>
            <a:ext cx="9143999" cy="5143501"/>
          </a:xfrm>
          <a:prstGeom prst="rect">
            <a:avLst/>
          </a:prstGeom>
          <a:noFill/>
          <a:ln>
            <a:noFill/>
          </a:ln>
        </p:spPr>
      </p:pic>
      <p:sp>
        <p:nvSpPr>
          <p:cNvPr id="453" name="Google Shape;453;p41"/>
          <p:cNvSpPr txBox="1"/>
          <p:nvPr>
            <p:ph type="title"/>
          </p:nvPr>
        </p:nvSpPr>
        <p:spPr>
          <a:xfrm>
            <a:off x="311701" y="445025"/>
            <a:ext cx="85206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b="1" i="0" sz="2050">
                <a:solidFill>
                  <a:srgbClr val="CC3737"/>
                </a:solidFill>
                <a:latin typeface="Calibri"/>
                <a:ea typeface="Calibri"/>
                <a:cs typeface="Calibri"/>
                <a:sym typeface="Calibri"/>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54" name="Google Shape;454;p41"/>
          <p:cNvSpPr txBox="1"/>
          <p:nvPr>
            <p:ph idx="1" type="body"/>
          </p:nvPr>
        </p:nvSpPr>
        <p:spPr>
          <a:xfrm>
            <a:off x="457202" y="1183005"/>
            <a:ext cx="3977700" cy="212400"/>
          </a:xfrm>
          <a:prstGeom prst="rect">
            <a:avLst/>
          </a:prstGeom>
          <a:noFill/>
          <a:ln>
            <a:noFill/>
          </a:ln>
        </p:spPr>
        <p:txBody>
          <a:bodyPr anchorCtr="0" anchor="t" bIns="0" lIns="0" spcFirstLastPara="1" rIns="0" wrap="square" tIns="0">
            <a:sp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1600"/>
              </a:spcBef>
              <a:spcAft>
                <a:spcPts val="0"/>
              </a:spcAft>
              <a:buSzPts val="1200"/>
              <a:buChar char="○"/>
              <a:defRPr/>
            </a:lvl2pPr>
            <a:lvl3pPr indent="-304800" lvl="2" marL="1371600" rtl="0" algn="l">
              <a:lnSpc>
                <a:spcPct val="115000"/>
              </a:lnSpc>
              <a:spcBef>
                <a:spcPts val="1600"/>
              </a:spcBef>
              <a:spcAft>
                <a:spcPts val="0"/>
              </a:spcAft>
              <a:buSzPts val="12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455" name="Google Shape;455;p41"/>
          <p:cNvSpPr txBox="1"/>
          <p:nvPr>
            <p:ph idx="2" type="body"/>
          </p:nvPr>
        </p:nvSpPr>
        <p:spPr>
          <a:xfrm>
            <a:off x="4709161" y="1183005"/>
            <a:ext cx="3977700" cy="212400"/>
          </a:xfrm>
          <a:prstGeom prst="rect">
            <a:avLst/>
          </a:prstGeom>
          <a:noFill/>
          <a:ln>
            <a:noFill/>
          </a:ln>
        </p:spPr>
        <p:txBody>
          <a:bodyPr anchorCtr="0" anchor="t" bIns="0" lIns="0" spcFirstLastPara="1" rIns="0" wrap="square" tIns="0">
            <a:sp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1600"/>
              </a:spcBef>
              <a:spcAft>
                <a:spcPts val="0"/>
              </a:spcAft>
              <a:buSzPts val="1200"/>
              <a:buChar char="○"/>
              <a:defRPr/>
            </a:lvl2pPr>
            <a:lvl3pPr indent="-304800" lvl="2" marL="1371600" rtl="0" algn="l">
              <a:lnSpc>
                <a:spcPct val="115000"/>
              </a:lnSpc>
              <a:spcBef>
                <a:spcPts val="1600"/>
              </a:spcBef>
              <a:spcAft>
                <a:spcPts val="0"/>
              </a:spcAft>
              <a:buSzPts val="12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456" name="Google Shape;456;p41"/>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b="0" i="0" sz="1400" u="none" cap="none" strike="noStrike">
                <a:solidFill>
                  <a:srgbClr val="91919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7" name="Google Shape;457;p41"/>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91919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8" name="Google Shape;458;p4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rtl="0" algn="r">
              <a:lnSpc>
                <a:spcPct val="100000"/>
              </a:lnSpc>
              <a:spcBef>
                <a:spcPts val="0"/>
              </a:spcBef>
              <a:spcAft>
                <a:spcPts val="0"/>
              </a:spcAft>
              <a:buSzPts val="1300"/>
              <a:buNone/>
              <a:defRPr>
                <a:solidFill>
                  <a:srgbClr val="919191"/>
                </a:solidFill>
              </a:defRPr>
            </a:lvl1pPr>
            <a:lvl2pPr indent="0" lvl="1" marL="0" rtl="0" algn="r">
              <a:lnSpc>
                <a:spcPct val="100000"/>
              </a:lnSpc>
              <a:spcBef>
                <a:spcPts val="0"/>
              </a:spcBef>
              <a:spcAft>
                <a:spcPts val="0"/>
              </a:spcAft>
              <a:buSzPts val="1300"/>
              <a:buNone/>
              <a:defRPr>
                <a:solidFill>
                  <a:srgbClr val="919191"/>
                </a:solidFill>
              </a:defRPr>
            </a:lvl2pPr>
            <a:lvl3pPr indent="0" lvl="2" marL="0" rtl="0" algn="r">
              <a:lnSpc>
                <a:spcPct val="100000"/>
              </a:lnSpc>
              <a:spcBef>
                <a:spcPts val="0"/>
              </a:spcBef>
              <a:spcAft>
                <a:spcPts val="0"/>
              </a:spcAft>
              <a:buSzPts val="1300"/>
              <a:buNone/>
              <a:defRPr>
                <a:solidFill>
                  <a:srgbClr val="919191"/>
                </a:solidFill>
              </a:defRPr>
            </a:lvl3pPr>
            <a:lvl4pPr indent="0" lvl="3" marL="0" rtl="0" algn="r">
              <a:lnSpc>
                <a:spcPct val="100000"/>
              </a:lnSpc>
              <a:spcBef>
                <a:spcPts val="0"/>
              </a:spcBef>
              <a:spcAft>
                <a:spcPts val="0"/>
              </a:spcAft>
              <a:buSzPts val="1300"/>
              <a:buNone/>
              <a:defRPr>
                <a:solidFill>
                  <a:srgbClr val="919191"/>
                </a:solidFill>
              </a:defRPr>
            </a:lvl4pPr>
            <a:lvl5pPr indent="0" lvl="4" marL="0" rtl="0" algn="r">
              <a:lnSpc>
                <a:spcPct val="100000"/>
              </a:lnSpc>
              <a:spcBef>
                <a:spcPts val="0"/>
              </a:spcBef>
              <a:spcAft>
                <a:spcPts val="0"/>
              </a:spcAft>
              <a:buSzPts val="1300"/>
              <a:buNone/>
              <a:defRPr>
                <a:solidFill>
                  <a:srgbClr val="919191"/>
                </a:solidFill>
              </a:defRPr>
            </a:lvl5pPr>
            <a:lvl6pPr indent="0" lvl="5" marL="0" rtl="0" algn="r">
              <a:lnSpc>
                <a:spcPct val="100000"/>
              </a:lnSpc>
              <a:spcBef>
                <a:spcPts val="0"/>
              </a:spcBef>
              <a:spcAft>
                <a:spcPts val="0"/>
              </a:spcAft>
              <a:buSzPts val="1300"/>
              <a:buNone/>
              <a:defRPr>
                <a:solidFill>
                  <a:srgbClr val="919191"/>
                </a:solidFill>
              </a:defRPr>
            </a:lvl6pPr>
            <a:lvl7pPr indent="0" lvl="6" marL="0" rtl="0" algn="r">
              <a:lnSpc>
                <a:spcPct val="100000"/>
              </a:lnSpc>
              <a:spcBef>
                <a:spcPts val="0"/>
              </a:spcBef>
              <a:spcAft>
                <a:spcPts val="0"/>
              </a:spcAft>
              <a:buSzPts val="1300"/>
              <a:buNone/>
              <a:defRPr>
                <a:solidFill>
                  <a:srgbClr val="919191"/>
                </a:solidFill>
              </a:defRPr>
            </a:lvl7pPr>
            <a:lvl8pPr indent="0" lvl="7" marL="0" rtl="0" algn="r">
              <a:lnSpc>
                <a:spcPct val="100000"/>
              </a:lnSpc>
              <a:spcBef>
                <a:spcPts val="0"/>
              </a:spcBef>
              <a:spcAft>
                <a:spcPts val="0"/>
              </a:spcAft>
              <a:buSzPts val="1300"/>
              <a:buNone/>
              <a:defRPr>
                <a:solidFill>
                  <a:srgbClr val="919191"/>
                </a:solidFill>
              </a:defRPr>
            </a:lvl8pPr>
            <a:lvl9pPr indent="0" lvl="8" marL="0" rtl="0" algn="r">
              <a:lnSpc>
                <a:spcPct val="100000"/>
              </a:lnSpc>
              <a:spcBef>
                <a:spcPts val="0"/>
              </a:spcBef>
              <a:spcAft>
                <a:spcPts val="0"/>
              </a:spcAft>
              <a:buSzPts val="1300"/>
              <a:buNone/>
              <a:defRPr>
                <a:solidFill>
                  <a:srgbClr val="919191"/>
                </a:solidFill>
              </a:defRPr>
            </a:lvl9pPr>
          </a:lstStyle>
          <a:p>
            <a:pPr indent="0" lvl="0" marL="0" rtl="0" algn="r">
              <a:spcBef>
                <a:spcPts val="0"/>
              </a:spcBef>
              <a:spcAft>
                <a:spcPts val="0"/>
              </a:spcAft>
              <a:buNone/>
            </a:pPr>
            <a:fld id="{00000000-1234-1234-1234-123412341234}" type="slidenum">
              <a:rPr lang="en"/>
              <a:t>‹#›</a:t>
            </a:fld>
            <a:endParaRPr b="0" i="0" sz="1300" u="none" cap="none" strike="noStrike">
              <a:latin typeface="Roboto Slab"/>
              <a:ea typeface="Roboto Slab"/>
              <a:cs typeface="Roboto Slab"/>
              <a:sym typeface="Roboto Slab"/>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 type="subTitle"/>
          </p:nvPr>
        </p:nvSpPr>
        <p:spPr>
          <a:xfrm>
            <a:off x="871800" y="2133400"/>
            <a:ext cx="2793000" cy="402600"/>
          </a:xfrm>
          <a:prstGeom prst="rect">
            <a:avLst/>
          </a:prstGeom>
          <a:solidFill>
            <a:srgbClr val="138808">
              <a:alpha val="2440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30" name="Google Shape;30;p5"/>
          <p:cNvSpPr txBox="1"/>
          <p:nvPr>
            <p:ph idx="2" type="subTitle"/>
          </p:nvPr>
        </p:nvSpPr>
        <p:spPr>
          <a:xfrm>
            <a:off x="5479200" y="2133400"/>
            <a:ext cx="2793000" cy="402600"/>
          </a:xfrm>
          <a:prstGeom prst="rect">
            <a:avLst/>
          </a:prstGeom>
          <a:solidFill>
            <a:srgbClr val="138808">
              <a:alpha val="2440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31" name="Google Shape;31;p5"/>
          <p:cNvSpPr txBox="1"/>
          <p:nvPr>
            <p:ph idx="3" type="subTitle"/>
          </p:nvPr>
        </p:nvSpPr>
        <p:spPr>
          <a:xfrm>
            <a:off x="871800" y="2536150"/>
            <a:ext cx="2793000" cy="100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4" type="subTitle"/>
          </p:nvPr>
        </p:nvSpPr>
        <p:spPr>
          <a:xfrm>
            <a:off x="5479200" y="2536150"/>
            <a:ext cx="2793000" cy="100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USTOM_3">
    <p:spTree>
      <p:nvGrpSpPr>
        <p:cNvPr id="459" name="Shape 459"/>
        <p:cNvGrpSpPr/>
        <p:nvPr/>
      </p:nvGrpSpPr>
      <p:grpSpPr>
        <a:xfrm>
          <a:off x="0" y="0"/>
          <a:ext cx="0" cy="0"/>
          <a:chOff x="0" y="0"/>
          <a:chExt cx="0" cy="0"/>
        </a:xfrm>
      </p:grpSpPr>
      <p:sp>
        <p:nvSpPr>
          <p:cNvPr id="460" name="Google Shape;460;p42"/>
          <p:cNvSpPr/>
          <p:nvPr/>
        </p:nvSpPr>
        <p:spPr>
          <a:xfrm flipH="1" rot="10800000">
            <a:off x="524"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61" name="Google Shape;461;p42"/>
          <p:cNvSpPr txBox="1"/>
          <p:nvPr>
            <p:ph type="ctrTitle"/>
          </p:nvPr>
        </p:nvSpPr>
        <p:spPr>
          <a:xfrm>
            <a:off x="1964853" y="284100"/>
            <a:ext cx="5214300" cy="946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1">
                <a:solidFill>
                  <a:srgbClr val="FFFFFF"/>
                </a:solidFill>
              </a:defRPr>
            </a:lvl1pPr>
            <a:lvl2pPr lvl="1" rtl="0" algn="r">
              <a:lnSpc>
                <a:spcPct val="100000"/>
              </a:lnSpc>
              <a:spcBef>
                <a:spcPts val="0"/>
              </a:spcBef>
              <a:spcAft>
                <a:spcPts val="0"/>
              </a:spcAft>
              <a:buSzPts val="1800"/>
              <a:buNone/>
              <a:defRPr sz="1801"/>
            </a:lvl2pPr>
            <a:lvl3pPr lvl="2" rtl="0" algn="r">
              <a:lnSpc>
                <a:spcPct val="100000"/>
              </a:lnSpc>
              <a:spcBef>
                <a:spcPts val="0"/>
              </a:spcBef>
              <a:spcAft>
                <a:spcPts val="0"/>
              </a:spcAft>
              <a:buSzPts val="1800"/>
              <a:buNone/>
              <a:defRPr sz="1801"/>
            </a:lvl3pPr>
            <a:lvl4pPr lvl="3" rtl="0" algn="r">
              <a:lnSpc>
                <a:spcPct val="100000"/>
              </a:lnSpc>
              <a:spcBef>
                <a:spcPts val="0"/>
              </a:spcBef>
              <a:spcAft>
                <a:spcPts val="0"/>
              </a:spcAft>
              <a:buSzPts val="1800"/>
              <a:buNone/>
              <a:defRPr sz="1801"/>
            </a:lvl4pPr>
            <a:lvl5pPr lvl="4" rtl="0" algn="r">
              <a:lnSpc>
                <a:spcPct val="100000"/>
              </a:lnSpc>
              <a:spcBef>
                <a:spcPts val="0"/>
              </a:spcBef>
              <a:spcAft>
                <a:spcPts val="0"/>
              </a:spcAft>
              <a:buSzPts val="1800"/>
              <a:buNone/>
              <a:defRPr sz="1801"/>
            </a:lvl5pPr>
            <a:lvl6pPr lvl="5" rtl="0" algn="r">
              <a:lnSpc>
                <a:spcPct val="100000"/>
              </a:lnSpc>
              <a:spcBef>
                <a:spcPts val="0"/>
              </a:spcBef>
              <a:spcAft>
                <a:spcPts val="0"/>
              </a:spcAft>
              <a:buSzPts val="1800"/>
              <a:buNone/>
              <a:defRPr sz="1801"/>
            </a:lvl6pPr>
            <a:lvl7pPr lvl="6" rtl="0" algn="r">
              <a:lnSpc>
                <a:spcPct val="100000"/>
              </a:lnSpc>
              <a:spcBef>
                <a:spcPts val="0"/>
              </a:spcBef>
              <a:spcAft>
                <a:spcPts val="0"/>
              </a:spcAft>
              <a:buSzPts val="1800"/>
              <a:buNone/>
              <a:defRPr sz="1801"/>
            </a:lvl7pPr>
            <a:lvl8pPr lvl="7" rtl="0" algn="r">
              <a:lnSpc>
                <a:spcPct val="100000"/>
              </a:lnSpc>
              <a:spcBef>
                <a:spcPts val="0"/>
              </a:spcBef>
              <a:spcAft>
                <a:spcPts val="0"/>
              </a:spcAft>
              <a:buSzPts val="1800"/>
              <a:buNone/>
              <a:defRPr sz="1801"/>
            </a:lvl8pPr>
            <a:lvl9pPr lvl="8" rtl="0" algn="r">
              <a:lnSpc>
                <a:spcPct val="100000"/>
              </a:lnSpc>
              <a:spcBef>
                <a:spcPts val="0"/>
              </a:spcBef>
              <a:spcAft>
                <a:spcPts val="0"/>
              </a:spcAft>
              <a:buSzPts val="1800"/>
              <a:buNone/>
              <a:defRPr sz="1801"/>
            </a:lvl9pPr>
          </a:lstStyle>
          <a:p/>
        </p:txBody>
      </p:sp>
      <p:cxnSp>
        <p:nvCxnSpPr>
          <p:cNvPr id="462" name="Google Shape;462;p42"/>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63" name="Google Shape;463;p42"/>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pic>
        <p:nvPicPr>
          <p:cNvPr id="464" name="Google Shape;464;p42"/>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DESIGN 4">
  <p:cSld name="CAPTION_ONLY_1_1">
    <p:spTree>
      <p:nvGrpSpPr>
        <p:cNvPr id="465" name="Shape 465"/>
        <p:cNvGrpSpPr/>
        <p:nvPr/>
      </p:nvGrpSpPr>
      <p:grpSpPr>
        <a:xfrm>
          <a:off x="0" y="0"/>
          <a:ext cx="0" cy="0"/>
          <a:chOff x="0" y="0"/>
          <a:chExt cx="0" cy="0"/>
        </a:xfrm>
      </p:grpSpPr>
      <p:sp>
        <p:nvSpPr>
          <p:cNvPr id="466" name="Google Shape;466;p43"/>
          <p:cNvSpPr/>
          <p:nvPr/>
        </p:nvSpPr>
        <p:spPr>
          <a:xfrm flipH="1">
            <a:off x="1309076" y="0"/>
            <a:ext cx="6527100" cy="4122600"/>
          </a:xfrm>
          <a:prstGeom prst="rect">
            <a:avLst/>
          </a:prstGeom>
          <a:solidFill>
            <a:srgbClr val="434343">
              <a:alpha val="631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67" name="Google Shape;467;p43"/>
          <p:cNvSpPr/>
          <p:nvPr/>
        </p:nvSpPr>
        <p:spPr>
          <a:xfrm>
            <a:off x="-1349" y="0"/>
            <a:ext cx="9144000" cy="5156700"/>
          </a:xfrm>
          <a:prstGeom prst="rect">
            <a:avLst/>
          </a:prstGeom>
          <a:solidFill>
            <a:srgbClr val="FFFFFF">
              <a:alpha val="23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68" name="Google Shape;468;p43"/>
          <p:cNvSpPr/>
          <p:nvPr/>
        </p:nvSpPr>
        <p:spPr>
          <a:xfrm flipH="1">
            <a:off x="1309076" y="0"/>
            <a:ext cx="6527100" cy="4122600"/>
          </a:xfrm>
          <a:prstGeom prst="rect">
            <a:avLst/>
          </a:prstGeom>
          <a:solidFill>
            <a:srgbClr val="434343">
              <a:alpha val="631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69" name="Google Shape;469;p43"/>
          <p:cNvSpPr txBox="1"/>
          <p:nvPr>
            <p:ph type="ctrTitle"/>
          </p:nvPr>
        </p:nvSpPr>
        <p:spPr>
          <a:xfrm>
            <a:off x="941176" y="2570650"/>
            <a:ext cx="7262700" cy="88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EBCFB2"/>
              </a:buClr>
              <a:buSzPts val="6000"/>
              <a:buNone/>
              <a:defRPr sz="6000">
                <a:solidFill>
                  <a:srgbClr val="EBCFB2"/>
                </a:solidFill>
              </a:defRPr>
            </a:lvl1pPr>
            <a:lvl2pPr lvl="1" rtl="0" algn="r">
              <a:lnSpc>
                <a:spcPct val="100000"/>
              </a:lnSpc>
              <a:spcBef>
                <a:spcPts val="0"/>
              </a:spcBef>
              <a:spcAft>
                <a:spcPts val="0"/>
              </a:spcAft>
              <a:buClr>
                <a:srgbClr val="666666"/>
              </a:buClr>
              <a:buSzPts val="6000"/>
              <a:buNone/>
              <a:defRPr sz="6000">
                <a:solidFill>
                  <a:srgbClr val="666666"/>
                </a:solidFill>
              </a:defRPr>
            </a:lvl2pPr>
            <a:lvl3pPr lvl="2" rtl="0" algn="r">
              <a:lnSpc>
                <a:spcPct val="100000"/>
              </a:lnSpc>
              <a:spcBef>
                <a:spcPts val="0"/>
              </a:spcBef>
              <a:spcAft>
                <a:spcPts val="0"/>
              </a:spcAft>
              <a:buClr>
                <a:srgbClr val="666666"/>
              </a:buClr>
              <a:buSzPts val="6000"/>
              <a:buNone/>
              <a:defRPr sz="6000">
                <a:solidFill>
                  <a:srgbClr val="666666"/>
                </a:solidFill>
              </a:defRPr>
            </a:lvl3pPr>
            <a:lvl4pPr lvl="3" rtl="0" algn="r">
              <a:lnSpc>
                <a:spcPct val="100000"/>
              </a:lnSpc>
              <a:spcBef>
                <a:spcPts val="0"/>
              </a:spcBef>
              <a:spcAft>
                <a:spcPts val="0"/>
              </a:spcAft>
              <a:buClr>
                <a:srgbClr val="666666"/>
              </a:buClr>
              <a:buSzPts val="6000"/>
              <a:buNone/>
              <a:defRPr sz="6000">
                <a:solidFill>
                  <a:srgbClr val="666666"/>
                </a:solidFill>
              </a:defRPr>
            </a:lvl4pPr>
            <a:lvl5pPr lvl="4" rtl="0" algn="r">
              <a:lnSpc>
                <a:spcPct val="100000"/>
              </a:lnSpc>
              <a:spcBef>
                <a:spcPts val="0"/>
              </a:spcBef>
              <a:spcAft>
                <a:spcPts val="0"/>
              </a:spcAft>
              <a:buClr>
                <a:srgbClr val="666666"/>
              </a:buClr>
              <a:buSzPts val="6000"/>
              <a:buNone/>
              <a:defRPr sz="6000">
                <a:solidFill>
                  <a:srgbClr val="666666"/>
                </a:solidFill>
              </a:defRPr>
            </a:lvl5pPr>
            <a:lvl6pPr lvl="5" rtl="0" algn="r">
              <a:lnSpc>
                <a:spcPct val="100000"/>
              </a:lnSpc>
              <a:spcBef>
                <a:spcPts val="0"/>
              </a:spcBef>
              <a:spcAft>
                <a:spcPts val="0"/>
              </a:spcAft>
              <a:buClr>
                <a:srgbClr val="666666"/>
              </a:buClr>
              <a:buSzPts val="6000"/>
              <a:buNone/>
              <a:defRPr sz="6000">
                <a:solidFill>
                  <a:srgbClr val="666666"/>
                </a:solidFill>
              </a:defRPr>
            </a:lvl6pPr>
            <a:lvl7pPr lvl="6" rtl="0" algn="r">
              <a:lnSpc>
                <a:spcPct val="100000"/>
              </a:lnSpc>
              <a:spcBef>
                <a:spcPts val="0"/>
              </a:spcBef>
              <a:spcAft>
                <a:spcPts val="0"/>
              </a:spcAft>
              <a:buClr>
                <a:srgbClr val="666666"/>
              </a:buClr>
              <a:buSzPts val="6000"/>
              <a:buNone/>
              <a:defRPr sz="6000">
                <a:solidFill>
                  <a:srgbClr val="666666"/>
                </a:solidFill>
              </a:defRPr>
            </a:lvl7pPr>
            <a:lvl8pPr lvl="7" rtl="0" algn="r">
              <a:lnSpc>
                <a:spcPct val="100000"/>
              </a:lnSpc>
              <a:spcBef>
                <a:spcPts val="0"/>
              </a:spcBef>
              <a:spcAft>
                <a:spcPts val="0"/>
              </a:spcAft>
              <a:buClr>
                <a:srgbClr val="666666"/>
              </a:buClr>
              <a:buSzPts val="6000"/>
              <a:buNone/>
              <a:defRPr sz="6000">
                <a:solidFill>
                  <a:srgbClr val="666666"/>
                </a:solidFill>
              </a:defRPr>
            </a:lvl8pPr>
            <a:lvl9pPr lvl="8" rtl="0" algn="r">
              <a:lnSpc>
                <a:spcPct val="100000"/>
              </a:lnSpc>
              <a:spcBef>
                <a:spcPts val="0"/>
              </a:spcBef>
              <a:spcAft>
                <a:spcPts val="0"/>
              </a:spcAft>
              <a:buClr>
                <a:srgbClr val="666666"/>
              </a:buClr>
              <a:buSzPts val="6000"/>
              <a:buNone/>
              <a:defRPr sz="6000">
                <a:solidFill>
                  <a:srgbClr val="666666"/>
                </a:solidFill>
              </a:defRPr>
            </a:lvl9pPr>
          </a:lstStyle>
          <a:p/>
        </p:txBody>
      </p:sp>
      <p:sp>
        <p:nvSpPr>
          <p:cNvPr id="470" name="Google Shape;470;p43"/>
          <p:cNvSpPr txBox="1"/>
          <p:nvPr>
            <p:ph idx="1" type="subTitle"/>
          </p:nvPr>
        </p:nvSpPr>
        <p:spPr>
          <a:xfrm flipH="1">
            <a:off x="2809876" y="1988200"/>
            <a:ext cx="3525600" cy="34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471" name="Google Shape;471;p43"/>
          <p:cNvSpPr txBox="1"/>
          <p:nvPr>
            <p:ph idx="2" type="ctrTitle"/>
          </p:nvPr>
        </p:nvSpPr>
        <p:spPr>
          <a:xfrm flipH="1">
            <a:off x="583976" y="1683125"/>
            <a:ext cx="7977300" cy="388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2400"/>
              <a:buNone/>
              <a:defRPr sz="2400">
                <a:solidFill>
                  <a:srgbClr val="FFFFFF"/>
                </a:solidFill>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cxnSp>
        <p:nvCxnSpPr>
          <p:cNvPr id="472" name="Google Shape;472;p43"/>
          <p:cNvCxnSpPr/>
          <p:nvPr/>
        </p:nvCxnSpPr>
        <p:spPr>
          <a:xfrm>
            <a:off x="3816376" y="2636500"/>
            <a:ext cx="1512600" cy="0"/>
          </a:xfrm>
          <a:prstGeom prst="straightConnector1">
            <a:avLst/>
          </a:prstGeom>
          <a:noFill/>
          <a:ln cap="flat" cmpd="sng" w="28575">
            <a:solidFill>
              <a:srgbClr val="FFFFFF"/>
            </a:solidFill>
            <a:prstDash val="solid"/>
            <a:round/>
            <a:headEnd len="sm" w="sm" type="none"/>
            <a:tailEnd len="sm" w="sm" type="none"/>
          </a:ln>
        </p:spPr>
      </p:cxnSp>
      <p:pic>
        <p:nvPicPr>
          <p:cNvPr id="473" name="Google Shape;473;p43"/>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6">
    <p:spTree>
      <p:nvGrpSpPr>
        <p:cNvPr id="474" name="Shape 474"/>
        <p:cNvGrpSpPr/>
        <p:nvPr/>
      </p:nvGrpSpPr>
      <p:grpSpPr>
        <a:xfrm>
          <a:off x="0" y="0"/>
          <a:ext cx="0" cy="0"/>
          <a:chOff x="0" y="0"/>
          <a:chExt cx="0" cy="0"/>
        </a:xfrm>
      </p:grpSpPr>
      <p:sp>
        <p:nvSpPr>
          <p:cNvPr id="475" name="Google Shape;475;p44"/>
          <p:cNvSpPr/>
          <p:nvPr/>
        </p:nvSpPr>
        <p:spPr>
          <a:xfrm rot="10800000">
            <a:off x="0"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76" name="Google Shape;476;p44"/>
          <p:cNvSpPr txBox="1"/>
          <p:nvPr>
            <p:ph type="ctrTitle"/>
          </p:nvPr>
        </p:nvSpPr>
        <p:spPr>
          <a:xfrm>
            <a:off x="1964853" y="284100"/>
            <a:ext cx="5214300" cy="946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1">
                <a:solidFill>
                  <a:srgbClr val="FFFFFF"/>
                </a:solidFill>
              </a:defRPr>
            </a:lvl1pPr>
            <a:lvl2pPr lvl="1" rtl="0" algn="r">
              <a:lnSpc>
                <a:spcPct val="100000"/>
              </a:lnSpc>
              <a:spcBef>
                <a:spcPts val="0"/>
              </a:spcBef>
              <a:spcAft>
                <a:spcPts val="0"/>
              </a:spcAft>
              <a:buSzPts val="1800"/>
              <a:buNone/>
              <a:defRPr sz="1801"/>
            </a:lvl2pPr>
            <a:lvl3pPr lvl="2" rtl="0" algn="r">
              <a:lnSpc>
                <a:spcPct val="100000"/>
              </a:lnSpc>
              <a:spcBef>
                <a:spcPts val="0"/>
              </a:spcBef>
              <a:spcAft>
                <a:spcPts val="0"/>
              </a:spcAft>
              <a:buSzPts val="1800"/>
              <a:buNone/>
              <a:defRPr sz="1801"/>
            </a:lvl3pPr>
            <a:lvl4pPr lvl="3" rtl="0" algn="r">
              <a:lnSpc>
                <a:spcPct val="100000"/>
              </a:lnSpc>
              <a:spcBef>
                <a:spcPts val="0"/>
              </a:spcBef>
              <a:spcAft>
                <a:spcPts val="0"/>
              </a:spcAft>
              <a:buSzPts val="1800"/>
              <a:buNone/>
              <a:defRPr sz="1801"/>
            </a:lvl4pPr>
            <a:lvl5pPr lvl="4" rtl="0" algn="r">
              <a:lnSpc>
                <a:spcPct val="100000"/>
              </a:lnSpc>
              <a:spcBef>
                <a:spcPts val="0"/>
              </a:spcBef>
              <a:spcAft>
                <a:spcPts val="0"/>
              </a:spcAft>
              <a:buSzPts val="1800"/>
              <a:buNone/>
              <a:defRPr sz="1801"/>
            </a:lvl5pPr>
            <a:lvl6pPr lvl="5" rtl="0" algn="r">
              <a:lnSpc>
                <a:spcPct val="100000"/>
              </a:lnSpc>
              <a:spcBef>
                <a:spcPts val="0"/>
              </a:spcBef>
              <a:spcAft>
                <a:spcPts val="0"/>
              </a:spcAft>
              <a:buSzPts val="1800"/>
              <a:buNone/>
              <a:defRPr sz="1801"/>
            </a:lvl6pPr>
            <a:lvl7pPr lvl="6" rtl="0" algn="r">
              <a:lnSpc>
                <a:spcPct val="100000"/>
              </a:lnSpc>
              <a:spcBef>
                <a:spcPts val="0"/>
              </a:spcBef>
              <a:spcAft>
                <a:spcPts val="0"/>
              </a:spcAft>
              <a:buSzPts val="1800"/>
              <a:buNone/>
              <a:defRPr sz="1801"/>
            </a:lvl7pPr>
            <a:lvl8pPr lvl="7" rtl="0" algn="r">
              <a:lnSpc>
                <a:spcPct val="100000"/>
              </a:lnSpc>
              <a:spcBef>
                <a:spcPts val="0"/>
              </a:spcBef>
              <a:spcAft>
                <a:spcPts val="0"/>
              </a:spcAft>
              <a:buSzPts val="1800"/>
              <a:buNone/>
              <a:defRPr sz="1801"/>
            </a:lvl8pPr>
            <a:lvl9pPr lvl="8" rtl="0" algn="r">
              <a:lnSpc>
                <a:spcPct val="100000"/>
              </a:lnSpc>
              <a:spcBef>
                <a:spcPts val="0"/>
              </a:spcBef>
              <a:spcAft>
                <a:spcPts val="0"/>
              </a:spcAft>
              <a:buSzPts val="1800"/>
              <a:buNone/>
              <a:defRPr sz="1801"/>
            </a:lvl9pPr>
          </a:lstStyle>
          <a:p/>
        </p:txBody>
      </p:sp>
      <p:cxnSp>
        <p:nvCxnSpPr>
          <p:cNvPr id="477" name="Google Shape;477;p44"/>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78" name="Google Shape;478;p44"/>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pic>
        <p:nvPicPr>
          <p:cNvPr id="479" name="Google Shape;479;p44"/>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480" name="Shape 480"/>
        <p:cNvGrpSpPr/>
        <p:nvPr/>
      </p:nvGrpSpPr>
      <p:grpSpPr>
        <a:xfrm>
          <a:off x="0" y="0"/>
          <a:ext cx="0" cy="0"/>
          <a:chOff x="0" y="0"/>
          <a:chExt cx="0" cy="0"/>
        </a:xfrm>
      </p:grpSpPr>
      <p:sp>
        <p:nvSpPr>
          <p:cNvPr id="481" name="Google Shape;481;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1pPr>
            <a:lvl2pPr indent="0" lvl="1"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2pPr>
            <a:lvl3pPr indent="0" lvl="2"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3pPr>
            <a:lvl4pPr indent="0" lvl="3"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4pPr>
            <a:lvl5pPr indent="0" lvl="4"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5pPr>
            <a:lvl6pPr indent="0" lvl="5"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6pPr>
            <a:lvl7pPr indent="0" lvl="6"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7pPr>
            <a:lvl8pPr indent="0" lvl="7"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8pPr>
            <a:lvl9pPr indent="0" lvl="8" marL="0" marR="0" rtl="0" algn="r">
              <a:lnSpc>
                <a:spcPct val="100000"/>
              </a:lnSpc>
              <a:spcBef>
                <a:spcPts val="0"/>
              </a:spcBef>
              <a:spcAft>
                <a:spcPts val="0"/>
              </a:spcAft>
              <a:buClr>
                <a:srgbClr val="000000"/>
              </a:buClr>
              <a:buSzPts val="1100"/>
              <a:buFont typeface="Arial"/>
              <a:buNone/>
              <a:defRPr b="0" i="0" sz="1300" u="none" cap="none" strike="noStrike">
                <a:solidFill>
                  <a:srgbClr val="666666"/>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45"/>
          <p:cNvSpPr/>
          <p:nvPr/>
        </p:nvSpPr>
        <p:spPr>
          <a:xfrm>
            <a:off x="0" y="-75"/>
            <a:ext cx="9144000" cy="5143500"/>
          </a:xfrm>
          <a:prstGeom prst="rect">
            <a:avLst/>
          </a:prstGeom>
          <a:solidFill>
            <a:srgbClr val="FFFFFF">
              <a:alpha val="23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83" name="Google Shape;483;p45"/>
          <p:cNvSpPr/>
          <p:nvPr/>
        </p:nvSpPr>
        <p:spPr>
          <a:xfrm>
            <a:off x="0" y="1200675"/>
            <a:ext cx="7372800" cy="2742000"/>
          </a:xfrm>
          <a:prstGeom prst="rect">
            <a:avLst/>
          </a:prstGeom>
          <a:solidFill>
            <a:srgbClr val="434343">
              <a:alpha val="6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cxnSp>
        <p:nvCxnSpPr>
          <p:cNvPr id="484" name="Google Shape;484;p45"/>
          <p:cNvCxnSpPr/>
          <p:nvPr/>
        </p:nvCxnSpPr>
        <p:spPr>
          <a:xfrm>
            <a:off x="4542766" y="1867050"/>
            <a:ext cx="0" cy="1497000"/>
          </a:xfrm>
          <a:prstGeom prst="straightConnector1">
            <a:avLst/>
          </a:prstGeom>
          <a:noFill/>
          <a:ln cap="flat" cmpd="sng" w="28575">
            <a:solidFill>
              <a:srgbClr val="FFFFFF"/>
            </a:solidFill>
            <a:prstDash val="solid"/>
            <a:round/>
            <a:headEnd len="sm" w="sm" type="none"/>
            <a:tailEnd len="sm" w="sm" type="none"/>
          </a:ln>
        </p:spPr>
      </p:cxnSp>
      <p:sp>
        <p:nvSpPr>
          <p:cNvPr id="485" name="Google Shape;485;p45"/>
          <p:cNvSpPr txBox="1"/>
          <p:nvPr>
            <p:ph type="ctrTitle"/>
          </p:nvPr>
        </p:nvSpPr>
        <p:spPr>
          <a:xfrm flipH="1">
            <a:off x="4644812" y="2280300"/>
            <a:ext cx="6741600" cy="670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EBCFB2"/>
              </a:buClr>
              <a:buSzPts val="6000"/>
              <a:buNone/>
              <a:defRPr sz="6000">
                <a:solidFill>
                  <a:srgbClr val="EBCFB2"/>
                </a:solidFill>
              </a:defRPr>
            </a:lvl1pPr>
            <a:lvl2pPr lvl="1" rtl="0" algn="r">
              <a:lnSpc>
                <a:spcPct val="100000"/>
              </a:lnSpc>
              <a:spcBef>
                <a:spcPts val="0"/>
              </a:spcBef>
              <a:spcAft>
                <a:spcPts val="0"/>
              </a:spcAft>
              <a:buSzPts val="5200"/>
              <a:buNone/>
              <a:defRPr sz="5200"/>
            </a:lvl2pPr>
            <a:lvl3pPr lvl="2" rtl="0" algn="r">
              <a:lnSpc>
                <a:spcPct val="100000"/>
              </a:lnSpc>
              <a:spcBef>
                <a:spcPts val="0"/>
              </a:spcBef>
              <a:spcAft>
                <a:spcPts val="0"/>
              </a:spcAft>
              <a:buSzPts val="5200"/>
              <a:buNone/>
              <a:defRPr sz="5200"/>
            </a:lvl3pPr>
            <a:lvl4pPr lvl="3" rtl="0" algn="r">
              <a:lnSpc>
                <a:spcPct val="100000"/>
              </a:lnSpc>
              <a:spcBef>
                <a:spcPts val="0"/>
              </a:spcBef>
              <a:spcAft>
                <a:spcPts val="0"/>
              </a:spcAft>
              <a:buSzPts val="5200"/>
              <a:buNone/>
              <a:defRPr sz="5200"/>
            </a:lvl4pPr>
            <a:lvl5pPr lvl="4" rtl="0" algn="r">
              <a:lnSpc>
                <a:spcPct val="100000"/>
              </a:lnSpc>
              <a:spcBef>
                <a:spcPts val="0"/>
              </a:spcBef>
              <a:spcAft>
                <a:spcPts val="0"/>
              </a:spcAft>
              <a:buSzPts val="5200"/>
              <a:buNone/>
              <a:defRPr sz="5200"/>
            </a:lvl5pPr>
            <a:lvl6pPr lvl="5" rtl="0" algn="r">
              <a:lnSpc>
                <a:spcPct val="100000"/>
              </a:lnSpc>
              <a:spcBef>
                <a:spcPts val="0"/>
              </a:spcBef>
              <a:spcAft>
                <a:spcPts val="0"/>
              </a:spcAft>
              <a:buSzPts val="5200"/>
              <a:buNone/>
              <a:defRPr sz="5200"/>
            </a:lvl6pPr>
            <a:lvl7pPr lvl="6" rtl="0" algn="r">
              <a:lnSpc>
                <a:spcPct val="100000"/>
              </a:lnSpc>
              <a:spcBef>
                <a:spcPts val="0"/>
              </a:spcBef>
              <a:spcAft>
                <a:spcPts val="0"/>
              </a:spcAft>
              <a:buSzPts val="5200"/>
              <a:buNone/>
              <a:defRPr sz="5200"/>
            </a:lvl7pPr>
            <a:lvl8pPr lvl="7" rtl="0" algn="r">
              <a:lnSpc>
                <a:spcPct val="100000"/>
              </a:lnSpc>
              <a:spcBef>
                <a:spcPts val="0"/>
              </a:spcBef>
              <a:spcAft>
                <a:spcPts val="0"/>
              </a:spcAft>
              <a:buSzPts val="5200"/>
              <a:buNone/>
              <a:defRPr sz="5200"/>
            </a:lvl8pPr>
            <a:lvl9pPr lvl="8" rtl="0" algn="r">
              <a:lnSpc>
                <a:spcPct val="100000"/>
              </a:lnSpc>
              <a:spcBef>
                <a:spcPts val="0"/>
              </a:spcBef>
              <a:spcAft>
                <a:spcPts val="0"/>
              </a:spcAft>
              <a:buSzPts val="5200"/>
              <a:buNone/>
              <a:defRPr sz="5200"/>
            </a:lvl9pPr>
          </a:lstStyle>
          <a:p/>
        </p:txBody>
      </p:sp>
      <p:sp>
        <p:nvSpPr>
          <p:cNvPr id="486" name="Google Shape;486;p45"/>
          <p:cNvSpPr txBox="1"/>
          <p:nvPr>
            <p:ph idx="1" type="subTitle"/>
          </p:nvPr>
        </p:nvSpPr>
        <p:spPr>
          <a:xfrm flipH="1">
            <a:off x="1600829" y="2379750"/>
            <a:ext cx="2795700" cy="471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pic>
        <p:nvPicPr>
          <p:cNvPr id="487" name="Google Shape;487;p45"/>
          <p:cNvPicPr preferRelativeResize="0"/>
          <p:nvPr/>
        </p:nvPicPr>
        <p:blipFill rotWithShape="1">
          <a:blip r:embed="rId2">
            <a:alphaModFix/>
          </a:blip>
          <a:srcRect b="0" l="0" r="0" t="0"/>
          <a:stretch/>
        </p:blipFill>
        <p:spPr>
          <a:xfrm>
            <a:off x="8095254" y="2"/>
            <a:ext cx="1048747" cy="75251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_2">
    <p:spTree>
      <p:nvGrpSpPr>
        <p:cNvPr id="488" name="Shape 488"/>
        <p:cNvGrpSpPr/>
        <p:nvPr/>
      </p:nvGrpSpPr>
      <p:grpSpPr>
        <a:xfrm>
          <a:off x="0" y="0"/>
          <a:ext cx="0" cy="0"/>
          <a:chOff x="0" y="0"/>
          <a:chExt cx="0" cy="0"/>
        </a:xfrm>
      </p:grpSpPr>
      <p:sp>
        <p:nvSpPr>
          <p:cNvPr id="489" name="Google Shape;489;p46"/>
          <p:cNvSpPr/>
          <p:nvPr/>
        </p:nvSpPr>
        <p:spPr>
          <a:xfrm flipH="1" rot="10800000">
            <a:off x="524" y="-17727"/>
            <a:ext cx="9144000" cy="51633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490" name="Google Shape;490;p46"/>
          <p:cNvSpPr txBox="1"/>
          <p:nvPr>
            <p:ph type="ctrTitle"/>
          </p:nvPr>
        </p:nvSpPr>
        <p:spPr>
          <a:xfrm>
            <a:off x="1009314" y="3115775"/>
            <a:ext cx="18813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1600"/>
              <a:buNone/>
              <a:defRPr sz="1600">
                <a:solidFill>
                  <a:srgbClr val="FFFFFF"/>
                </a:solidFill>
              </a:defRPr>
            </a:lvl2pPr>
            <a:lvl3pPr lvl="2" rtl="0" algn="ctr">
              <a:lnSpc>
                <a:spcPct val="100000"/>
              </a:lnSpc>
              <a:spcBef>
                <a:spcPts val="0"/>
              </a:spcBef>
              <a:spcAft>
                <a:spcPts val="0"/>
              </a:spcAft>
              <a:buClr>
                <a:srgbClr val="FFFFFF"/>
              </a:buClr>
              <a:buSzPts val="1600"/>
              <a:buNone/>
              <a:defRPr sz="1600">
                <a:solidFill>
                  <a:srgbClr val="FFFFFF"/>
                </a:solidFill>
              </a:defRPr>
            </a:lvl3pPr>
            <a:lvl4pPr lvl="3" rtl="0" algn="ctr">
              <a:lnSpc>
                <a:spcPct val="100000"/>
              </a:lnSpc>
              <a:spcBef>
                <a:spcPts val="0"/>
              </a:spcBef>
              <a:spcAft>
                <a:spcPts val="0"/>
              </a:spcAft>
              <a:buClr>
                <a:srgbClr val="FFFFFF"/>
              </a:buClr>
              <a:buSzPts val="1600"/>
              <a:buNone/>
              <a:defRPr sz="1600">
                <a:solidFill>
                  <a:srgbClr val="FFFFFF"/>
                </a:solidFill>
              </a:defRPr>
            </a:lvl4pPr>
            <a:lvl5pPr lvl="4" rtl="0" algn="ctr">
              <a:lnSpc>
                <a:spcPct val="100000"/>
              </a:lnSpc>
              <a:spcBef>
                <a:spcPts val="0"/>
              </a:spcBef>
              <a:spcAft>
                <a:spcPts val="0"/>
              </a:spcAft>
              <a:buClr>
                <a:srgbClr val="FFFFFF"/>
              </a:buClr>
              <a:buSzPts val="1600"/>
              <a:buNone/>
              <a:defRPr sz="1600">
                <a:solidFill>
                  <a:srgbClr val="FFFFFF"/>
                </a:solidFill>
              </a:defRPr>
            </a:lvl5pPr>
            <a:lvl6pPr lvl="5" rtl="0" algn="ctr">
              <a:lnSpc>
                <a:spcPct val="100000"/>
              </a:lnSpc>
              <a:spcBef>
                <a:spcPts val="0"/>
              </a:spcBef>
              <a:spcAft>
                <a:spcPts val="0"/>
              </a:spcAft>
              <a:buClr>
                <a:srgbClr val="FFFFFF"/>
              </a:buClr>
              <a:buSzPts val="1600"/>
              <a:buNone/>
              <a:defRPr sz="1600">
                <a:solidFill>
                  <a:srgbClr val="FFFFFF"/>
                </a:solidFill>
              </a:defRPr>
            </a:lvl6pPr>
            <a:lvl7pPr lvl="6" rtl="0" algn="ctr">
              <a:lnSpc>
                <a:spcPct val="100000"/>
              </a:lnSpc>
              <a:spcBef>
                <a:spcPts val="0"/>
              </a:spcBef>
              <a:spcAft>
                <a:spcPts val="0"/>
              </a:spcAft>
              <a:buClr>
                <a:srgbClr val="FFFFFF"/>
              </a:buClr>
              <a:buSzPts val="1600"/>
              <a:buNone/>
              <a:defRPr sz="1600">
                <a:solidFill>
                  <a:srgbClr val="FFFFFF"/>
                </a:solidFill>
              </a:defRPr>
            </a:lvl7pPr>
            <a:lvl8pPr lvl="7" rtl="0" algn="ctr">
              <a:lnSpc>
                <a:spcPct val="100000"/>
              </a:lnSpc>
              <a:spcBef>
                <a:spcPts val="0"/>
              </a:spcBef>
              <a:spcAft>
                <a:spcPts val="0"/>
              </a:spcAft>
              <a:buClr>
                <a:srgbClr val="FFFFFF"/>
              </a:buClr>
              <a:buSzPts val="1600"/>
              <a:buNone/>
              <a:defRPr sz="1600">
                <a:solidFill>
                  <a:srgbClr val="FFFFFF"/>
                </a:solidFill>
              </a:defRPr>
            </a:lvl8pPr>
            <a:lvl9pPr lvl="8" rtl="0" algn="ctr">
              <a:lnSpc>
                <a:spcPct val="100000"/>
              </a:lnSpc>
              <a:spcBef>
                <a:spcPts val="0"/>
              </a:spcBef>
              <a:spcAft>
                <a:spcPts val="0"/>
              </a:spcAft>
              <a:buClr>
                <a:srgbClr val="FFFFFF"/>
              </a:buClr>
              <a:buSzPts val="1600"/>
              <a:buNone/>
              <a:defRPr sz="1600">
                <a:solidFill>
                  <a:srgbClr val="FFFFFF"/>
                </a:solidFill>
              </a:defRPr>
            </a:lvl9pPr>
          </a:lstStyle>
          <a:p/>
        </p:txBody>
      </p:sp>
      <p:sp>
        <p:nvSpPr>
          <p:cNvPr id="491" name="Google Shape;491;p46"/>
          <p:cNvSpPr txBox="1"/>
          <p:nvPr>
            <p:ph idx="1" type="subTitle"/>
          </p:nvPr>
        </p:nvSpPr>
        <p:spPr>
          <a:xfrm>
            <a:off x="1009314" y="3797425"/>
            <a:ext cx="18813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1">
                <a:solidFill>
                  <a:srgbClr val="FFFFFF"/>
                </a:solidFill>
              </a:defRPr>
            </a:lvl1pPr>
            <a:lvl2pPr lvl="1" rtl="0" algn="ctr">
              <a:lnSpc>
                <a:spcPct val="100000"/>
              </a:lnSpc>
              <a:spcBef>
                <a:spcPts val="0"/>
              </a:spcBef>
              <a:spcAft>
                <a:spcPts val="0"/>
              </a:spcAft>
              <a:buClr>
                <a:srgbClr val="FFFFFF"/>
              </a:buClr>
              <a:buSzPts val="1000"/>
              <a:buNone/>
              <a:defRPr sz="1001">
                <a:solidFill>
                  <a:srgbClr val="FFFFFF"/>
                </a:solidFill>
              </a:defRPr>
            </a:lvl2pPr>
            <a:lvl3pPr lvl="2" rtl="0" algn="ctr">
              <a:lnSpc>
                <a:spcPct val="100000"/>
              </a:lnSpc>
              <a:spcBef>
                <a:spcPts val="0"/>
              </a:spcBef>
              <a:spcAft>
                <a:spcPts val="0"/>
              </a:spcAft>
              <a:buClr>
                <a:srgbClr val="FFFFFF"/>
              </a:buClr>
              <a:buSzPts val="1000"/>
              <a:buNone/>
              <a:defRPr sz="1001">
                <a:solidFill>
                  <a:srgbClr val="FFFFFF"/>
                </a:solidFill>
              </a:defRPr>
            </a:lvl3pPr>
            <a:lvl4pPr lvl="3" rtl="0" algn="ctr">
              <a:lnSpc>
                <a:spcPct val="100000"/>
              </a:lnSpc>
              <a:spcBef>
                <a:spcPts val="0"/>
              </a:spcBef>
              <a:spcAft>
                <a:spcPts val="0"/>
              </a:spcAft>
              <a:buClr>
                <a:srgbClr val="FFFFFF"/>
              </a:buClr>
              <a:buSzPts val="1000"/>
              <a:buNone/>
              <a:defRPr sz="1001">
                <a:solidFill>
                  <a:srgbClr val="FFFFFF"/>
                </a:solidFill>
              </a:defRPr>
            </a:lvl4pPr>
            <a:lvl5pPr lvl="4" rtl="0" algn="ctr">
              <a:lnSpc>
                <a:spcPct val="100000"/>
              </a:lnSpc>
              <a:spcBef>
                <a:spcPts val="0"/>
              </a:spcBef>
              <a:spcAft>
                <a:spcPts val="0"/>
              </a:spcAft>
              <a:buClr>
                <a:srgbClr val="FFFFFF"/>
              </a:buClr>
              <a:buSzPts val="1000"/>
              <a:buNone/>
              <a:defRPr sz="1001">
                <a:solidFill>
                  <a:srgbClr val="FFFFFF"/>
                </a:solidFill>
              </a:defRPr>
            </a:lvl5pPr>
            <a:lvl6pPr lvl="5" rtl="0" algn="ctr">
              <a:lnSpc>
                <a:spcPct val="100000"/>
              </a:lnSpc>
              <a:spcBef>
                <a:spcPts val="0"/>
              </a:spcBef>
              <a:spcAft>
                <a:spcPts val="0"/>
              </a:spcAft>
              <a:buClr>
                <a:srgbClr val="FFFFFF"/>
              </a:buClr>
              <a:buSzPts val="1000"/>
              <a:buNone/>
              <a:defRPr sz="1001">
                <a:solidFill>
                  <a:srgbClr val="FFFFFF"/>
                </a:solidFill>
              </a:defRPr>
            </a:lvl6pPr>
            <a:lvl7pPr lvl="6" rtl="0" algn="ctr">
              <a:lnSpc>
                <a:spcPct val="100000"/>
              </a:lnSpc>
              <a:spcBef>
                <a:spcPts val="0"/>
              </a:spcBef>
              <a:spcAft>
                <a:spcPts val="0"/>
              </a:spcAft>
              <a:buClr>
                <a:srgbClr val="FFFFFF"/>
              </a:buClr>
              <a:buSzPts val="1000"/>
              <a:buNone/>
              <a:defRPr sz="1001">
                <a:solidFill>
                  <a:srgbClr val="FFFFFF"/>
                </a:solidFill>
              </a:defRPr>
            </a:lvl7pPr>
            <a:lvl8pPr lvl="7" rtl="0" algn="ctr">
              <a:lnSpc>
                <a:spcPct val="100000"/>
              </a:lnSpc>
              <a:spcBef>
                <a:spcPts val="0"/>
              </a:spcBef>
              <a:spcAft>
                <a:spcPts val="0"/>
              </a:spcAft>
              <a:buClr>
                <a:srgbClr val="FFFFFF"/>
              </a:buClr>
              <a:buSzPts val="1000"/>
              <a:buNone/>
              <a:defRPr sz="1001">
                <a:solidFill>
                  <a:srgbClr val="FFFFFF"/>
                </a:solidFill>
              </a:defRPr>
            </a:lvl8pPr>
            <a:lvl9pPr lvl="8" rtl="0" algn="ctr">
              <a:lnSpc>
                <a:spcPct val="100000"/>
              </a:lnSpc>
              <a:spcBef>
                <a:spcPts val="0"/>
              </a:spcBef>
              <a:spcAft>
                <a:spcPts val="0"/>
              </a:spcAft>
              <a:buClr>
                <a:srgbClr val="FFFFFF"/>
              </a:buClr>
              <a:buSzPts val="1000"/>
              <a:buNone/>
              <a:defRPr sz="1001">
                <a:solidFill>
                  <a:srgbClr val="FFFFFF"/>
                </a:solidFill>
              </a:defRPr>
            </a:lvl9pPr>
          </a:lstStyle>
          <a:p/>
        </p:txBody>
      </p:sp>
      <p:sp>
        <p:nvSpPr>
          <p:cNvPr id="492" name="Google Shape;492;p46"/>
          <p:cNvSpPr txBox="1"/>
          <p:nvPr>
            <p:ph idx="2" type="ctrTitle"/>
          </p:nvPr>
        </p:nvSpPr>
        <p:spPr>
          <a:xfrm>
            <a:off x="3660290" y="3115775"/>
            <a:ext cx="18813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1600"/>
              <a:buNone/>
              <a:defRPr sz="1600">
                <a:solidFill>
                  <a:srgbClr val="FFFFFF"/>
                </a:solidFill>
              </a:defRPr>
            </a:lvl2pPr>
            <a:lvl3pPr lvl="2" rtl="0" algn="ctr">
              <a:lnSpc>
                <a:spcPct val="100000"/>
              </a:lnSpc>
              <a:spcBef>
                <a:spcPts val="0"/>
              </a:spcBef>
              <a:spcAft>
                <a:spcPts val="0"/>
              </a:spcAft>
              <a:buClr>
                <a:srgbClr val="FFFFFF"/>
              </a:buClr>
              <a:buSzPts val="1600"/>
              <a:buNone/>
              <a:defRPr sz="1600">
                <a:solidFill>
                  <a:srgbClr val="FFFFFF"/>
                </a:solidFill>
              </a:defRPr>
            </a:lvl3pPr>
            <a:lvl4pPr lvl="3" rtl="0" algn="ctr">
              <a:lnSpc>
                <a:spcPct val="100000"/>
              </a:lnSpc>
              <a:spcBef>
                <a:spcPts val="0"/>
              </a:spcBef>
              <a:spcAft>
                <a:spcPts val="0"/>
              </a:spcAft>
              <a:buClr>
                <a:srgbClr val="FFFFFF"/>
              </a:buClr>
              <a:buSzPts val="1600"/>
              <a:buNone/>
              <a:defRPr sz="1600">
                <a:solidFill>
                  <a:srgbClr val="FFFFFF"/>
                </a:solidFill>
              </a:defRPr>
            </a:lvl4pPr>
            <a:lvl5pPr lvl="4" rtl="0" algn="ctr">
              <a:lnSpc>
                <a:spcPct val="100000"/>
              </a:lnSpc>
              <a:spcBef>
                <a:spcPts val="0"/>
              </a:spcBef>
              <a:spcAft>
                <a:spcPts val="0"/>
              </a:spcAft>
              <a:buClr>
                <a:srgbClr val="FFFFFF"/>
              </a:buClr>
              <a:buSzPts val="1600"/>
              <a:buNone/>
              <a:defRPr sz="1600">
                <a:solidFill>
                  <a:srgbClr val="FFFFFF"/>
                </a:solidFill>
              </a:defRPr>
            </a:lvl5pPr>
            <a:lvl6pPr lvl="5" rtl="0" algn="ctr">
              <a:lnSpc>
                <a:spcPct val="100000"/>
              </a:lnSpc>
              <a:spcBef>
                <a:spcPts val="0"/>
              </a:spcBef>
              <a:spcAft>
                <a:spcPts val="0"/>
              </a:spcAft>
              <a:buClr>
                <a:srgbClr val="FFFFFF"/>
              </a:buClr>
              <a:buSzPts val="1600"/>
              <a:buNone/>
              <a:defRPr sz="1600">
                <a:solidFill>
                  <a:srgbClr val="FFFFFF"/>
                </a:solidFill>
              </a:defRPr>
            </a:lvl6pPr>
            <a:lvl7pPr lvl="6" rtl="0" algn="ctr">
              <a:lnSpc>
                <a:spcPct val="100000"/>
              </a:lnSpc>
              <a:spcBef>
                <a:spcPts val="0"/>
              </a:spcBef>
              <a:spcAft>
                <a:spcPts val="0"/>
              </a:spcAft>
              <a:buClr>
                <a:srgbClr val="FFFFFF"/>
              </a:buClr>
              <a:buSzPts val="1600"/>
              <a:buNone/>
              <a:defRPr sz="1600">
                <a:solidFill>
                  <a:srgbClr val="FFFFFF"/>
                </a:solidFill>
              </a:defRPr>
            </a:lvl7pPr>
            <a:lvl8pPr lvl="7" rtl="0" algn="ctr">
              <a:lnSpc>
                <a:spcPct val="100000"/>
              </a:lnSpc>
              <a:spcBef>
                <a:spcPts val="0"/>
              </a:spcBef>
              <a:spcAft>
                <a:spcPts val="0"/>
              </a:spcAft>
              <a:buClr>
                <a:srgbClr val="FFFFFF"/>
              </a:buClr>
              <a:buSzPts val="1600"/>
              <a:buNone/>
              <a:defRPr sz="1600">
                <a:solidFill>
                  <a:srgbClr val="FFFFFF"/>
                </a:solidFill>
              </a:defRPr>
            </a:lvl8pPr>
            <a:lvl9pPr lvl="8" rtl="0" algn="ctr">
              <a:lnSpc>
                <a:spcPct val="100000"/>
              </a:lnSpc>
              <a:spcBef>
                <a:spcPts val="0"/>
              </a:spcBef>
              <a:spcAft>
                <a:spcPts val="0"/>
              </a:spcAft>
              <a:buClr>
                <a:srgbClr val="FFFFFF"/>
              </a:buClr>
              <a:buSzPts val="1600"/>
              <a:buNone/>
              <a:defRPr sz="1600">
                <a:solidFill>
                  <a:srgbClr val="FFFFFF"/>
                </a:solidFill>
              </a:defRPr>
            </a:lvl9pPr>
          </a:lstStyle>
          <a:p/>
        </p:txBody>
      </p:sp>
      <p:sp>
        <p:nvSpPr>
          <p:cNvPr id="493" name="Google Shape;493;p46"/>
          <p:cNvSpPr txBox="1"/>
          <p:nvPr>
            <p:ph idx="3" type="subTitle"/>
          </p:nvPr>
        </p:nvSpPr>
        <p:spPr>
          <a:xfrm>
            <a:off x="3660290" y="3797425"/>
            <a:ext cx="18813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1">
                <a:solidFill>
                  <a:srgbClr val="FFFFFF"/>
                </a:solidFill>
              </a:defRPr>
            </a:lvl1pPr>
            <a:lvl2pPr lvl="1" rtl="0" algn="ctr">
              <a:lnSpc>
                <a:spcPct val="100000"/>
              </a:lnSpc>
              <a:spcBef>
                <a:spcPts val="0"/>
              </a:spcBef>
              <a:spcAft>
                <a:spcPts val="0"/>
              </a:spcAft>
              <a:buClr>
                <a:srgbClr val="FFFFFF"/>
              </a:buClr>
              <a:buSzPts val="1000"/>
              <a:buNone/>
              <a:defRPr sz="1001">
                <a:solidFill>
                  <a:srgbClr val="FFFFFF"/>
                </a:solidFill>
              </a:defRPr>
            </a:lvl2pPr>
            <a:lvl3pPr lvl="2" rtl="0" algn="ctr">
              <a:lnSpc>
                <a:spcPct val="100000"/>
              </a:lnSpc>
              <a:spcBef>
                <a:spcPts val="0"/>
              </a:spcBef>
              <a:spcAft>
                <a:spcPts val="0"/>
              </a:spcAft>
              <a:buClr>
                <a:srgbClr val="FFFFFF"/>
              </a:buClr>
              <a:buSzPts val="1000"/>
              <a:buNone/>
              <a:defRPr sz="1001">
                <a:solidFill>
                  <a:srgbClr val="FFFFFF"/>
                </a:solidFill>
              </a:defRPr>
            </a:lvl3pPr>
            <a:lvl4pPr lvl="3" rtl="0" algn="ctr">
              <a:lnSpc>
                <a:spcPct val="100000"/>
              </a:lnSpc>
              <a:spcBef>
                <a:spcPts val="0"/>
              </a:spcBef>
              <a:spcAft>
                <a:spcPts val="0"/>
              </a:spcAft>
              <a:buClr>
                <a:srgbClr val="FFFFFF"/>
              </a:buClr>
              <a:buSzPts val="1000"/>
              <a:buNone/>
              <a:defRPr sz="1001">
                <a:solidFill>
                  <a:srgbClr val="FFFFFF"/>
                </a:solidFill>
              </a:defRPr>
            </a:lvl4pPr>
            <a:lvl5pPr lvl="4" rtl="0" algn="ctr">
              <a:lnSpc>
                <a:spcPct val="100000"/>
              </a:lnSpc>
              <a:spcBef>
                <a:spcPts val="0"/>
              </a:spcBef>
              <a:spcAft>
                <a:spcPts val="0"/>
              </a:spcAft>
              <a:buClr>
                <a:srgbClr val="FFFFFF"/>
              </a:buClr>
              <a:buSzPts val="1000"/>
              <a:buNone/>
              <a:defRPr sz="1001">
                <a:solidFill>
                  <a:srgbClr val="FFFFFF"/>
                </a:solidFill>
              </a:defRPr>
            </a:lvl5pPr>
            <a:lvl6pPr lvl="5" rtl="0" algn="ctr">
              <a:lnSpc>
                <a:spcPct val="100000"/>
              </a:lnSpc>
              <a:spcBef>
                <a:spcPts val="0"/>
              </a:spcBef>
              <a:spcAft>
                <a:spcPts val="0"/>
              </a:spcAft>
              <a:buClr>
                <a:srgbClr val="FFFFFF"/>
              </a:buClr>
              <a:buSzPts val="1000"/>
              <a:buNone/>
              <a:defRPr sz="1001">
                <a:solidFill>
                  <a:srgbClr val="FFFFFF"/>
                </a:solidFill>
              </a:defRPr>
            </a:lvl6pPr>
            <a:lvl7pPr lvl="6" rtl="0" algn="ctr">
              <a:lnSpc>
                <a:spcPct val="100000"/>
              </a:lnSpc>
              <a:spcBef>
                <a:spcPts val="0"/>
              </a:spcBef>
              <a:spcAft>
                <a:spcPts val="0"/>
              </a:spcAft>
              <a:buClr>
                <a:srgbClr val="FFFFFF"/>
              </a:buClr>
              <a:buSzPts val="1000"/>
              <a:buNone/>
              <a:defRPr sz="1001">
                <a:solidFill>
                  <a:srgbClr val="FFFFFF"/>
                </a:solidFill>
              </a:defRPr>
            </a:lvl7pPr>
            <a:lvl8pPr lvl="7" rtl="0" algn="ctr">
              <a:lnSpc>
                <a:spcPct val="100000"/>
              </a:lnSpc>
              <a:spcBef>
                <a:spcPts val="0"/>
              </a:spcBef>
              <a:spcAft>
                <a:spcPts val="0"/>
              </a:spcAft>
              <a:buClr>
                <a:srgbClr val="FFFFFF"/>
              </a:buClr>
              <a:buSzPts val="1000"/>
              <a:buNone/>
              <a:defRPr sz="1001">
                <a:solidFill>
                  <a:srgbClr val="FFFFFF"/>
                </a:solidFill>
              </a:defRPr>
            </a:lvl8pPr>
            <a:lvl9pPr lvl="8" rtl="0" algn="ctr">
              <a:lnSpc>
                <a:spcPct val="100000"/>
              </a:lnSpc>
              <a:spcBef>
                <a:spcPts val="0"/>
              </a:spcBef>
              <a:spcAft>
                <a:spcPts val="0"/>
              </a:spcAft>
              <a:buClr>
                <a:srgbClr val="FFFFFF"/>
              </a:buClr>
              <a:buSzPts val="1000"/>
              <a:buNone/>
              <a:defRPr sz="1001">
                <a:solidFill>
                  <a:srgbClr val="FFFFFF"/>
                </a:solidFill>
              </a:defRPr>
            </a:lvl9pPr>
          </a:lstStyle>
          <a:p/>
        </p:txBody>
      </p:sp>
      <p:sp>
        <p:nvSpPr>
          <p:cNvPr id="494" name="Google Shape;494;p46"/>
          <p:cNvSpPr txBox="1"/>
          <p:nvPr>
            <p:ph idx="4" type="ctrTitle"/>
          </p:nvPr>
        </p:nvSpPr>
        <p:spPr>
          <a:xfrm>
            <a:off x="6311265" y="3115775"/>
            <a:ext cx="18813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1600"/>
              <a:buNone/>
              <a:defRPr sz="1600">
                <a:solidFill>
                  <a:srgbClr val="FFFFFF"/>
                </a:solidFill>
              </a:defRPr>
            </a:lvl2pPr>
            <a:lvl3pPr lvl="2" rtl="0" algn="ctr">
              <a:lnSpc>
                <a:spcPct val="100000"/>
              </a:lnSpc>
              <a:spcBef>
                <a:spcPts val="0"/>
              </a:spcBef>
              <a:spcAft>
                <a:spcPts val="0"/>
              </a:spcAft>
              <a:buClr>
                <a:srgbClr val="FFFFFF"/>
              </a:buClr>
              <a:buSzPts val="1600"/>
              <a:buNone/>
              <a:defRPr sz="1600">
                <a:solidFill>
                  <a:srgbClr val="FFFFFF"/>
                </a:solidFill>
              </a:defRPr>
            </a:lvl3pPr>
            <a:lvl4pPr lvl="3" rtl="0" algn="ctr">
              <a:lnSpc>
                <a:spcPct val="100000"/>
              </a:lnSpc>
              <a:spcBef>
                <a:spcPts val="0"/>
              </a:spcBef>
              <a:spcAft>
                <a:spcPts val="0"/>
              </a:spcAft>
              <a:buClr>
                <a:srgbClr val="FFFFFF"/>
              </a:buClr>
              <a:buSzPts val="1600"/>
              <a:buNone/>
              <a:defRPr sz="1600">
                <a:solidFill>
                  <a:srgbClr val="FFFFFF"/>
                </a:solidFill>
              </a:defRPr>
            </a:lvl4pPr>
            <a:lvl5pPr lvl="4" rtl="0" algn="ctr">
              <a:lnSpc>
                <a:spcPct val="100000"/>
              </a:lnSpc>
              <a:spcBef>
                <a:spcPts val="0"/>
              </a:spcBef>
              <a:spcAft>
                <a:spcPts val="0"/>
              </a:spcAft>
              <a:buClr>
                <a:srgbClr val="FFFFFF"/>
              </a:buClr>
              <a:buSzPts val="1600"/>
              <a:buNone/>
              <a:defRPr sz="1600">
                <a:solidFill>
                  <a:srgbClr val="FFFFFF"/>
                </a:solidFill>
              </a:defRPr>
            </a:lvl5pPr>
            <a:lvl6pPr lvl="5" rtl="0" algn="ctr">
              <a:lnSpc>
                <a:spcPct val="100000"/>
              </a:lnSpc>
              <a:spcBef>
                <a:spcPts val="0"/>
              </a:spcBef>
              <a:spcAft>
                <a:spcPts val="0"/>
              </a:spcAft>
              <a:buClr>
                <a:srgbClr val="FFFFFF"/>
              </a:buClr>
              <a:buSzPts val="1600"/>
              <a:buNone/>
              <a:defRPr sz="1600">
                <a:solidFill>
                  <a:srgbClr val="FFFFFF"/>
                </a:solidFill>
              </a:defRPr>
            </a:lvl6pPr>
            <a:lvl7pPr lvl="6" rtl="0" algn="ctr">
              <a:lnSpc>
                <a:spcPct val="100000"/>
              </a:lnSpc>
              <a:spcBef>
                <a:spcPts val="0"/>
              </a:spcBef>
              <a:spcAft>
                <a:spcPts val="0"/>
              </a:spcAft>
              <a:buClr>
                <a:srgbClr val="FFFFFF"/>
              </a:buClr>
              <a:buSzPts val="1600"/>
              <a:buNone/>
              <a:defRPr sz="1600">
                <a:solidFill>
                  <a:srgbClr val="FFFFFF"/>
                </a:solidFill>
              </a:defRPr>
            </a:lvl7pPr>
            <a:lvl8pPr lvl="7" rtl="0" algn="ctr">
              <a:lnSpc>
                <a:spcPct val="100000"/>
              </a:lnSpc>
              <a:spcBef>
                <a:spcPts val="0"/>
              </a:spcBef>
              <a:spcAft>
                <a:spcPts val="0"/>
              </a:spcAft>
              <a:buClr>
                <a:srgbClr val="FFFFFF"/>
              </a:buClr>
              <a:buSzPts val="1600"/>
              <a:buNone/>
              <a:defRPr sz="1600">
                <a:solidFill>
                  <a:srgbClr val="FFFFFF"/>
                </a:solidFill>
              </a:defRPr>
            </a:lvl8pPr>
            <a:lvl9pPr lvl="8" rtl="0" algn="ctr">
              <a:lnSpc>
                <a:spcPct val="100000"/>
              </a:lnSpc>
              <a:spcBef>
                <a:spcPts val="0"/>
              </a:spcBef>
              <a:spcAft>
                <a:spcPts val="0"/>
              </a:spcAft>
              <a:buClr>
                <a:srgbClr val="FFFFFF"/>
              </a:buClr>
              <a:buSzPts val="1600"/>
              <a:buNone/>
              <a:defRPr sz="1600">
                <a:solidFill>
                  <a:srgbClr val="FFFFFF"/>
                </a:solidFill>
              </a:defRPr>
            </a:lvl9pPr>
          </a:lstStyle>
          <a:p/>
        </p:txBody>
      </p:sp>
      <p:sp>
        <p:nvSpPr>
          <p:cNvPr id="495" name="Google Shape;495;p46"/>
          <p:cNvSpPr txBox="1"/>
          <p:nvPr>
            <p:ph idx="5" type="subTitle"/>
          </p:nvPr>
        </p:nvSpPr>
        <p:spPr>
          <a:xfrm>
            <a:off x="6311265" y="3797425"/>
            <a:ext cx="18813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1">
                <a:solidFill>
                  <a:srgbClr val="FFFFFF"/>
                </a:solidFill>
              </a:defRPr>
            </a:lvl1pPr>
            <a:lvl2pPr lvl="1" rtl="0" algn="ctr">
              <a:lnSpc>
                <a:spcPct val="100000"/>
              </a:lnSpc>
              <a:spcBef>
                <a:spcPts val="0"/>
              </a:spcBef>
              <a:spcAft>
                <a:spcPts val="0"/>
              </a:spcAft>
              <a:buClr>
                <a:srgbClr val="FFFFFF"/>
              </a:buClr>
              <a:buSzPts val="1000"/>
              <a:buNone/>
              <a:defRPr sz="1001">
                <a:solidFill>
                  <a:srgbClr val="FFFFFF"/>
                </a:solidFill>
              </a:defRPr>
            </a:lvl2pPr>
            <a:lvl3pPr lvl="2" rtl="0" algn="ctr">
              <a:lnSpc>
                <a:spcPct val="100000"/>
              </a:lnSpc>
              <a:spcBef>
                <a:spcPts val="0"/>
              </a:spcBef>
              <a:spcAft>
                <a:spcPts val="0"/>
              </a:spcAft>
              <a:buClr>
                <a:srgbClr val="FFFFFF"/>
              </a:buClr>
              <a:buSzPts val="1000"/>
              <a:buNone/>
              <a:defRPr sz="1001">
                <a:solidFill>
                  <a:srgbClr val="FFFFFF"/>
                </a:solidFill>
              </a:defRPr>
            </a:lvl3pPr>
            <a:lvl4pPr lvl="3" rtl="0" algn="ctr">
              <a:lnSpc>
                <a:spcPct val="100000"/>
              </a:lnSpc>
              <a:spcBef>
                <a:spcPts val="0"/>
              </a:spcBef>
              <a:spcAft>
                <a:spcPts val="0"/>
              </a:spcAft>
              <a:buClr>
                <a:srgbClr val="FFFFFF"/>
              </a:buClr>
              <a:buSzPts val="1000"/>
              <a:buNone/>
              <a:defRPr sz="1001">
                <a:solidFill>
                  <a:srgbClr val="FFFFFF"/>
                </a:solidFill>
              </a:defRPr>
            </a:lvl4pPr>
            <a:lvl5pPr lvl="4" rtl="0" algn="ctr">
              <a:lnSpc>
                <a:spcPct val="100000"/>
              </a:lnSpc>
              <a:spcBef>
                <a:spcPts val="0"/>
              </a:spcBef>
              <a:spcAft>
                <a:spcPts val="0"/>
              </a:spcAft>
              <a:buClr>
                <a:srgbClr val="FFFFFF"/>
              </a:buClr>
              <a:buSzPts val="1000"/>
              <a:buNone/>
              <a:defRPr sz="1001">
                <a:solidFill>
                  <a:srgbClr val="FFFFFF"/>
                </a:solidFill>
              </a:defRPr>
            </a:lvl5pPr>
            <a:lvl6pPr lvl="5" rtl="0" algn="ctr">
              <a:lnSpc>
                <a:spcPct val="100000"/>
              </a:lnSpc>
              <a:spcBef>
                <a:spcPts val="0"/>
              </a:spcBef>
              <a:spcAft>
                <a:spcPts val="0"/>
              </a:spcAft>
              <a:buClr>
                <a:srgbClr val="FFFFFF"/>
              </a:buClr>
              <a:buSzPts val="1000"/>
              <a:buNone/>
              <a:defRPr sz="1001">
                <a:solidFill>
                  <a:srgbClr val="FFFFFF"/>
                </a:solidFill>
              </a:defRPr>
            </a:lvl6pPr>
            <a:lvl7pPr lvl="6" rtl="0" algn="ctr">
              <a:lnSpc>
                <a:spcPct val="100000"/>
              </a:lnSpc>
              <a:spcBef>
                <a:spcPts val="0"/>
              </a:spcBef>
              <a:spcAft>
                <a:spcPts val="0"/>
              </a:spcAft>
              <a:buClr>
                <a:srgbClr val="FFFFFF"/>
              </a:buClr>
              <a:buSzPts val="1000"/>
              <a:buNone/>
              <a:defRPr sz="1001">
                <a:solidFill>
                  <a:srgbClr val="FFFFFF"/>
                </a:solidFill>
              </a:defRPr>
            </a:lvl7pPr>
            <a:lvl8pPr lvl="7" rtl="0" algn="ctr">
              <a:lnSpc>
                <a:spcPct val="100000"/>
              </a:lnSpc>
              <a:spcBef>
                <a:spcPts val="0"/>
              </a:spcBef>
              <a:spcAft>
                <a:spcPts val="0"/>
              </a:spcAft>
              <a:buClr>
                <a:srgbClr val="FFFFFF"/>
              </a:buClr>
              <a:buSzPts val="1000"/>
              <a:buNone/>
              <a:defRPr sz="1001">
                <a:solidFill>
                  <a:srgbClr val="FFFFFF"/>
                </a:solidFill>
              </a:defRPr>
            </a:lvl8pPr>
            <a:lvl9pPr lvl="8" rtl="0" algn="ctr">
              <a:lnSpc>
                <a:spcPct val="100000"/>
              </a:lnSpc>
              <a:spcBef>
                <a:spcPts val="0"/>
              </a:spcBef>
              <a:spcAft>
                <a:spcPts val="0"/>
              </a:spcAft>
              <a:buClr>
                <a:srgbClr val="FFFFFF"/>
              </a:buClr>
              <a:buSzPts val="1000"/>
              <a:buNone/>
              <a:defRPr sz="1001">
                <a:solidFill>
                  <a:srgbClr val="FFFFFF"/>
                </a:solidFill>
              </a:defRPr>
            </a:lvl9pPr>
          </a:lstStyle>
          <a:p/>
        </p:txBody>
      </p:sp>
      <p:sp>
        <p:nvSpPr>
          <p:cNvPr id="496" name="Google Shape;496;p46"/>
          <p:cNvSpPr txBox="1"/>
          <p:nvPr>
            <p:ph idx="6" type="ctrTitle"/>
          </p:nvPr>
        </p:nvSpPr>
        <p:spPr>
          <a:xfrm>
            <a:off x="3773273" y="284100"/>
            <a:ext cx="4362000" cy="946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800"/>
              <a:buNone/>
              <a:defRPr sz="1801">
                <a:solidFill>
                  <a:srgbClr val="FFFFFF"/>
                </a:solidFill>
              </a:defRPr>
            </a:lvl1pPr>
            <a:lvl2pPr lvl="1" rtl="0" algn="r">
              <a:lnSpc>
                <a:spcPct val="100000"/>
              </a:lnSpc>
              <a:spcBef>
                <a:spcPts val="0"/>
              </a:spcBef>
              <a:spcAft>
                <a:spcPts val="0"/>
              </a:spcAft>
              <a:buClr>
                <a:srgbClr val="FFFFFF"/>
              </a:buClr>
              <a:buSzPts val="1800"/>
              <a:buNone/>
              <a:defRPr sz="1801">
                <a:solidFill>
                  <a:srgbClr val="FFFFFF"/>
                </a:solidFill>
              </a:defRPr>
            </a:lvl2pPr>
            <a:lvl3pPr lvl="2" rtl="0" algn="r">
              <a:lnSpc>
                <a:spcPct val="100000"/>
              </a:lnSpc>
              <a:spcBef>
                <a:spcPts val="0"/>
              </a:spcBef>
              <a:spcAft>
                <a:spcPts val="0"/>
              </a:spcAft>
              <a:buClr>
                <a:srgbClr val="FFFFFF"/>
              </a:buClr>
              <a:buSzPts val="1800"/>
              <a:buNone/>
              <a:defRPr sz="1801">
                <a:solidFill>
                  <a:srgbClr val="FFFFFF"/>
                </a:solidFill>
              </a:defRPr>
            </a:lvl3pPr>
            <a:lvl4pPr lvl="3" rtl="0" algn="r">
              <a:lnSpc>
                <a:spcPct val="100000"/>
              </a:lnSpc>
              <a:spcBef>
                <a:spcPts val="0"/>
              </a:spcBef>
              <a:spcAft>
                <a:spcPts val="0"/>
              </a:spcAft>
              <a:buClr>
                <a:srgbClr val="FFFFFF"/>
              </a:buClr>
              <a:buSzPts val="1800"/>
              <a:buNone/>
              <a:defRPr sz="1801">
                <a:solidFill>
                  <a:srgbClr val="FFFFFF"/>
                </a:solidFill>
              </a:defRPr>
            </a:lvl4pPr>
            <a:lvl5pPr lvl="4" rtl="0" algn="r">
              <a:lnSpc>
                <a:spcPct val="100000"/>
              </a:lnSpc>
              <a:spcBef>
                <a:spcPts val="0"/>
              </a:spcBef>
              <a:spcAft>
                <a:spcPts val="0"/>
              </a:spcAft>
              <a:buClr>
                <a:srgbClr val="FFFFFF"/>
              </a:buClr>
              <a:buSzPts val="1800"/>
              <a:buNone/>
              <a:defRPr sz="1801">
                <a:solidFill>
                  <a:srgbClr val="FFFFFF"/>
                </a:solidFill>
              </a:defRPr>
            </a:lvl5pPr>
            <a:lvl6pPr lvl="5" rtl="0" algn="r">
              <a:lnSpc>
                <a:spcPct val="100000"/>
              </a:lnSpc>
              <a:spcBef>
                <a:spcPts val="0"/>
              </a:spcBef>
              <a:spcAft>
                <a:spcPts val="0"/>
              </a:spcAft>
              <a:buClr>
                <a:srgbClr val="FFFFFF"/>
              </a:buClr>
              <a:buSzPts val="1800"/>
              <a:buNone/>
              <a:defRPr sz="1801">
                <a:solidFill>
                  <a:srgbClr val="FFFFFF"/>
                </a:solidFill>
              </a:defRPr>
            </a:lvl6pPr>
            <a:lvl7pPr lvl="6" rtl="0" algn="r">
              <a:lnSpc>
                <a:spcPct val="100000"/>
              </a:lnSpc>
              <a:spcBef>
                <a:spcPts val="0"/>
              </a:spcBef>
              <a:spcAft>
                <a:spcPts val="0"/>
              </a:spcAft>
              <a:buClr>
                <a:srgbClr val="FFFFFF"/>
              </a:buClr>
              <a:buSzPts val="1800"/>
              <a:buNone/>
              <a:defRPr sz="1801">
                <a:solidFill>
                  <a:srgbClr val="FFFFFF"/>
                </a:solidFill>
              </a:defRPr>
            </a:lvl7pPr>
            <a:lvl8pPr lvl="7" rtl="0" algn="r">
              <a:lnSpc>
                <a:spcPct val="100000"/>
              </a:lnSpc>
              <a:spcBef>
                <a:spcPts val="0"/>
              </a:spcBef>
              <a:spcAft>
                <a:spcPts val="0"/>
              </a:spcAft>
              <a:buClr>
                <a:srgbClr val="FFFFFF"/>
              </a:buClr>
              <a:buSzPts val="1800"/>
              <a:buNone/>
              <a:defRPr sz="1801">
                <a:solidFill>
                  <a:srgbClr val="FFFFFF"/>
                </a:solidFill>
              </a:defRPr>
            </a:lvl8pPr>
            <a:lvl9pPr lvl="8" rtl="0" algn="r">
              <a:lnSpc>
                <a:spcPct val="100000"/>
              </a:lnSpc>
              <a:spcBef>
                <a:spcPts val="0"/>
              </a:spcBef>
              <a:spcAft>
                <a:spcPts val="0"/>
              </a:spcAft>
              <a:buClr>
                <a:srgbClr val="FFFFFF"/>
              </a:buClr>
              <a:buSzPts val="1800"/>
              <a:buNone/>
              <a:defRPr sz="1801">
                <a:solidFill>
                  <a:srgbClr val="FFFFFF"/>
                </a:solidFill>
              </a:defRPr>
            </a:lvl9pPr>
          </a:lstStyle>
          <a:p/>
        </p:txBody>
      </p:sp>
      <p:cxnSp>
        <p:nvCxnSpPr>
          <p:cNvPr id="497" name="Google Shape;497;p46"/>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498" name="Google Shape;498;p46"/>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p:cSld name="CUSTOM_10">
    <p:spTree>
      <p:nvGrpSpPr>
        <p:cNvPr id="499" name="Shape 499"/>
        <p:cNvGrpSpPr/>
        <p:nvPr/>
      </p:nvGrpSpPr>
      <p:grpSpPr>
        <a:xfrm>
          <a:off x="0" y="0"/>
          <a:ext cx="0" cy="0"/>
          <a:chOff x="0" y="0"/>
          <a:chExt cx="0" cy="0"/>
        </a:xfrm>
      </p:grpSpPr>
      <p:sp>
        <p:nvSpPr>
          <p:cNvPr id="500" name="Google Shape;500;p47"/>
          <p:cNvSpPr/>
          <p:nvPr/>
        </p:nvSpPr>
        <p:spPr>
          <a:xfrm>
            <a:off x="-400" y="-6600"/>
            <a:ext cx="9144000" cy="5156700"/>
          </a:xfrm>
          <a:prstGeom prst="rect">
            <a:avLst/>
          </a:prstGeom>
          <a:solidFill>
            <a:srgbClr val="FFFFFF">
              <a:alpha val="1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1" u="none" cap="none" strike="noStrike">
              <a:solidFill>
                <a:srgbClr val="000000"/>
              </a:solidFill>
              <a:latin typeface="Arial"/>
              <a:ea typeface="Arial"/>
              <a:cs typeface="Arial"/>
              <a:sym typeface="Arial"/>
            </a:endParaRPr>
          </a:p>
        </p:txBody>
      </p:sp>
      <p:sp>
        <p:nvSpPr>
          <p:cNvPr id="501" name="Google Shape;501;p47"/>
          <p:cNvSpPr txBox="1"/>
          <p:nvPr>
            <p:ph type="ctrTitle"/>
          </p:nvPr>
        </p:nvSpPr>
        <p:spPr>
          <a:xfrm>
            <a:off x="771551" y="2098651"/>
            <a:ext cx="2191500" cy="946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434343"/>
              </a:buClr>
              <a:buSzPts val="2400"/>
              <a:buNone/>
              <a:defRPr sz="2400">
                <a:solidFill>
                  <a:srgbClr val="434343"/>
                </a:solidFill>
              </a:defRPr>
            </a:lvl1pPr>
            <a:lvl2pPr lvl="1" rtl="0" algn="l">
              <a:lnSpc>
                <a:spcPct val="100000"/>
              </a:lnSpc>
              <a:spcBef>
                <a:spcPts val="0"/>
              </a:spcBef>
              <a:spcAft>
                <a:spcPts val="0"/>
              </a:spcAft>
              <a:buClr>
                <a:srgbClr val="434343"/>
              </a:buClr>
              <a:buSzPts val="2400"/>
              <a:buNone/>
              <a:defRPr sz="2400">
                <a:solidFill>
                  <a:srgbClr val="434343"/>
                </a:solidFill>
              </a:defRPr>
            </a:lvl2pPr>
            <a:lvl3pPr lvl="2" rtl="0" algn="l">
              <a:lnSpc>
                <a:spcPct val="100000"/>
              </a:lnSpc>
              <a:spcBef>
                <a:spcPts val="0"/>
              </a:spcBef>
              <a:spcAft>
                <a:spcPts val="0"/>
              </a:spcAft>
              <a:buClr>
                <a:srgbClr val="434343"/>
              </a:buClr>
              <a:buSzPts val="2400"/>
              <a:buNone/>
              <a:defRPr sz="2400">
                <a:solidFill>
                  <a:srgbClr val="434343"/>
                </a:solidFill>
              </a:defRPr>
            </a:lvl3pPr>
            <a:lvl4pPr lvl="3" rtl="0" algn="l">
              <a:lnSpc>
                <a:spcPct val="100000"/>
              </a:lnSpc>
              <a:spcBef>
                <a:spcPts val="0"/>
              </a:spcBef>
              <a:spcAft>
                <a:spcPts val="0"/>
              </a:spcAft>
              <a:buClr>
                <a:srgbClr val="434343"/>
              </a:buClr>
              <a:buSzPts val="2400"/>
              <a:buNone/>
              <a:defRPr sz="2400">
                <a:solidFill>
                  <a:srgbClr val="434343"/>
                </a:solidFill>
              </a:defRPr>
            </a:lvl4pPr>
            <a:lvl5pPr lvl="4" rtl="0" algn="l">
              <a:lnSpc>
                <a:spcPct val="100000"/>
              </a:lnSpc>
              <a:spcBef>
                <a:spcPts val="0"/>
              </a:spcBef>
              <a:spcAft>
                <a:spcPts val="0"/>
              </a:spcAft>
              <a:buClr>
                <a:srgbClr val="434343"/>
              </a:buClr>
              <a:buSzPts val="2400"/>
              <a:buNone/>
              <a:defRPr sz="2400">
                <a:solidFill>
                  <a:srgbClr val="434343"/>
                </a:solidFill>
              </a:defRPr>
            </a:lvl5pPr>
            <a:lvl6pPr lvl="5" rtl="0" algn="l">
              <a:lnSpc>
                <a:spcPct val="100000"/>
              </a:lnSpc>
              <a:spcBef>
                <a:spcPts val="0"/>
              </a:spcBef>
              <a:spcAft>
                <a:spcPts val="0"/>
              </a:spcAft>
              <a:buClr>
                <a:srgbClr val="434343"/>
              </a:buClr>
              <a:buSzPts val="2400"/>
              <a:buNone/>
              <a:defRPr sz="2400">
                <a:solidFill>
                  <a:srgbClr val="434343"/>
                </a:solidFill>
              </a:defRPr>
            </a:lvl6pPr>
            <a:lvl7pPr lvl="6" rtl="0" algn="l">
              <a:lnSpc>
                <a:spcPct val="100000"/>
              </a:lnSpc>
              <a:spcBef>
                <a:spcPts val="0"/>
              </a:spcBef>
              <a:spcAft>
                <a:spcPts val="0"/>
              </a:spcAft>
              <a:buClr>
                <a:srgbClr val="434343"/>
              </a:buClr>
              <a:buSzPts val="2400"/>
              <a:buNone/>
              <a:defRPr sz="2400">
                <a:solidFill>
                  <a:srgbClr val="434343"/>
                </a:solidFill>
              </a:defRPr>
            </a:lvl7pPr>
            <a:lvl8pPr lvl="7" rtl="0" algn="l">
              <a:lnSpc>
                <a:spcPct val="100000"/>
              </a:lnSpc>
              <a:spcBef>
                <a:spcPts val="0"/>
              </a:spcBef>
              <a:spcAft>
                <a:spcPts val="0"/>
              </a:spcAft>
              <a:buClr>
                <a:srgbClr val="434343"/>
              </a:buClr>
              <a:buSzPts val="2400"/>
              <a:buNone/>
              <a:defRPr sz="2400">
                <a:solidFill>
                  <a:srgbClr val="434343"/>
                </a:solidFill>
              </a:defRPr>
            </a:lvl8pPr>
            <a:lvl9pPr lvl="8" rtl="0" algn="l">
              <a:lnSpc>
                <a:spcPct val="100000"/>
              </a:lnSpc>
              <a:spcBef>
                <a:spcPts val="0"/>
              </a:spcBef>
              <a:spcAft>
                <a:spcPts val="0"/>
              </a:spcAft>
              <a:buClr>
                <a:srgbClr val="434343"/>
              </a:buClr>
              <a:buSzPts val="2400"/>
              <a:buNone/>
              <a:defRPr sz="2400">
                <a:solidFill>
                  <a:srgbClr val="434343"/>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1">
    <p:spTree>
      <p:nvGrpSpPr>
        <p:cNvPr id="502" name="Shape 502"/>
        <p:cNvGrpSpPr/>
        <p:nvPr/>
      </p:nvGrpSpPr>
      <p:grpSpPr>
        <a:xfrm>
          <a:off x="0" y="0"/>
          <a:ext cx="0" cy="0"/>
          <a:chOff x="0" y="0"/>
          <a:chExt cx="0" cy="0"/>
        </a:xfrm>
      </p:grpSpPr>
      <p:cxnSp>
        <p:nvCxnSpPr>
          <p:cNvPr id="503" name="Google Shape;503;p48"/>
          <p:cNvCxnSpPr/>
          <p:nvPr/>
        </p:nvCxnSpPr>
        <p:spPr>
          <a:xfrm>
            <a:off x="8561376" y="4797325"/>
            <a:ext cx="582600" cy="0"/>
          </a:xfrm>
          <a:prstGeom prst="straightConnector1">
            <a:avLst/>
          </a:prstGeom>
          <a:noFill/>
          <a:ln cap="flat" cmpd="sng" w="19050">
            <a:solidFill>
              <a:srgbClr val="FFFFFF"/>
            </a:solidFill>
            <a:prstDash val="solid"/>
            <a:round/>
            <a:headEnd len="sm" w="sm" type="none"/>
            <a:tailEnd len="sm" w="sm" type="none"/>
          </a:ln>
        </p:spPr>
      </p:cxnSp>
      <p:sp>
        <p:nvSpPr>
          <p:cNvPr id="504" name="Google Shape;504;p48"/>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5" name="Shape 505"/>
        <p:cNvGrpSpPr/>
        <p:nvPr/>
      </p:nvGrpSpPr>
      <p:grpSpPr>
        <a:xfrm>
          <a:off x="0" y="0"/>
          <a:ext cx="0" cy="0"/>
          <a:chOff x="0" y="0"/>
          <a:chExt cx="0" cy="0"/>
        </a:xfrm>
      </p:grpSpPr>
      <p:sp>
        <p:nvSpPr>
          <p:cNvPr id="506" name="Google Shape;506;p49"/>
          <p:cNvSpPr txBox="1"/>
          <p:nvPr>
            <p:ph type="title"/>
          </p:nvPr>
        </p:nvSpPr>
        <p:spPr>
          <a:xfrm>
            <a:off x="927943" y="351346"/>
            <a:ext cx="6744300" cy="3276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2100">
                <a:solidFill>
                  <a:srgbClr val="CC3737"/>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49"/>
          <p:cNvSpPr txBox="1"/>
          <p:nvPr>
            <p:ph idx="1" type="body"/>
          </p:nvPr>
        </p:nvSpPr>
        <p:spPr>
          <a:xfrm>
            <a:off x="2675920" y="2521931"/>
            <a:ext cx="4949700" cy="22779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200"/>
              <a:buNone/>
              <a:defRPr b="1" i="0" sz="2100">
                <a:solidFill>
                  <a:schemeClr val="dk1"/>
                </a:solidFill>
                <a:latin typeface="Calibri"/>
                <a:ea typeface="Calibri"/>
                <a:cs typeface="Calibri"/>
                <a:sym typeface="Calibri"/>
              </a:defRPr>
            </a:lvl1pPr>
            <a:lvl2pPr indent="-228600" lvl="1" marL="914400" rtl="0" algn="l">
              <a:spcBef>
                <a:spcPts val="1600"/>
              </a:spcBef>
              <a:spcAft>
                <a:spcPts val="0"/>
              </a:spcAft>
              <a:buSzPts val="1200"/>
              <a:buNone/>
              <a:defRPr/>
            </a:lvl2pPr>
            <a:lvl3pPr indent="-228600" lvl="2" marL="1371600" rtl="0" algn="l">
              <a:spcBef>
                <a:spcPts val="1600"/>
              </a:spcBef>
              <a:spcAft>
                <a:spcPts val="0"/>
              </a:spcAft>
              <a:buSzPts val="1200"/>
              <a:buNone/>
              <a:defRPr/>
            </a:lvl3pPr>
            <a:lvl4pPr indent="-228600" lvl="3" marL="1828800" rtl="0" algn="l">
              <a:spcBef>
                <a:spcPts val="1600"/>
              </a:spcBef>
              <a:spcAft>
                <a:spcPts val="0"/>
              </a:spcAft>
              <a:buSzPts val="1200"/>
              <a:buNone/>
              <a:defRPr/>
            </a:lvl4pPr>
            <a:lvl5pPr indent="-228600" lvl="4" marL="2286000" rtl="0" algn="l">
              <a:spcBef>
                <a:spcPts val="1600"/>
              </a:spcBef>
              <a:spcAft>
                <a:spcPts val="0"/>
              </a:spcAft>
              <a:buSzPts val="1200"/>
              <a:buNone/>
              <a:defRPr/>
            </a:lvl5pPr>
            <a:lvl6pPr indent="-228600" lvl="5" marL="2743200" rtl="0" algn="l">
              <a:spcBef>
                <a:spcPts val="1600"/>
              </a:spcBef>
              <a:spcAft>
                <a:spcPts val="0"/>
              </a:spcAft>
              <a:buSzPts val="1200"/>
              <a:buNone/>
              <a:defRPr/>
            </a:lvl6pPr>
            <a:lvl7pPr indent="-228600" lvl="6" marL="3200400" rtl="0" algn="l">
              <a:spcBef>
                <a:spcPts val="1600"/>
              </a:spcBef>
              <a:spcAft>
                <a:spcPts val="0"/>
              </a:spcAft>
              <a:buSzPts val="1200"/>
              <a:buNone/>
              <a:defRPr/>
            </a:lvl7pPr>
            <a:lvl8pPr indent="-228600" lvl="7" marL="3657600" rtl="0" algn="l">
              <a:spcBef>
                <a:spcPts val="1600"/>
              </a:spcBef>
              <a:spcAft>
                <a:spcPts val="0"/>
              </a:spcAft>
              <a:buSzPts val="1200"/>
              <a:buNone/>
              <a:defRPr/>
            </a:lvl8pPr>
            <a:lvl9pPr indent="-228600" lvl="8" marL="4114800" rtl="0" algn="l">
              <a:spcBef>
                <a:spcPts val="1600"/>
              </a:spcBef>
              <a:spcAft>
                <a:spcPts val="1600"/>
              </a:spcAft>
              <a:buSzPts val="1200"/>
              <a:buNone/>
              <a:defRPr/>
            </a:lvl9pPr>
          </a:lstStyle>
          <a:p/>
        </p:txBody>
      </p:sp>
      <p:sp>
        <p:nvSpPr>
          <p:cNvPr id="508" name="Google Shape;508;p49"/>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700"/>
              <a:buNone/>
              <a:defRPr sz="700">
                <a:solidFill>
                  <a:srgbClr val="888888"/>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09" name="Google Shape;509;p49"/>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sz="700">
                <a:solidFill>
                  <a:srgbClr val="888888"/>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10" name="Google Shape;510;p49"/>
          <p:cNvSpPr txBox="1"/>
          <p:nvPr>
            <p:ph idx="12" type="sldNum"/>
          </p:nvPr>
        </p:nvSpPr>
        <p:spPr>
          <a:xfrm>
            <a:off x="6583680" y="4783455"/>
            <a:ext cx="2103000" cy="2001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66666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6"/>
          <p:cNvGrpSpPr/>
          <p:nvPr/>
        </p:nvGrpSpPr>
        <p:grpSpPr>
          <a:xfrm flipH="1">
            <a:off x="-2000921" y="4535157"/>
            <a:ext cx="5053091" cy="435777"/>
            <a:chOff x="5896679" y="4472082"/>
            <a:chExt cx="5053091" cy="435777"/>
          </a:xfrm>
        </p:grpSpPr>
        <p:grpSp>
          <p:nvGrpSpPr>
            <p:cNvPr id="37" name="Google Shape;37;p6"/>
            <p:cNvGrpSpPr/>
            <p:nvPr/>
          </p:nvGrpSpPr>
          <p:grpSpPr>
            <a:xfrm rot="-5400000">
              <a:off x="8886321" y="3688564"/>
              <a:ext cx="109695" cy="2328855"/>
              <a:chOff x="4541850" y="2791375"/>
              <a:chExt cx="15525" cy="329600"/>
            </a:xfrm>
          </p:grpSpPr>
          <p:sp>
            <p:nvSpPr>
              <p:cNvPr id="38" name="Google Shape;38;p6"/>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6"/>
            <p:cNvGrpSpPr/>
            <p:nvPr/>
          </p:nvGrpSpPr>
          <p:grpSpPr>
            <a:xfrm rot="-5400000">
              <a:off x="9730496" y="3525526"/>
              <a:ext cx="109695" cy="2328855"/>
              <a:chOff x="4541850" y="2791375"/>
              <a:chExt cx="15525" cy="329600"/>
            </a:xfrm>
          </p:grpSpPr>
          <p:sp>
            <p:nvSpPr>
              <p:cNvPr id="41" name="Google Shape;41;p6"/>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6"/>
            <p:cNvGrpSpPr/>
            <p:nvPr/>
          </p:nvGrpSpPr>
          <p:grpSpPr>
            <a:xfrm flipH="1" rot="-5400000">
              <a:off x="7373411" y="2995351"/>
              <a:ext cx="435777" cy="3389240"/>
              <a:chOff x="4566275" y="2563884"/>
              <a:chExt cx="61675" cy="479675"/>
            </a:xfrm>
          </p:grpSpPr>
          <p:sp>
            <p:nvSpPr>
              <p:cNvPr id="44" name="Google Shape;44;p6"/>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4709314" y="1105613"/>
            <a:ext cx="371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7"/>
          <p:cNvSpPr txBox="1"/>
          <p:nvPr>
            <p:ph idx="1" type="body"/>
          </p:nvPr>
        </p:nvSpPr>
        <p:spPr>
          <a:xfrm>
            <a:off x="4705225" y="1784588"/>
            <a:ext cx="3719700" cy="225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0"/>
              </a:spcBef>
              <a:spcAft>
                <a:spcPts val="0"/>
              </a:spcAft>
              <a:buClr>
                <a:srgbClr val="434343"/>
              </a:buClr>
              <a:buSzPts val="1400"/>
              <a:buChar char="■"/>
              <a:defRPr>
                <a:solidFill>
                  <a:srgbClr val="434343"/>
                </a:solidFill>
              </a:defRPr>
            </a:lvl3pPr>
            <a:lvl4pPr indent="-317500" lvl="3" marL="1828800" rtl="0">
              <a:lnSpc>
                <a:spcPct val="100000"/>
              </a:lnSpc>
              <a:spcBef>
                <a:spcPts val="0"/>
              </a:spcBef>
              <a:spcAft>
                <a:spcPts val="0"/>
              </a:spcAft>
              <a:buClr>
                <a:srgbClr val="434343"/>
              </a:buClr>
              <a:buSzPts val="1400"/>
              <a:buChar char="●"/>
              <a:defRPr>
                <a:solidFill>
                  <a:srgbClr val="434343"/>
                </a:solidFill>
              </a:defRPr>
            </a:lvl4pPr>
            <a:lvl5pPr indent="-317500" lvl="4" marL="2286000" rtl="0">
              <a:lnSpc>
                <a:spcPct val="100000"/>
              </a:lnSpc>
              <a:spcBef>
                <a:spcPts val="0"/>
              </a:spcBef>
              <a:spcAft>
                <a:spcPts val="0"/>
              </a:spcAft>
              <a:buClr>
                <a:srgbClr val="434343"/>
              </a:buClr>
              <a:buSzPts val="1400"/>
              <a:buChar char="○"/>
              <a:defRPr>
                <a:solidFill>
                  <a:srgbClr val="434343"/>
                </a:solidFill>
              </a:defRPr>
            </a:lvl5pPr>
            <a:lvl6pPr indent="-317500" lvl="5" marL="2743200" rtl="0">
              <a:lnSpc>
                <a:spcPct val="100000"/>
              </a:lnSpc>
              <a:spcBef>
                <a:spcPts val="0"/>
              </a:spcBef>
              <a:spcAft>
                <a:spcPts val="0"/>
              </a:spcAft>
              <a:buClr>
                <a:srgbClr val="434343"/>
              </a:buClr>
              <a:buSzPts val="1400"/>
              <a:buChar char="■"/>
              <a:defRPr>
                <a:solidFill>
                  <a:srgbClr val="434343"/>
                </a:solidFill>
              </a:defRPr>
            </a:lvl6pPr>
            <a:lvl7pPr indent="-317500" lvl="6" marL="3200400" rtl="0">
              <a:lnSpc>
                <a:spcPct val="100000"/>
              </a:lnSpc>
              <a:spcBef>
                <a:spcPts val="0"/>
              </a:spcBef>
              <a:spcAft>
                <a:spcPts val="0"/>
              </a:spcAft>
              <a:buClr>
                <a:srgbClr val="434343"/>
              </a:buClr>
              <a:buSzPts val="1400"/>
              <a:buChar char="●"/>
              <a:defRPr>
                <a:solidFill>
                  <a:srgbClr val="434343"/>
                </a:solidFill>
              </a:defRPr>
            </a:lvl7pPr>
            <a:lvl8pPr indent="-317500" lvl="7" marL="3657600" rtl="0">
              <a:lnSpc>
                <a:spcPct val="100000"/>
              </a:lnSpc>
              <a:spcBef>
                <a:spcPts val="0"/>
              </a:spcBef>
              <a:spcAft>
                <a:spcPts val="0"/>
              </a:spcAft>
              <a:buClr>
                <a:srgbClr val="434343"/>
              </a:buClr>
              <a:buSzPts val="1400"/>
              <a:buChar char="○"/>
              <a:defRPr>
                <a:solidFill>
                  <a:srgbClr val="434343"/>
                </a:solidFill>
              </a:defRPr>
            </a:lvl8pPr>
            <a:lvl9pPr indent="-317500" lvl="8" marL="4114800" rtl="0">
              <a:lnSpc>
                <a:spcPct val="100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715100" y="1300950"/>
            <a:ext cx="4087500" cy="25416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51" name="Google Shape;51;p8"/>
          <p:cNvGrpSpPr/>
          <p:nvPr/>
        </p:nvGrpSpPr>
        <p:grpSpPr>
          <a:xfrm flipH="1">
            <a:off x="-1786096" y="4532877"/>
            <a:ext cx="5253816" cy="1622108"/>
            <a:chOff x="5092229" y="-180802"/>
            <a:chExt cx="5253816" cy="1622108"/>
          </a:xfrm>
        </p:grpSpPr>
        <p:sp>
          <p:nvSpPr>
            <p:cNvPr id="52" name="Google Shape;52;p8"/>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715100" y="2349499"/>
            <a:ext cx="3720900" cy="65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solidFill>
                  <a:schemeClr val="hlink"/>
                </a:solidFill>
                <a:latin typeface="Teko Medium"/>
                <a:ea typeface="Teko Medium"/>
                <a:cs typeface="Teko Medium"/>
                <a:sym typeface="Teko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715100" y="2905000"/>
            <a:ext cx="3720900" cy="124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 name="Google Shape;65;p9"/>
          <p:cNvGrpSpPr/>
          <p:nvPr/>
        </p:nvGrpSpPr>
        <p:grpSpPr>
          <a:xfrm flipH="1">
            <a:off x="-2000921" y="4535157"/>
            <a:ext cx="5053091" cy="435777"/>
            <a:chOff x="5896679" y="4472082"/>
            <a:chExt cx="5053091" cy="435777"/>
          </a:xfrm>
        </p:grpSpPr>
        <p:grpSp>
          <p:nvGrpSpPr>
            <p:cNvPr id="66" name="Google Shape;66;p9"/>
            <p:cNvGrpSpPr/>
            <p:nvPr/>
          </p:nvGrpSpPr>
          <p:grpSpPr>
            <a:xfrm rot="-5400000">
              <a:off x="8886321" y="3688564"/>
              <a:ext cx="109695" cy="2328855"/>
              <a:chOff x="4541850" y="2791375"/>
              <a:chExt cx="15525" cy="329600"/>
            </a:xfrm>
          </p:grpSpPr>
          <p:sp>
            <p:nvSpPr>
              <p:cNvPr id="67" name="Google Shape;67;p9"/>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9"/>
            <p:cNvGrpSpPr/>
            <p:nvPr/>
          </p:nvGrpSpPr>
          <p:grpSpPr>
            <a:xfrm rot="-5400000">
              <a:off x="9730496" y="3525526"/>
              <a:ext cx="109695" cy="2328855"/>
              <a:chOff x="4541850" y="2791375"/>
              <a:chExt cx="15525" cy="329600"/>
            </a:xfrm>
          </p:grpSpPr>
          <p:sp>
            <p:nvSpPr>
              <p:cNvPr id="70" name="Google Shape;70;p9"/>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9"/>
            <p:cNvGrpSpPr/>
            <p:nvPr/>
          </p:nvGrpSpPr>
          <p:grpSpPr>
            <a:xfrm flipH="1" rot="-5400000">
              <a:off x="7373411" y="2995351"/>
              <a:ext cx="435777" cy="3389240"/>
              <a:chOff x="4566275" y="2563884"/>
              <a:chExt cx="61675" cy="479675"/>
            </a:xfrm>
          </p:grpSpPr>
          <p:sp>
            <p:nvSpPr>
              <p:cNvPr id="73" name="Google Shape;73;p9"/>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type="title"/>
          </p:nvPr>
        </p:nvSpPr>
        <p:spPr>
          <a:xfrm>
            <a:off x="720000" y="403580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7" name="Google Shape;77;p10"/>
          <p:cNvGrpSpPr/>
          <p:nvPr/>
        </p:nvGrpSpPr>
        <p:grpSpPr>
          <a:xfrm flipH="1" rot="10800000">
            <a:off x="6306928" y="3527787"/>
            <a:ext cx="4563990" cy="1409125"/>
            <a:chOff x="5092229" y="-180802"/>
            <a:chExt cx="5253816" cy="1622108"/>
          </a:xfrm>
        </p:grpSpPr>
        <p:sp>
          <p:nvSpPr>
            <p:cNvPr id="78" name="Google Shape;78;p10"/>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0"/>
          <p:cNvGrpSpPr/>
          <p:nvPr/>
        </p:nvGrpSpPr>
        <p:grpSpPr>
          <a:xfrm flipH="1">
            <a:off x="-1704672" y="188987"/>
            <a:ext cx="4563990" cy="1409125"/>
            <a:chOff x="5092229" y="-180802"/>
            <a:chExt cx="5253816" cy="1622108"/>
          </a:xfrm>
        </p:grpSpPr>
        <p:sp>
          <p:nvSpPr>
            <p:cNvPr id="89" name="Google Shape;89;p10"/>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1pPr>
            <a:lvl2pPr indent="-317500" lvl="1" marL="9144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2pPr>
            <a:lvl3pPr indent="-317500" lvl="2" marL="13716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3pPr>
            <a:lvl4pPr indent="-317500" lvl="3" marL="18288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4pPr>
            <a:lvl5pPr indent="-317500" lvl="4" marL="22860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5pPr>
            <a:lvl6pPr indent="-317500" lvl="5" marL="27432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6pPr>
            <a:lvl7pPr indent="-317500" lvl="6" marL="32004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7pPr>
            <a:lvl8pPr indent="-317500" lvl="7" marL="36576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8pPr>
            <a:lvl9pPr indent="-317500" lvl="8" marL="41148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9" name="Shape 359"/>
        <p:cNvGrpSpPr/>
        <p:nvPr/>
      </p:nvGrpSpPr>
      <p:grpSpPr>
        <a:xfrm>
          <a:off x="0" y="0"/>
          <a:ext cx="0" cy="0"/>
          <a:chOff x="0" y="0"/>
          <a:chExt cx="0" cy="0"/>
        </a:xfrm>
      </p:grpSpPr>
      <p:sp>
        <p:nvSpPr>
          <p:cNvPr id="360" name="Google Shape;360;p30"/>
          <p:cNvSpPr txBox="1"/>
          <p:nvPr>
            <p:ph type="title"/>
          </p:nvPr>
        </p:nvSpPr>
        <p:spPr>
          <a:xfrm>
            <a:off x="311701"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666666"/>
              </a:buClr>
              <a:buSzPts val="2800"/>
              <a:buFont typeface="Roboto Condensed"/>
              <a:buNone/>
              <a:defRPr b="0" i="0" sz="2800" u="none" cap="none" strike="noStrike">
                <a:solidFill>
                  <a:srgbClr val="666666"/>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2pPr>
            <a:lvl3pPr lvl="2"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3pPr>
            <a:lvl4pPr lvl="3"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4pPr>
            <a:lvl5pPr lvl="4"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5pPr>
            <a:lvl6pPr lvl="5"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6pPr>
            <a:lvl7pPr lvl="6"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7pPr>
            <a:lvl8pPr lvl="7"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8pPr>
            <a:lvl9pPr lvl="8"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9pPr>
          </a:lstStyle>
          <a:p/>
        </p:txBody>
      </p:sp>
      <p:sp>
        <p:nvSpPr>
          <p:cNvPr id="361" name="Google Shape;361;p30"/>
          <p:cNvSpPr txBox="1"/>
          <p:nvPr>
            <p:ph idx="1" type="body"/>
          </p:nvPr>
        </p:nvSpPr>
        <p:spPr>
          <a:xfrm>
            <a:off x="311701"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1pPr>
            <a:lvl2pPr indent="-304800" lvl="1" marL="9144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2pPr>
            <a:lvl3pPr indent="-304800" lvl="2" marL="13716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3pPr>
            <a:lvl4pPr indent="-304800" lvl="3" marL="18288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4pPr>
            <a:lvl5pPr indent="-304800" lvl="4" marL="22860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5pPr>
            <a:lvl6pPr indent="-304800" lvl="5" marL="27432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6pPr>
            <a:lvl7pPr indent="-304800" lvl="6" marL="32004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7pPr>
            <a:lvl8pPr indent="-304800" lvl="7" marL="36576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8pPr>
            <a:lvl9pPr indent="-304800" lvl="8" marL="4114800" marR="0" rtl="0" algn="l">
              <a:lnSpc>
                <a:spcPct val="115000"/>
              </a:lnSpc>
              <a:spcBef>
                <a:spcPts val="1600"/>
              </a:spcBef>
              <a:spcAft>
                <a:spcPts val="160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9pPr>
          </a:lstStyle>
          <a:p/>
        </p:txBody>
      </p:sp>
      <p:sp>
        <p:nvSpPr>
          <p:cNvPr id="362" name="Google Shape;362;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16.png"/><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27.png"/><Relationship Id="rId7" Type="http://schemas.openxmlformats.org/officeDocument/2006/relationships/image" Target="../media/image37.png"/><Relationship Id="rId8" Type="http://schemas.openxmlformats.org/officeDocument/2006/relationships/image" Target="../media/image20.png"/><Relationship Id="rId10"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46.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4.png"/><Relationship Id="rId6"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28.png"/><Relationship Id="rId5" Type="http://schemas.openxmlformats.org/officeDocument/2006/relationships/image" Target="../media/image4.png"/><Relationship Id="rId6"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4.png"/><Relationship Id="rId5"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5.jpg"/><Relationship Id="rId4" Type="http://schemas.openxmlformats.org/officeDocument/2006/relationships/image" Target="../media/image41.jp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hyperlink" Target="http://www.devray.in" TargetMode="External"/><Relationship Id="rId5" Type="http://schemas.openxmlformats.org/officeDocument/2006/relationships/hyperlink" Target="http://www.maplecloudtechnologies.com" TargetMode="External"/><Relationship Id="rId6" Type="http://schemas.openxmlformats.org/officeDocument/2006/relationships/image" Target="../media/image4.png"/><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p:nvPr/>
        </p:nvSpPr>
        <p:spPr>
          <a:xfrm rot="6796431">
            <a:off x="-113033" y="296090"/>
            <a:ext cx="4513657" cy="4500753"/>
          </a:xfrm>
          <a:custGeom>
            <a:rect b="b" l="l" r="r" t="t"/>
            <a:pathLst>
              <a:path extrusionOk="0" h="15021" w="15064">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474F"/>
              </a:solidFill>
            </a:endParaRPr>
          </a:p>
        </p:txBody>
      </p:sp>
      <p:sp>
        <p:nvSpPr>
          <p:cNvPr id="516" name="Google Shape;516;p50"/>
          <p:cNvSpPr txBox="1"/>
          <p:nvPr>
            <p:ph type="ctrTitle"/>
          </p:nvPr>
        </p:nvSpPr>
        <p:spPr>
          <a:xfrm>
            <a:off x="4857750" y="1640100"/>
            <a:ext cx="3663000" cy="162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302F2F"/>
                </a:solidFill>
              </a:rPr>
              <a:t>MapleCloud</a:t>
            </a:r>
            <a:endParaRPr sz="4500">
              <a:solidFill>
                <a:srgbClr val="302F2F"/>
              </a:solidFill>
            </a:endParaRPr>
          </a:p>
          <a:p>
            <a:pPr indent="0" lvl="0" marL="0" rtl="0" algn="ctr">
              <a:spcBef>
                <a:spcPts val="0"/>
              </a:spcBef>
              <a:spcAft>
                <a:spcPts val="0"/>
              </a:spcAft>
              <a:buNone/>
            </a:pPr>
            <a:r>
              <a:rPr lang="en" sz="4500">
                <a:solidFill>
                  <a:srgbClr val="302F2F"/>
                </a:solidFill>
              </a:rPr>
              <a:t>Technologies</a:t>
            </a:r>
            <a:r>
              <a:rPr lang="en" sz="4500">
                <a:solidFill>
                  <a:srgbClr val="302F2F"/>
                </a:solidFill>
              </a:rPr>
              <a:t> </a:t>
            </a:r>
            <a:r>
              <a:rPr lang="en" sz="5000">
                <a:solidFill>
                  <a:srgbClr val="302F2F"/>
                </a:solidFill>
              </a:rPr>
              <a:t>Company Profile</a:t>
            </a:r>
            <a:endParaRPr sz="5000">
              <a:solidFill>
                <a:srgbClr val="302F2F"/>
              </a:solidFill>
            </a:endParaRPr>
          </a:p>
        </p:txBody>
      </p:sp>
      <p:sp>
        <p:nvSpPr>
          <p:cNvPr id="517" name="Google Shape;517;p50"/>
          <p:cNvSpPr txBox="1"/>
          <p:nvPr>
            <p:ph idx="1" type="subTitle"/>
          </p:nvPr>
        </p:nvSpPr>
        <p:spPr>
          <a:xfrm>
            <a:off x="4857750" y="3246825"/>
            <a:ext cx="3570900" cy="409500"/>
          </a:xfrm>
          <a:prstGeom prst="rect">
            <a:avLst/>
          </a:prstGeom>
          <a:solidFill>
            <a:srgbClr val="D6EEFE"/>
          </a:solidFill>
        </p:spPr>
        <p:txBody>
          <a:bodyPr anchorCtr="0" anchor="ctr" bIns="91425" lIns="91425" spcFirstLastPara="1" rIns="91425" wrap="square" tIns="91425">
            <a:normAutofit fontScale="85000"/>
          </a:bodyPr>
          <a:lstStyle/>
          <a:p>
            <a:pPr indent="0" lvl="0" marL="0" rtl="0" algn="ctr">
              <a:spcBef>
                <a:spcPts val="0"/>
              </a:spcBef>
              <a:spcAft>
                <a:spcPts val="0"/>
              </a:spcAft>
              <a:buNone/>
            </a:pPr>
            <a:r>
              <a:rPr b="1" lang="en" sz="1700"/>
              <a:t>Simplify Digital Transformation Globally</a:t>
            </a:r>
            <a:endParaRPr b="1" sz="1700"/>
          </a:p>
        </p:txBody>
      </p:sp>
      <p:grpSp>
        <p:nvGrpSpPr>
          <p:cNvPr id="518" name="Google Shape;518;p50"/>
          <p:cNvGrpSpPr/>
          <p:nvPr/>
        </p:nvGrpSpPr>
        <p:grpSpPr>
          <a:xfrm>
            <a:off x="402790" y="991507"/>
            <a:ext cx="4077851" cy="3977802"/>
            <a:chOff x="3219650" y="4160050"/>
            <a:chExt cx="1169075" cy="1140425"/>
          </a:xfrm>
        </p:grpSpPr>
        <p:sp>
          <p:nvSpPr>
            <p:cNvPr id="519" name="Google Shape;519;p50"/>
            <p:cNvSpPr/>
            <p:nvPr/>
          </p:nvSpPr>
          <p:spPr>
            <a:xfrm>
              <a:off x="3219650" y="4331100"/>
              <a:ext cx="473075" cy="20575"/>
            </a:xfrm>
            <a:custGeom>
              <a:rect b="b" l="l" r="r" t="t"/>
              <a:pathLst>
                <a:path extrusionOk="0" h="823" w="18923">
                  <a:moveTo>
                    <a:pt x="1" y="0"/>
                  </a:moveTo>
                  <a:lnTo>
                    <a:pt x="1" y="822"/>
                  </a:lnTo>
                  <a:lnTo>
                    <a:pt x="18922" y="822"/>
                  </a:lnTo>
                  <a:lnTo>
                    <a:pt x="189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0"/>
            <p:cNvSpPr/>
            <p:nvPr/>
          </p:nvSpPr>
          <p:spPr>
            <a:xfrm>
              <a:off x="3262300" y="4351650"/>
              <a:ext cx="26000" cy="79900"/>
            </a:xfrm>
            <a:custGeom>
              <a:rect b="b" l="l" r="r" t="t"/>
              <a:pathLst>
                <a:path extrusionOk="0" h="3196" w="1040">
                  <a:moveTo>
                    <a:pt x="1" y="0"/>
                  </a:moveTo>
                  <a:lnTo>
                    <a:pt x="311" y="3195"/>
                  </a:lnTo>
                  <a:lnTo>
                    <a:pt x="1040" y="3195"/>
                  </a:lnTo>
                  <a:lnTo>
                    <a:pt x="1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0"/>
            <p:cNvSpPr/>
            <p:nvPr/>
          </p:nvSpPr>
          <p:spPr>
            <a:xfrm>
              <a:off x="3623675" y="4351650"/>
              <a:ext cx="25625" cy="79900"/>
            </a:xfrm>
            <a:custGeom>
              <a:rect b="b" l="l" r="r" t="t"/>
              <a:pathLst>
                <a:path extrusionOk="0" h="3196" w="1025">
                  <a:moveTo>
                    <a:pt x="1" y="0"/>
                  </a:moveTo>
                  <a:lnTo>
                    <a:pt x="1" y="3195"/>
                  </a:lnTo>
                  <a:lnTo>
                    <a:pt x="745" y="3195"/>
                  </a:lnTo>
                  <a:lnTo>
                    <a:pt x="10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0"/>
            <p:cNvSpPr/>
            <p:nvPr/>
          </p:nvSpPr>
          <p:spPr>
            <a:xfrm>
              <a:off x="3262300" y="4351650"/>
              <a:ext cx="26000" cy="27550"/>
            </a:xfrm>
            <a:custGeom>
              <a:rect b="b" l="l" r="r" t="t"/>
              <a:pathLst>
                <a:path extrusionOk="0" h="1102" w="1040">
                  <a:moveTo>
                    <a:pt x="1" y="0"/>
                  </a:moveTo>
                  <a:lnTo>
                    <a:pt x="109" y="1101"/>
                  </a:lnTo>
                  <a:lnTo>
                    <a:pt x="1040" y="1101"/>
                  </a:lnTo>
                  <a:lnTo>
                    <a:pt x="1040"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a:off x="3623675" y="4351650"/>
              <a:ext cx="25625" cy="27550"/>
            </a:xfrm>
            <a:custGeom>
              <a:rect b="b" l="l" r="r" t="t"/>
              <a:pathLst>
                <a:path extrusionOk="0" h="1102" w="1025">
                  <a:moveTo>
                    <a:pt x="1" y="0"/>
                  </a:moveTo>
                  <a:lnTo>
                    <a:pt x="1" y="1101"/>
                  </a:lnTo>
                  <a:lnTo>
                    <a:pt x="931" y="1101"/>
                  </a:lnTo>
                  <a:lnTo>
                    <a:pt x="1024"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3342175" y="4208575"/>
              <a:ext cx="51975" cy="97925"/>
            </a:xfrm>
            <a:custGeom>
              <a:rect b="b" l="l" r="r" t="t"/>
              <a:pathLst>
                <a:path extrusionOk="0" h="3917" w="2079">
                  <a:moveTo>
                    <a:pt x="1970" y="0"/>
                  </a:moveTo>
                  <a:cubicBezTo>
                    <a:pt x="1970" y="1"/>
                    <a:pt x="1971" y="2"/>
                    <a:pt x="1971" y="2"/>
                  </a:cubicBezTo>
                  <a:lnTo>
                    <a:pt x="1971" y="2"/>
                  </a:lnTo>
                  <a:cubicBezTo>
                    <a:pt x="1982" y="0"/>
                    <a:pt x="1987" y="0"/>
                    <a:pt x="1970" y="0"/>
                  </a:cubicBezTo>
                  <a:close/>
                  <a:moveTo>
                    <a:pt x="1971" y="2"/>
                  </a:moveTo>
                  <a:lnTo>
                    <a:pt x="1971" y="2"/>
                  </a:lnTo>
                  <a:cubicBezTo>
                    <a:pt x="1961" y="4"/>
                    <a:pt x="1947" y="8"/>
                    <a:pt x="1939" y="16"/>
                  </a:cubicBezTo>
                  <a:cubicBezTo>
                    <a:pt x="1102" y="1163"/>
                    <a:pt x="218" y="2482"/>
                    <a:pt x="1" y="3893"/>
                  </a:cubicBezTo>
                  <a:cubicBezTo>
                    <a:pt x="1" y="3909"/>
                    <a:pt x="8" y="3916"/>
                    <a:pt x="16" y="3916"/>
                  </a:cubicBezTo>
                  <a:cubicBezTo>
                    <a:pt x="24" y="3916"/>
                    <a:pt x="32" y="3909"/>
                    <a:pt x="32" y="3893"/>
                  </a:cubicBezTo>
                  <a:cubicBezTo>
                    <a:pt x="140" y="3505"/>
                    <a:pt x="249" y="3118"/>
                    <a:pt x="404" y="2761"/>
                  </a:cubicBezTo>
                  <a:cubicBezTo>
                    <a:pt x="947" y="2606"/>
                    <a:pt x="1490" y="2482"/>
                    <a:pt x="1784" y="1923"/>
                  </a:cubicBezTo>
                  <a:cubicBezTo>
                    <a:pt x="2079" y="1381"/>
                    <a:pt x="2033" y="622"/>
                    <a:pt x="1971" y="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a:off x="3352650" y="4218250"/>
              <a:ext cx="36850" cy="60025"/>
            </a:xfrm>
            <a:custGeom>
              <a:rect b="b" l="l" r="r" t="t"/>
              <a:pathLst>
                <a:path extrusionOk="0" h="2401" w="1474">
                  <a:moveTo>
                    <a:pt x="233" y="2110"/>
                  </a:moveTo>
                  <a:lnTo>
                    <a:pt x="156" y="2157"/>
                  </a:lnTo>
                  <a:cubicBezTo>
                    <a:pt x="187" y="2141"/>
                    <a:pt x="218" y="2141"/>
                    <a:pt x="233" y="2110"/>
                  </a:cubicBezTo>
                  <a:close/>
                  <a:moveTo>
                    <a:pt x="1474" y="1"/>
                  </a:moveTo>
                  <a:lnTo>
                    <a:pt x="1474" y="1"/>
                  </a:lnTo>
                  <a:cubicBezTo>
                    <a:pt x="884" y="714"/>
                    <a:pt x="373" y="1521"/>
                    <a:pt x="0" y="2389"/>
                  </a:cubicBezTo>
                  <a:cubicBezTo>
                    <a:pt x="0" y="2397"/>
                    <a:pt x="8" y="2401"/>
                    <a:pt x="16" y="2401"/>
                  </a:cubicBezTo>
                  <a:cubicBezTo>
                    <a:pt x="24" y="2401"/>
                    <a:pt x="31" y="2397"/>
                    <a:pt x="31" y="2389"/>
                  </a:cubicBezTo>
                  <a:lnTo>
                    <a:pt x="156" y="2157"/>
                  </a:lnTo>
                  <a:cubicBezTo>
                    <a:pt x="264" y="1986"/>
                    <a:pt x="342" y="1831"/>
                    <a:pt x="435" y="1645"/>
                  </a:cubicBezTo>
                  <a:cubicBezTo>
                    <a:pt x="776" y="1412"/>
                    <a:pt x="1055" y="1071"/>
                    <a:pt x="1319" y="761"/>
                  </a:cubicBezTo>
                  <a:lnTo>
                    <a:pt x="1319" y="761"/>
                  </a:lnTo>
                  <a:cubicBezTo>
                    <a:pt x="1055" y="1056"/>
                    <a:pt x="745" y="1304"/>
                    <a:pt x="466" y="1598"/>
                  </a:cubicBezTo>
                  <a:cubicBezTo>
                    <a:pt x="760" y="1025"/>
                    <a:pt x="1086" y="513"/>
                    <a:pt x="14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a:off x="3359800" y="4259350"/>
              <a:ext cx="16150" cy="11350"/>
            </a:xfrm>
            <a:custGeom>
              <a:rect b="b" l="l" r="r" t="t"/>
              <a:pathLst>
                <a:path extrusionOk="0" h="454" w="646">
                  <a:moveTo>
                    <a:pt x="645" y="1"/>
                  </a:moveTo>
                  <a:lnTo>
                    <a:pt x="645" y="1"/>
                  </a:lnTo>
                  <a:cubicBezTo>
                    <a:pt x="459" y="156"/>
                    <a:pt x="242" y="296"/>
                    <a:pt x="9" y="435"/>
                  </a:cubicBezTo>
                  <a:cubicBezTo>
                    <a:pt x="242" y="342"/>
                    <a:pt x="459" y="187"/>
                    <a:pt x="645" y="1"/>
                  </a:cubicBezTo>
                  <a:close/>
                  <a:moveTo>
                    <a:pt x="9" y="435"/>
                  </a:moveTo>
                  <a:cubicBezTo>
                    <a:pt x="0" y="444"/>
                    <a:pt x="2" y="453"/>
                    <a:pt x="4" y="453"/>
                  </a:cubicBezTo>
                  <a:cubicBezTo>
                    <a:pt x="6" y="453"/>
                    <a:pt x="9" y="448"/>
                    <a:pt x="9" y="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a:off x="3337925" y="4160050"/>
              <a:ext cx="36825" cy="145875"/>
            </a:xfrm>
            <a:custGeom>
              <a:rect b="b" l="l" r="r" t="t"/>
              <a:pathLst>
                <a:path extrusionOk="0" h="5835" w="1473">
                  <a:moveTo>
                    <a:pt x="1067" y="1"/>
                  </a:moveTo>
                  <a:cubicBezTo>
                    <a:pt x="1063" y="1"/>
                    <a:pt x="1059" y="1"/>
                    <a:pt x="1055" y="2"/>
                  </a:cubicBezTo>
                  <a:cubicBezTo>
                    <a:pt x="946" y="49"/>
                    <a:pt x="589" y="855"/>
                    <a:pt x="496" y="1135"/>
                  </a:cubicBezTo>
                  <a:cubicBezTo>
                    <a:pt x="341" y="1569"/>
                    <a:pt x="233" y="2034"/>
                    <a:pt x="171" y="2500"/>
                  </a:cubicBezTo>
                  <a:cubicBezTo>
                    <a:pt x="0" y="3585"/>
                    <a:pt x="16" y="4733"/>
                    <a:pt x="93" y="5834"/>
                  </a:cubicBezTo>
                  <a:lnTo>
                    <a:pt x="124" y="5834"/>
                  </a:lnTo>
                  <a:lnTo>
                    <a:pt x="124" y="4423"/>
                  </a:lnTo>
                  <a:cubicBezTo>
                    <a:pt x="248" y="4175"/>
                    <a:pt x="496" y="4050"/>
                    <a:pt x="698" y="3864"/>
                  </a:cubicBezTo>
                  <a:cubicBezTo>
                    <a:pt x="822" y="3725"/>
                    <a:pt x="946" y="3570"/>
                    <a:pt x="1024" y="3399"/>
                  </a:cubicBezTo>
                  <a:cubicBezTo>
                    <a:pt x="1241" y="2996"/>
                    <a:pt x="1365" y="2562"/>
                    <a:pt x="1411" y="2096"/>
                  </a:cubicBezTo>
                  <a:cubicBezTo>
                    <a:pt x="1472" y="1609"/>
                    <a:pt x="1279"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a:off x="3339850" y="4166550"/>
              <a:ext cx="26400" cy="93425"/>
            </a:xfrm>
            <a:custGeom>
              <a:rect b="b" l="l" r="r" t="t"/>
              <a:pathLst>
                <a:path extrusionOk="0" h="3737" w="1056">
                  <a:moveTo>
                    <a:pt x="16" y="3542"/>
                  </a:moveTo>
                  <a:cubicBezTo>
                    <a:pt x="16" y="3545"/>
                    <a:pt x="16" y="3548"/>
                    <a:pt x="15" y="3550"/>
                  </a:cubicBezTo>
                  <a:lnTo>
                    <a:pt x="15" y="3550"/>
                  </a:lnTo>
                  <a:cubicBezTo>
                    <a:pt x="15" y="3547"/>
                    <a:pt x="16" y="3545"/>
                    <a:pt x="16" y="3542"/>
                  </a:cubicBezTo>
                  <a:close/>
                  <a:moveTo>
                    <a:pt x="934" y="0"/>
                  </a:moveTo>
                  <a:cubicBezTo>
                    <a:pt x="932" y="0"/>
                    <a:pt x="931" y="2"/>
                    <a:pt x="931" y="6"/>
                  </a:cubicBezTo>
                  <a:cubicBezTo>
                    <a:pt x="590" y="580"/>
                    <a:pt x="435" y="1154"/>
                    <a:pt x="311" y="1774"/>
                  </a:cubicBezTo>
                  <a:cubicBezTo>
                    <a:pt x="156" y="2364"/>
                    <a:pt x="47" y="2937"/>
                    <a:pt x="16" y="3542"/>
                  </a:cubicBezTo>
                  <a:cubicBezTo>
                    <a:pt x="16" y="3542"/>
                    <a:pt x="16" y="3542"/>
                    <a:pt x="16" y="3542"/>
                  </a:cubicBezTo>
                  <a:lnTo>
                    <a:pt x="16" y="3542"/>
                  </a:lnTo>
                  <a:cubicBezTo>
                    <a:pt x="16" y="3542"/>
                    <a:pt x="16" y="3542"/>
                    <a:pt x="16" y="3542"/>
                  </a:cubicBezTo>
                  <a:lnTo>
                    <a:pt x="16" y="3542"/>
                  </a:lnTo>
                  <a:cubicBezTo>
                    <a:pt x="8" y="3550"/>
                    <a:pt x="8" y="3554"/>
                    <a:pt x="10" y="3554"/>
                  </a:cubicBezTo>
                  <a:cubicBezTo>
                    <a:pt x="12" y="3554"/>
                    <a:pt x="13" y="3552"/>
                    <a:pt x="15" y="3550"/>
                  </a:cubicBezTo>
                  <a:lnTo>
                    <a:pt x="15" y="3550"/>
                  </a:lnTo>
                  <a:cubicBezTo>
                    <a:pt x="1" y="3624"/>
                    <a:pt x="2" y="3683"/>
                    <a:pt x="47" y="3713"/>
                  </a:cubicBezTo>
                  <a:cubicBezTo>
                    <a:pt x="47" y="3728"/>
                    <a:pt x="51" y="3736"/>
                    <a:pt x="55" y="3736"/>
                  </a:cubicBezTo>
                  <a:cubicBezTo>
                    <a:pt x="59" y="3736"/>
                    <a:pt x="63" y="3728"/>
                    <a:pt x="63" y="3713"/>
                  </a:cubicBezTo>
                  <a:cubicBezTo>
                    <a:pt x="63" y="3666"/>
                    <a:pt x="94" y="3604"/>
                    <a:pt x="94" y="3542"/>
                  </a:cubicBezTo>
                  <a:cubicBezTo>
                    <a:pt x="543" y="3217"/>
                    <a:pt x="885" y="2751"/>
                    <a:pt x="1055" y="2224"/>
                  </a:cubicBezTo>
                  <a:lnTo>
                    <a:pt x="1055" y="2224"/>
                  </a:lnTo>
                  <a:cubicBezTo>
                    <a:pt x="869" y="2736"/>
                    <a:pt x="543" y="3170"/>
                    <a:pt x="109" y="3511"/>
                  </a:cubicBezTo>
                  <a:cubicBezTo>
                    <a:pt x="156" y="3294"/>
                    <a:pt x="171" y="3062"/>
                    <a:pt x="202" y="2829"/>
                  </a:cubicBezTo>
                  <a:lnTo>
                    <a:pt x="233" y="2782"/>
                  </a:lnTo>
                  <a:lnTo>
                    <a:pt x="202" y="2813"/>
                  </a:lnTo>
                  <a:cubicBezTo>
                    <a:pt x="264" y="2348"/>
                    <a:pt x="342" y="1898"/>
                    <a:pt x="466" y="1449"/>
                  </a:cubicBezTo>
                  <a:cubicBezTo>
                    <a:pt x="497" y="1417"/>
                    <a:pt x="543" y="1371"/>
                    <a:pt x="559" y="1309"/>
                  </a:cubicBezTo>
                  <a:cubicBezTo>
                    <a:pt x="570" y="1298"/>
                    <a:pt x="558" y="1287"/>
                    <a:pt x="550" y="1287"/>
                  </a:cubicBezTo>
                  <a:cubicBezTo>
                    <a:pt x="546" y="1287"/>
                    <a:pt x="543" y="1289"/>
                    <a:pt x="543" y="1293"/>
                  </a:cubicBezTo>
                  <a:cubicBezTo>
                    <a:pt x="497" y="1340"/>
                    <a:pt x="481" y="1355"/>
                    <a:pt x="466" y="1386"/>
                  </a:cubicBezTo>
                  <a:cubicBezTo>
                    <a:pt x="559" y="921"/>
                    <a:pt x="730" y="456"/>
                    <a:pt x="947" y="37"/>
                  </a:cubicBezTo>
                  <a:cubicBezTo>
                    <a:pt x="947" y="14"/>
                    <a:pt x="938" y="0"/>
                    <a:pt x="9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3344700" y="4198100"/>
              <a:ext cx="21550" cy="35975"/>
            </a:xfrm>
            <a:custGeom>
              <a:rect b="b" l="l" r="r" t="t"/>
              <a:pathLst>
                <a:path extrusionOk="0" h="1439" w="862">
                  <a:moveTo>
                    <a:pt x="846" y="0"/>
                  </a:moveTo>
                  <a:cubicBezTo>
                    <a:pt x="613" y="497"/>
                    <a:pt x="318" y="978"/>
                    <a:pt x="8" y="1427"/>
                  </a:cubicBezTo>
                  <a:cubicBezTo>
                    <a:pt x="380" y="1024"/>
                    <a:pt x="675" y="512"/>
                    <a:pt x="861" y="0"/>
                  </a:cubicBezTo>
                  <a:close/>
                  <a:moveTo>
                    <a:pt x="8" y="1427"/>
                  </a:moveTo>
                  <a:cubicBezTo>
                    <a:pt x="1" y="1435"/>
                    <a:pt x="1" y="1439"/>
                    <a:pt x="2" y="1439"/>
                  </a:cubicBezTo>
                  <a:cubicBezTo>
                    <a:pt x="4" y="1439"/>
                    <a:pt x="8" y="1435"/>
                    <a:pt x="8" y="142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3355375" y="4177925"/>
              <a:ext cx="10100" cy="17475"/>
            </a:xfrm>
            <a:custGeom>
              <a:rect b="b" l="l" r="r" t="t"/>
              <a:pathLst>
                <a:path extrusionOk="0" h="699" w="404">
                  <a:moveTo>
                    <a:pt x="388" y="1"/>
                  </a:moveTo>
                  <a:cubicBezTo>
                    <a:pt x="264" y="234"/>
                    <a:pt x="124" y="451"/>
                    <a:pt x="0" y="683"/>
                  </a:cubicBezTo>
                  <a:cubicBezTo>
                    <a:pt x="0" y="699"/>
                    <a:pt x="16" y="699"/>
                    <a:pt x="31" y="699"/>
                  </a:cubicBezTo>
                  <a:cubicBezTo>
                    <a:pt x="171" y="497"/>
                    <a:pt x="310" y="265"/>
                    <a:pt x="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a:off x="3354200" y="4197325"/>
              <a:ext cx="25" cy="25"/>
            </a:xfrm>
            <a:custGeom>
              <a:rect b="b" l="l" r="r" t="t"/>
              <a:pathLst>
                <a:path extrusionOk="0" h="1" w="1">
                  <a:moveTo>
                    <a:pt x="0" y="0"/>
                  </a:move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0"/>
            <p:cNvSpPr/>
            <p:nvPr/>
          </p:nvSpPr>
          <p:spPr>
            <a:xfrm>
              <a:off x="3299525" y="4181125"/>
              <a:ext cx="37250" cy="120525"/>
            </a:xfrm>
            <a:custGeom>
              <a:rect b="b" l="l" r="r" t="t"/>
              <a:pathLst>
                <a:path extrusionOk="0" h="4821" w="1490">
                  <a:moveTo>
                    <a:pt x="280" y="1"/>
                  </a:moveTo>
                  <a:cubicBezTo>
                    <a:pt x="268" y="1"/>
                    <a:pt x="257" y="5"/>
                    <a:pt x="249" y="12"/>
                  </a:cubicBezTo>
                  <a:cubicBezTo>
                    <a:pt x="1" y="633"/>
                    <a:pt x="94" y="1362"/>
                    <a:pt x="295" y="1998"/>
                  </a:cubicBezTo>
                  <a:cubicBezTo>
                    <a:pt x="404" y="2323"/>
                    <a:pt x="559" y="2634"/>
                    <a:pt x="776" y="2913"/>
                  </a:cubicBezTo>
                  <a:cubicBezTo>
                    <a:pt x="962" y="3238"/>
                    <a:pt x="1226" y="3487"/>
                    <a:pt x="1397" y="3797"/>
                  </a:cubicBezTo>
                  <a:cubicBezTo>
                    <a:pt x="1397" y="4107"/>
                    <a:pt x="1350" y="4417"/>
                    <a:pt x="1272" y="4727"/>
                  </a:cubicBezTo>
                  <a:cubicBezTo>
                    <a:pt x="1272" y="4758"/>
                    <a:pt x="1272" y="4789"/>
                    <a:pt x="1303" y="4820"/>
                  </a:cubicBezTo>
                  <a:cubicBezTo>
                    <a:pt x="1397" y="4495"/>
                    <a:pt x="1459" y="4138"/>
                    <a:pt x="1474" y="3797"/>
                  </a:cubicBezTo>
                  <a:lnTo>
                    <a:pt x="1474" y="3750"/>
                  </a:lnTo>
                  <a:cubicBezTo>
                    <a:pt x="1490" y="3285"/>
                    <a:pt x="1459" y="2820"/>
                    <a:pt x="1381" y="2354"/>
                  </a:cubicBezTo>
                  <a:cubicBezTo>
                    <a:pt x="1241" y="1486"/>
                    <a:pt x="916" y="664"/>
                    <a:pt x="311" y="12"/>
                  </a:cubicBezTo>
                  <a:cubicBezTo>
                    <a:pt x="303" y="5"/>
                    <a:pt x="291"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a:off x="3308050" y="4188800"/>
              <a:ext cx="26000" cy="78250"/>
            </a:xfrm>
            <a:custGeom>
              <a:rect b="b" l="l" r="r" t="t"/>
              <a:pathLst>
                <a:path extrusionOk="0" h="3130" w="1040">
                  <a:moveTo>
                    <a:pt x="1" y="16"/>
                  </a:moveTo>
                  <a:lnTo>
                    <a:pt x="1" y="31"/>
                  </a:lnTo>
                  <a:cubicBezTo>
                    <a:pt x="14" y="53"/>
                    <a:pt x="27" y="74"/>
                    <a:pt x="39" y="96"/>
                  </a:cubicBezTo>
                  <a:lnTo>
                    <a:pt x="39" y="96"/>
                  </a:lnTo>
                  <a:lnTo>
                    <a:pt x="32" y="16"/>
                  </a:lnTo>
                  <a:close/>
                  <a:moveTo>
                    <a:pt x="39" y="96"/>
                  </a:moveTo>
                  <a:lnTo>
                    <a:pt x="78" y="527"/>
                  </a:lnTo>
                  <a:cubicBezTo>
                    <a:pt x="140" y="613"/>
                    <a:pt x="220" y="709"/>
                    <a:pt x="297" y="798"/>
                  </a:cubicBezTo>
                  <a:lnTo>
                    <a:pt x="297" y="798"/>
                  </a:lnTo>
                  <a:cubicBezTo>
                    <a:pt x="220" y="701"/>
                    <a:pt x="147" y="599"/>
                    <a:pt x="78" y="496"/>
                  </a:cubicBezTo>
                  <a:lnTo>
                    <a:pt x="41" y="99"/>
                  </a:lnTo>
                  <a:lnTo>
                    <a:pt x="41" y="99"/>
                  </a:lnTo>
                  <a:cubicBezTo>
                    <a:pt x="41" y="98"/>
                    <a:pt x="40" y="97"/>
                    <a:pt x="39" y="96"/>
                  </a:cubicBezTo>
                  <a:close/>
                  <a:moveTo>
                    <a:pt x="297" y="798"/>
                  </a:moveTo>
                  <a:lnTo>
                    <a:pt x="297" y="798"/>
                  </a:lnTo>
                  <a:cubicBezTo>
                    <a:pt x="340" y="853"/>
                    <a:pt x="385" y="905"/>
                    <a:pt x="432" y="955"/>
                  </a:cubicBezTo>
                  <a:lnTo>
                    <a:pt x="432" y="955"/>
                  </a:lnTo>
                  <a:cubicBezTo>
                    <a:pt x="406" y="924"/>
                    <a:pt x="378" y="900"/>
                    <a:pt x="358" y="869"/>
                  </a:cubicBezTo>
                  <a:cubicBezTo>
                    <a:pt x="338" y="846"/>
                    <a:pt x="318" y="822"/>
                    <a:pt x="297" y="798"/>
                  </a:cubicBezTo>
                  <a:close/>
                  <a:moveTo>
                    <a:pt x="32" y="0"/>
                  </a:moveTo>
                  <a:lnTo>
                    <a:pt x="41" y="99"/>
                  </a:lnTo>
                  <a:lnTo>
                    <a:pt x="41" y="99"/>
                  </a:lnTo>
                  <a:cubicBezTo>
                    <a:pt x="205" y="381"/>
                    <a:pt x="343" y="675"/>
                    <a:pt x="457" y="982"/>
                  </a:cubicBezTo>
                  <a:lnTo>
                    <a:pt x="457" y="982"/>
                  </a:lnTo>
                  <a:cubicBezTo>
                    <a:pt x="448" y="973"/>
                    <a:pt x="440" y="964"/>
                    <a:pt x="432" y="955"/>
                  </a:cubicBezTo>
                  <a:lnTo>
                    <a:pt x="432" y="955"/>
                  </a:lnTo>
                  <a:cubicBezTo>
                    <a:pt x="444" y="971"/>
                    <a:pt x="456" y="988"/>
                    <a:pt x="466" y="1008"/>
                  </a:cubicBezTo>
                  <a:cubicBezTo>
                    <a:pt x="463" y="1000"/>
                    <a:pt x="460" y="991"/>
                    <a:pt x="457" y="982"/>
                  </a:cubicBezTo>
                  <a:lnTo>
                    <a:pt x="457" y="982"/>
                  </a:lnTo>
                  <a:cubicBezTo>
                    <a:pt x="470" y="996"/>
                    <a:pt x="484" y="1010"/>
                    <a:pt x="497" y="1024"/>
                  </a:cubicBezTo>
                  <a:cubicBezTo>
                    <a:pt x="606" y="1334"/>
                    <a:pt x="699" y="1644"/>
                    <a:pt x="776" y="1970"/>
                  </a:cubicBezTo>
                  <a:lnTo>
                    <a:pt x="761" y="1954"/>
                  </a:lnTo>
                  <a:cubicBezTo>
                    <a:pt x="745" y="1954"/>
                    <a:pt x="730" y="1954"/>
                    <a:pt x="745" y="1970"/>
                  </a:cubicBezTo>
                  <a:cubicBezTo>
                    <a:pt x="745" y="2001"/>
                    <a:pt x="761" y="2016"/>
                    <a:pt x="776" y="2032"/>
                  </a:cubicBezTo>
                  <a:cubicBezTo>
                    <a:pt x="838" y="2265"/>
                    <a:pt x="900" y="2513"/>
                    <a:pt x="931" y="2745"/>
                  </a:cubicBezTo>
                  <a:cubicBezTo>
                    <a:pt x="730" y="2544"/>
                    <a:pt x="513" y="2311"/>
                    <a:pt x="311" y="2078"/>
                  </a:cubicBezTo>
                  <a:lnTo>
                    <a:pt x="311" y="2078"/>
                  </a:lnTo>
                  <a:cubicBezTo>
                    <a:pt x="497" y="2358"/>
                    <a:pt x="699" y="2621"/>
                    <a:pt x="962" y="2823"/>
                  </a:cubicBezTo>
                  <a:cubicBezTo>
                    <a:pt x="978" y="2931"/>
                    <a:pt x="978" y="3025"/>
                    <a:pt x="993" y="3118"/>
                  </a:cubicBezTo>
                  <a:cubicBezTo>
                    <a:pt x="993" y="3125"/>
                    <a:pt x="1005" y="3129"/>
                    <a:pt x="1017" y="3129"/>
                  </a:cubicBezTo>
                  <a:cubicBezTo>
                    <a:pt x="1028" y="3129"/>
                    <a:pt x="1040" y="3125"/>
                    <a:pt x="1040" y="3118"/>
                  </a:cubicBezTo>
                  <a:cubicBezTo>
                    <a:pt x="993" y="2016"/>
                    <a:pt x="590" y="931"/>
                    <a:pt x="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p:nvPr/>
          </p:nvSpPr>
          <p:spPr>
            <a:xfrm>
              <a:off x="3311550" y="4217475"/>
              <a:ext cx="13975" cy="18425"/>
            </a:xfrm>
            <a:custGeom>
              <a:rect b="b" l="l" r="r" t="t"/>
              <a:pathLst>
                <a:path extrusionOk="0" h="737" w="559">
                  <a:moveTo>
                    <a:pt x="0" y="1"/>
                  </a:moveTo>
                  <a:lnTo>
                    <a:pt x="0" y="1"/>
                  </a:lnTo>
                  <a:cubicBezTo>
                    <a:pt x="156" y="265"/>
                    <a:pt x="326" y="513"/>
                    <a:pt x="543" y="730"/>
                  </a:cubicBezTo>
                  <a:cubicBezTo>
                    <a:pt x="548" y="735"/>
                    <a:pt x="552" y="737"/>
                    <a:pt x="554" y="737"/>
                  </a:cubicBezTo>
                  <a:cubicBezTo>
                    <a:pt x="559" y="737"/>
                    <a:pt x="559" y="730"/>
                    <a:pt x="559" y="730"/>
                  </a:cubicBezTo>
                  <a:cubicBezTo>
                    <a:pt x="388" y="482"/>
                    <a:pt x="202" y="249"/>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3326325" y="4237250"/>
              <a:ext cx="375" cy="200"/>
            </a:xfrm>
            <a:custGeom>
              <a:rect b="b" l="l" r="r" t="t"/>
              <a:pathLst>
                <a:path extrusionOk="0" h="8" w="15">
                  <a:moveTo>
                    <a:pt x="14" y="1"/>
                  </a:moveTo>
                  <a:cubicBezTo>
                    <a:pt x="4" y="1"/>
                    <a:pt x="1" y="8"/>
                    <a:pt x="4" y="8"/>
                  </a:cubicBezTo>
                  <a:cubicBezTo>
                    <a:pt x="6" y="8"/>
                    <a:pt x="9" y="6"/>
                    <a:pt x="14"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3284025" y="4226250"/>
              <a:ext cx="50025" cy="74625"/>
            </a:xfrm>
            <a:custGeom>
              <a:rect b="b" l="l" r="r" t="t"/>
              <a:pathLst>
                <a:path extrusionOk="0" h="2985" w="2001">
                  <a:moveTo>
                    <a:pt x="60" y="1"/>
                  </a:moveTo>
                  <a:cubicBezTo>
                    <a:pt x="41" y="1"/>
                    <a:pt x="16" y="15"/>
                    <a:pt x="16" y="38"/>
                  </a:cubicBezTo>
                  <a:cubicBezTo>
                    <a:pt x="16" y="38"/>
                    <a:pt x="0" y="38"/>
                    <a:pt x="0" y="53"/>
                  </a:cubicBezTo>
                  <a:cubicBezTo>
                    <a:pt x="62" y="580"/>
                    <a:pt x="264" y="1061"/>
                    <a:pt x="605" y="1464"/>
                  </a:cubicBezTo>
                  <a:cubicBezTo>
                    <a:pt x="729" y="1620"/>
                    <a:pt x="915" y="1759"/>
                    <a:pt x="1086" y="1852"/>
                  </a:cubicBezTo>
                  <a:cubicBezTo>
                    <a:pt x="1303" y="1945"/>
                    <a:pt x="1505" y="2085"/>
                    <a:pt x="1737" y="2162"/>
                  </a:cubicBezTo>
                  <a:cubicBezTo>
                    <a:pt x="1846" y="2442"/>
                    <a:pt x="1908" y="2705"/>
                    <a:pt x="1970" y="2984"/>
                  </a:cubicBezTo>
                  <a:cubicBezTo>
                    <a:pt x="1970" y="2953"/>
                    <a:pt x="2001" y="2938"/>
                    <a:pt x="2001" y="2907"/>
                  </a:cubicBezTo>
                  <a:cubicBezTo>
                    <a:pt x="1861" y="1697"/>
                    <a:pt x="1086" y="674"/>
                    <a:pt x="78" y="7"/>
                  </a:cubicBezTo>
                  <a:cubicBezTo>
                    <a:pt x="74" y="2"/>
                    <a:pt x="67"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3292550" y="4236100"/>
              <a:ext cx="32200" cy="39725"/>
            </a:xfrm>
            <a:custGeom>
              <a:rect b="b" l="l" r="r" t="t"/>
              <a:pathLst>
                <a:path extrusionOk="0" h="1589" w="1288">
                  <a:moveTo>
                    <a:pt x="512" y="993"/>
                  </a:moveTo>
                  <a:lnTo>
                    <a:pt x="512" y="993"/>
                  </a:lnTo>
                  <a:cubicBezTo>
                    <a:pt x="568" y="1048"/>
                    <a:pt x="631" y="1103"/>
                    <a:pt x="707" y="1147"/>
                  </a:cubicBezTo>
                  <a:lnTo>
                    <a:pt x="707" y="1147"/>
                  </a:lnTo>
                  <a:cubicBezTo>
                    <a:pt x="637" y="1100"/>
                    <a:pt x="572" y="1047"/>
                    <a:pt x="512" y="993"/>
                  </a:cubicBezTo>
                  <a:close/>
                  <a:moveTo>
                    <a:pt x="0" y="0"/>
                  </a:moveTo>
                  <a:lnTo>
                    <a:pt x="0" y="0"/>
                  </a:lnTo>
                  <a:cubicBezTo>
                    <a:pt x="109" y="109"/>
                    <a:pt x="202" y="186"/>
                    <a:pt x="280" y="295"/>
                  </a:cubicBezTo>
                  <a:cubicBezTo>
                    <a:pt x="218" y="264"/>
                    <a:pt x="156" y="217"/>
                    <a:pt x="109" y="202"/>
                  </a:cubicBezTo>
                  <a:lnTo>
                    <a:pt x="109" y="217"/>
                  </a:lnTo>
                  <a:lnTo>
                    <a:pt x="342" y="342"/>
                  </a:lnTo>
                  <a:cubicBezTo>
                    <a:pt x="497" y="512"/>
                    <a:pt x="652" y="683"/>
                    <a:pt x="776" y="853"/>
                  </a:cubicBezTo>
                  <a:cubicBezTo>
                    <a:pt x="574" y="760"/>
                    <a:pt x="357" y="652"/>
                    <a:pt x="140" y="528"/>
                  </a:cubicBezTo>
                  <a:lnTo>
                    <a:pt x="140" y="528"/>
                  </a:lnTo>
                  <a:cubicBezTo>
                    <a:pt x="342" y="683"/>
                    <a:pt x="574" y="822"/>
                    <a:pt x="822" y="915"/>
                  </a:cubicBezTo>
                  <a:cubicBezTo>
                    <a:pt x="916" y="1039"/>
                    <a:pt x="1009" y="1164"/>
                    <a:pt x="1086" y="1303"/>
                  </a:cubicBezTo>
                  <a:lnTo>
                    <a:pt x="807" y="1195"/>
                  </a:lnTo>
                  <a:cubicBezTo>
                    <a:pt x="771" y="1181"/>
                    <a:pt x="738" y="1165"/>
                    <a:pt x="707" y="1147"/>
                  </a:cubicBezTo>
                  <a:lnTo>
                    <a:pt x="707" y="1147"/>
                  </a:lnTo>
                  <a:cubicBezTo>
                    <a:pt x="837" y="1236"/>
                    <a:pt x="981" y="1309"/>
                    <a:pt x="1133" y="1350"/>
                  </a:cubicBezTo>
                  <a:cubicBezTo>
                    <a:pt x="1164" y="1427"/>
                    <a:pt x="1226" y="1505"/>
                    <a:pt x="1272" y="1582"/>
                  </a:cubicBezTo>
                  <a:cubicBezTo>
                    <a:pt x="1272" y="1586"/>
                    <a:pt x="1273" y="1588"/>
                    <a:pt x="1275" y="1588"/>
                  </a:cubicBezTo>
                  <a:cubicBezTo>
                    <a:pt x="1279" y="1588"/>
                    <a:pt x="1288" y="1574"/>
                    <a:pt x="1288" y="1551"/>
                  </a:cubicBezTo>
                  <a:cubicBezTo>
                    <a:pt x="993" y="931"/>
                    <a:pt x="574" y="388"/>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3293325" y="4246950"/>
              <a:ext cx="800" cy="425"/>
            </a:xfrm>
            <a:custGeom>
              <a:rect b="b" l="l" r="r" t="t"/>
              <a:pathLst>
                <a:path extrusionOk="0" h="17" w="32">
                  <a:moveTo>
                    <a:pt x="0" y="1"/>
                  </a:moveTo>
                  <a:cubicBezTo>
                    <a:pt x="16" y="16"/>
                    <a:pt x="16" y="16"/>
                    <a:pt x="32" y="16"/>
                  </a:cubicBezTo>
                  <a:cubicBezTo>
                    <a:pt x="16" y="16"/>
                    <a:pt x="16" y="1"/>
                    <a:pt x="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3313475" y="4286500"/>
              <a:ext cx="51600" cy="44625"/>
            </a:xfrm>
            <a:custGeom>
              <a:rect b="b" l="l" r="r" t="t"/>
              <a:pathLst>
                <a:path extrusionOk="0" h="1785" w="2064">
                  <a:moveTo>
                    <a:pt x="141" y="1"/>
                  </a:moveTo>
                  <a:lnTo>
                    <a:pt x="94" y="435"/>
                  </a:lnTo>
                  <a:lnTo>
                    <a:pt x="1" y="1784"/>
                  </a:lnTo>
                  <a:lnTo>
                    <a:pt x="2064" y="1784"/>
                  </a:lnTo>
                  <a:lnTo>
                    <a:pt x="1940" y="435"/>
                  </a:lnTo>
                  <a:lnTo>
                    <a:pt x="18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3315825" y="4286500"/>
              <a:ext cx="46150" cy="10875"/>
            </a:xfrm>
            <a:custGeom>
              <a:rect b="b" l="l" r="r" t="t"/>
              <a:pathLst>
                <a:path extrusionOk="0" h="435" w="1846">
                  <a:moveTo>
                    <a:pt x="47" y="1"/>
                  </a:moveTo>
                  <a:lnTo>
                    <a:pt x="0" y="435"/>
                  </a:lnTo>
                  <a:lnTo>
                    <a:pt x="1846" y="435"/>
                  </a:lnTo>
                  <a:lnTo>
                    <a:pt x="17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3313475" y="4277575"/>
              <a:ext cx="50825" cy="10900"/>
            </a:xfrm>
            <a:custGeom>
              <a:rect b="b" l="l" r="r" t="t"/>
              <a:pathLst>
                <a:path extrusionOk="0" h="436" w="2033">
                  <a:moveTo>
                    <a:pt x="1" y="1"/>
                  </a:moveTo>
                  <a:lnTo>
                    <a:pt x="1" y="435"/>
                  </a:lnTo>
                  <a:lnTo>
                    <a:pt x="2033" y="435"/>
                  </a:lnTo>
                  <a:lnTo>
                    <a:pt x="20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0"/>
            <p:cNvSpPr/>
            <p:nvPr/>
          </p:nvSpPr>
          <p:spPr>
            <a:xfrm>
              <a:off x="3458900" y="4208575"/>
              <a:ext cx="31025" cy="122150"/>
            </a:xfrm>
            <a:custGeom>
              <a:rect b="b" l="l" r="r" t="t"/>
              <a:pathLst>
                <a:path extrusionOk="0" h="4886" w="1241">
                  <a:moveTo>
                    <a:pt x="0" y="0"/>
                  </a:moveTo>
                  <a:lnTo>
                    <a:pt x="0" y="4886"/>
                  </a:lnTo>
                  <a:lnTo>
                    <a:pt x="1241" y="4886"/>
                  </a:lnTo>
                  <a:lnTo>
                    <a:pt x="12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3458900" y="4202375"/>
              <a:ext cx="31025" cy="13575"/>
            </a:xfrm>
            <a:custGeom>
              <a:rect b="b" l="l" r="r" t="t"/>
              <a:pathLst>
                <a:path extrusionOk="0" h="543" w="1241">
                  <a:moveTo>
                    <a:pt x="0" y="0"/>
                  </a:moveTo>
                  <a:lnTo>
                    <a:pt x="0" y="543"/>
                  </a:lnTo>
                  <a:lnTo>
                    <a:pt x="1241" y="543"/>
                  </a:lnTo>
                  <a:lnTo>
                    <a:pt x="12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3458900" y="4233000"/>
              <a:ext cx="31025" cy="4675"/>
            </a:xfrm>
            <a:custGeom>
              <a:rect b="b" l="l" r="r" t="t"/>
              <a:pathLst>
                <a:path extrusionOk="0" h="187" w="1241">
                  <a:moveTo>
                    <a:pt x="0" y="0"/>
                  </a:moveTo>
                  <a:lnTo>
                    <a:pt x="0" y="186"/>
                  </a:lnTo>
                  <a:lnTo>
                    <a:pt x="1241" y="186"/>
                  </a:lnTo>
                  <a:lnTo>
                    <a:pt x="12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3458900" y="4301625"/>
              <a:ext cx="31025" cy="13600"/>
            </a:xfrm>
            <a:custGeom>
              <a:rect b="b" l="l" r="r" t="t"/>
              <a:pathLst>
                <a:path extrusionOk="0" h="544" w="1241">
                  <a:moveTo>
                    <a:pt x="0" y="0"/>
                  </a:moveTo>
                  <a:lnTo>
                    <a:pt x="0" y="543"/>
                  </a:lnTo>
                  <a:lnTo>
                    <a:pt x="1241" y="543"/>
                  </a:lnTo>
                  <a:lnTo>
                    <a:pt x="12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3489525" y="4188400"/>
              <a:ext cx="21350" cy="142325"/>
            </a:xfrm>
            <a:custGeom>
              <a:rect b="b" l="l" r="r" t="t"/>
              <a:pathLst>
                <a:path extrusionOk="0" h="5693" w="854">
                  <a:moveTo>
                    <a:pt x="0" y="1"/>
                  </a:moveTo>
                  <a:lnTo>
                    <a:pt x="0" y="5693"/>
                  </a:lnTo>
                  <a:lnTo>
                    <a:pt x="853" y="5693"/>
                  </a:lnTo>
                  <a:lnTo>
                    <a:pt x="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3493775" y="4201575"/>
              <a:ext cx="13225" cy="55100"/>
            </a:xfrm>
            <a:custGeom>
              <a:rect b="b" l="l" r="r" t="t"/>
              <a:pathLst>
                <a:path extrusionOk="0" h="2204" w="529">
                  <a:moveTo>
                    <a:pt x="1" y="1"/>
                  </a:moveTo>
                  <a:lnTo>
                    <a:pt x="1" y="2203"/>
                  </a:lnTo>
                  <a:lnTo>
                    <a:pt x="528" y="2203"/>
                  </a:lnTo>
                  <a:lnTo>
                    <a:pt x="5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3548075" y="4215150"/>
              <a:ext cx="116350" cy="115200"/>
            </a:xfrm>
            <a:custGeom>
              <a:rect b="b" l="l" r="r" t="t"/>
              <a:pathLst>
                <a:path extrusionOk="0" h="4608" w="4654">
                  <a:moveTo>
                    <a:pt x="605" y="1"/>
                  </a:moveTo>
                  <a:lnTo>
                    <a:pt x="0" y="606"/>
                  </a:lnTo>
                  <a:lnTo>
                    <a:pt x="4048" y="4607"/>
                  </a:lnTo>
                  <a:lnTo>
                    <a:pt x="4653" y="4002"/>
                  </a:lnTo>
                  <a:lnTo>
                    <a:pt x="6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3589950" y="4256250"/>
              <a:ext cx="48100" cy="48125"/>
            </a:xfrm>
            <a:custGeom>
              <a:rect b="b" l="l" r="r" t="t"/>
              <a:pathLst>
                <a:path extrusionOk="0" h="1925" w="1924">
                  <a:moveTo>
                    <a:pt x="357" y="1"/>
                  </a:moveTo>
                  <a:lnTo>
                    <a:pt x="0" y="373"/>
                  </a:lnTo>
                  <a:lnTo>
                    <a:pt x="1551" y="1924"/>
                  </a:lnTo>
                  <a:lnTo>
                    <a:pt x="1924" y="1552"/>
                  </a:lnTo>
                  <a:lnTo>
                    <a:pt x="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3511225" y="4222525"/>
              <a:ext cx="36475" cy="108600"/>
            </a:xfrm>
            <a:custGeom>
              <a:rect b="b" l="l" r="r" t="t"/>
              <a:pathLst>
                <a:path extrusionOk="0" h="4344" w="1459">
                  <a:moveTo>
                    <a:pt x="1" y="1"/>
                  </a:moveTo>
                  <a:lnTo>
                    <a:pt x="1" y="4343"/>
                  </a:lnTo>
                  <a:lnTo>
                    <a:pt x="1459" y="4343"/>
                  </a:lnTo>
                  <a:lnTo>
                    <a:pt x="14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3511225" y="4309375"/>
              <a:ext cx="36475" cy="10100"/>
            </a:xfrm>
            <a:custGeom>
              <a:rect b="b" l="l" r="r" t="t"/>
              <a:pathLst>
                <a:path extrusionOk="0" h="404" w="1459">
                  <a:moveTo>
                    <a:pt x="1" y="1"/>
                  </a:moveTo>
                  <a:lnTo>
                    <a:pt x="1" y="404"/>
                  </a:lnTo>
                  <a:lnTo>
                    <a:pt x="1459" y="404"/>
                  </a:lnTo>
                  <a:lnTo>
                    <a:pt x="14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3511225" y="4298525"/>
              <a:ext cx="36475" cy="3900"/>
            </a:xfrm>
            <a:custGeom>
              <a:rect b="b" l="l" r="r" t="t"/>
              <a:pathLst>
                <a:path extrusionOk="0" h="156" w="1459">
                  <a:moveTo>
                    <a:pt x="1" y="0"/>
                  </a:moveTo>
                  <a:lnTo>
                    <a:pt x="1" y="155"/>
                  </a:lnTo>
                  <a:lnTo>
                    <a:pt x="1459" y="155"/>
                  </a:lnTo>
                  <a:lnTo>
                    <a:pt x="14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3395700" y="4227575"/>
              <a:ext cx="63225" cy="103550"/>
            </a:xfrm>
            <a:custGeom>
              <a:rect b="b" l="l" r="r" t="t"/>
              <a:pathLst>
                <a:path extrusionOk="0" h="4142" w="2529">
                  <a:moveTo>
                    <a:pt x="1598" y="0"/>
                  </a:moveTo>
                  <a:lnTo>
                    <a:pt x="0" y="3738"/>
                  </a:lnTo>
                  <a:lnTo>
                    <a:pt x="915" y="4141"/>
                  </a:lnTo>
                  <a:lnTo>
                    <a:pt x="2528" y="388"/>
                  </a:lnTo>
                  <a:lnTo>
                    <a:pt x="1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3399575" y="4302400"/>
              <a:ext cx="27150" cy="19025"/>
            </a:xfrm>
            <a:custGeom>
              <a:rect b="b" l="l" r="r" t="t"/>
              <a:pathLst>
                <a:path extrusionOk="0" h="761" w="1086">
                  <a:moveTo>
                    <a:pt x="155" y="0"/>
                  </a:moveTo>
                  <a:lnTo>
                    <a:pt x="0" y="357"/>
                  </a:lnTo>
                  <a:lnTo>
                    <a:pt x="931" y="760"/>
                  </a:lnTo>
                  <a:lnTo>
                    <a:pt x="1086" y="404"/>
                  </a:lnTo>
                  <a:lnTo>
                    <a:pt x="1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0"/>
            <p:cNvSpPr/>
            <p:nvPr/>
          </p:nvSpPr>
          <p:spPr>
            <a:xfrm>
              <a:off x="3423600" y="4246575"/>
              <a:ext cx="27175" cy="18625"/>
            </a:xfrm>
            <a:custGeom>
              <a:rect b="b" l="l" r="r" t="t"/>
              <a:pathLst>
                <a:path extrusionOk="0" h="745" w="1087">
                  <a:moveTo>
                    <a:pt x="156" y="0"/>
                  </a:moveTo>
                  <a:lnTo>
                    <a:pt x="1" y="357"/>
                  </a:lnTo>
                  <a:lnTo>
                    <a:pt x="931" y="745"/>
                  </a:lnTo>
                  <a:lnTo>
                    <a:pt x="1086" y="388"/>
                  </a:lnTo>
                  <a:lnTo>
                    <a:pt x="1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a:off x="3419725" y="4261300"/>
              <a:ext cx="24450" cy="13600"/>
            </a:xfrm>
            <a:custGeom>
              <a:rect b="b" l="l" r="r" t="t"/>
              <a:pathLst>
                <a:path extrusionOk="0" h="544" w="978">
                  <a:moveTo>
                    <a:pt x="63" y="0"/>
                  </a:moveTo>
                  <a:lnTo>
                    <a:pt x="1" y="140"/>
                  </a:lnTo>
                  <a:lnTo>
                    <a:pt x="916" y="543"/>
                  </a:lnTo>
                  <a:lnTo>
                    <a:pt x="978" y="404"/>
                  </a:lnTo>
                  <a:lnTo>
                    <a:pt x="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p:nvPr/>
          </p:nvSpPr>
          <p:spPr>
            <a:xfrm>
              <a:off x="4154100" y="4678125"/>
              <a:ext cx="144275" cy="185750"/>
            </a:xfrm>
            <a:custGeom>
              <a:rect b="b" l="l" r="r" t="t"/>
              <a:pathLst>
                <a:path extrusionOk="0" h="7430" w="5771">
                  <a:moveTo>
                    <a:pt x="1490" y="0"/>
                  </a:moveTo>
                  <a:lnTo>
                    <a:pt x="1" y="1427"/>
                  </a:lnTo>
                  <a:lnTo>
                    <a:pt x="1" y="7414"/>
                  </a:lnTo>
                  <a:lnTo>
                    <a:pt x="5770" y="7429"/>
                  </a:lnTo>
                  <a:lnTo>
                    <a:pt x="57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p:nvPr/>
          </p:nvSpPr>
          <p:spPr>
            <a:xfrm>
              <a:off x="4154100" y="4678125"/>
              <a:ext cx="37250" cy="35700"/>
            </a:xfrm>
            <a:custGeom>
              <a:rect b="b" l="l" r="r" t="t"/>
              <a:pathLst>
                <a:path extrusionOk="0" h="1428" w="1490">
                  <a:moveTo>
                    <a:pt x="1490" y="0"/>
                  </a:moveTo>
                  <a:lnTo>
                    <a:pt x="1" y="1427"/>
                  </a:lnTo>
                  <a:lnTo>
                    <a:pt x="1490" y="1427"/>
                  </a:lnTo>
                  <a:lnTo>
                    <a:pt x="1490"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
            <p:cNvSpPr/>
            <p:nvPr/>
          </p:nvSpPr>
          <p:spPr>
            <a:xfrm>
              <a:off x="4203725" y="4709150"/>
              <a:ext cx="80675" cy="5050"/>
            </a:xfrm>
            <a:custGeom>
              <a:rect b="b" l="l" r="r" t="t"/>
              <a:pathLst>
                <a:path extrusionOk="0" h="202" w="3227">
                  <a:moveTo>
                    <a:pt x="1" y="0"/>
                  </a:moveTo>
                  <a:lnTo>
                    <a:pt x="1" y="202"/>
                  </a:lnTo>
                  <a:lnTo>
                    <a:pt x="3227" y="202"/>
                  </a:lnTo>
                  <a:lnTo>
                    <a:pt x="3227"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0"/>
            <p:cNvSpPr/>
            <p:nvPr/>
          </p:nvSpPr>
          <p:spPr>
            <a:xfrm>
              <a:off x="4203725" y="4721550"/>
              <a:ext cx="80675" cy="4675"/>
            </a:xfrm>
            <a:custGeom>
              <a:rect b="b" l="l" r="r" t="t"/>
              <a:pathLst>
                <a:path extrusionOk="0" h="187" w="3227">
                  <a:moveTo>
                    <a:pt x="1" y="0"/>
                  </a:moveTo>
                  <a:lnTo>
                    <a:pt x="1" y="186"/>
                  </a:lnTo>
                  <a:lnTo>
                    <a:pt x="3227" y="186"/>
                  </a:lnTo>
                  <a:lnTo>
                    <a:pt x="3227"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0"/>
            <p:cNvSpPr/>
            <p:nvPr/>
          </p:nvSpPr>
          <p:spPr>
            <a:xfrm>
              <a:off x="4203725" y="4733575"/>
              <a:ext cx="80675" cy="4675"/>
            </a:xfrm>
            <a:custGeom>
              <a:rect b="b" l="l" r="r" t="t"/>
              <a:pathLst>
                <a:path extrusionOk="0" h="187" w="3227">
                  <a:moveTo>
                    <a:pt x="1" y="0"/>
                  </a:moveTo>
                  <a:lnTo>
                    <a:pt x="1" y="186"/>
                  </a:lnTo>
                  <a:lnTo>
                    <a:pt x="3227" y="186"/>
                  </a:lnTo>
                  <a:lnTo>
                    <a:pt x="3227"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0"/>
            <p:cNvSpPr/>
            <p:nvPr/>
          </p:nvSpPr>
          <p:spPr>
            <a:xfrm>
              <a:off x="4166525" y="4745200"/>
              <a:ext cx="117875" cy="4675"/>
            </a:xfrm>
            <a:custGeom>
              <a:rect b="b" l="l" r="r" t="t"/>
              <a:pathLst>
                <a:path extrusionOk="0" h="187" w="4715">
                  <a:moveTo>
                    <a:pt x="0" y="0"/>
                  </a:moveTo>
                  <a:lnTo>
                    <a:pt x="0" y="187"/>
                  </a:lnTo>
                  <a:lnTo>
                    <a:pt x="4715" y="187"/>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p:nvPr/>
          </p:nvSpPr>
          <p:spPr>
            <a:xfrm>
              <a:off x="4166525" y="4757225"/>
              <a:ext cx="117875" cy="5050"/>
            </a:xfrm>
            <a:custGeom>
              <a:rect b="b" l="l" r="r" t="t"/>
              <a:pathLst>
                <a:path extrusionOk="0" h="202" w="4715">
                  <a:moveTo>
                    <a:pt x="0" y="0"/>
                  </a:moveTo>
                  <a:lnTo>
                    <a:pt x="0" y="202"/>
                  </a:lnTo>
                  <a:lnTo>
                    <a:pt x="4715" y="202"/>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0"/>
            <p:cNvSpPr/>
            <p:nvPr/>
          </p:nvSpPr>
          <p:spPr>
            <a:xfrm>
              <a:off x="4166525" y="4769250"/>
              <a:ext cx="117875" cy="5050"/>
            </a:xfrm>
            <a:custGeom>
              <a:rect b="b" l="l" r="r" t="t"/>
              <a:pathLst>
                <a:path extrusionOk="0" h="202" w="4715">
                  <a:moveTo>
                    <a:pt x="0" y="0"/>
                  </a:moveTo>
                  <a:lnTo>
                    <a:pt x="0" y="202"/>
                  </a:lnTo>
                  <a:lnTo>
                    <a:pt x="4715" y="202"/>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p:nvPr/>
          </p:nvSpPr>
          <p:spPr>
            <a:xfrm>
              <a:off x="4166525" y="4781650"/>
              <a:ext cx="117875" cy="4675"/>
            </a:xfrm>
            <a:custGeom>
              <a:rect b="b" l="l" r="r" t="t"/>
              <a:pathLst>
                <a:path extrusionOk="0" h="187" w="4715">
                  <a:moveTo>
                    <a:pt x="0" y="0"/>
                  </a:moveTo>
                  <a:lnTo>
                    <a:pt x="0" y="186"/>
                  </a:lnTo>
                  <a:lnTo>
                    <a:pt x="4715" y="186"/>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p:nvPr/>
          </p:nvSpPr>
          <p:spPr>
            <a:xfrm>
              <a:off x="4166525" y="4793675"/>
              <a:ext cx="117875" cy="4675"/>
            </a:xfrm>
            <a:custGeom>
              <a:rect b="b" l="l" r="r" t="t"/>
              <a:pathLst>
                <a:path extrusionOk="0" h="187" w="4715">
                  <a:moveTo>
                    <a:pt x="0" y="0"/>
                  </a:moveTo>
                  <a:lnTo>
                    <a:pt x="0" y="186"/>
                  </a:lnTo>
                  <a:lnTo>
                    <a:pt x="4715" y="186"/>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4166525" y="4805300"/>
              <a:ext cx="117875" cy="4675"/>
            </a:xfrm>
            <a:custGeom>
              <a:rect b="b" l="l" r="r" t="t"/>
              <a:pathLst>
                <a:path extrusionOk="0" h="187" w="4715">
                  <a:moveTo>
                    <a:pt x="0" y="0"/>
                  </a:moveTo>
                  <a:lnTo>
                    <a:pt x="0" y="187"/>
                  </a:lnTo>
                  <a:lnTo>
                    <a:pt x="4715" y="187"/>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a:off x="4166525" y="4817325"/>
              <a:ext cx="117875" cy="4675"/>
            </a:xfrm>
            <a:custGeom>
              <a:rect b="b" l="l" r="r" t="t"/>
              <a:pathLst>
                <a:path extrusionOk="0" h="187" w="4715">
                  <a:moveTo>
                    <a:pt x="0" y="0"/>
                  </a:moveTo>
                  <a:lnTo>
                    <a:pt x="0" y="186"/>
                  </a:lnTo>
                  <a:lnTo>
                    <a:pt x="4715" y="186"/>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4166525" y="4829350"/>
              <a:ext cx="117875" cy="5050"/>
            </a:xfrm>
            <a:custGeom>
              <a:rect b="b" l="l" r="r" t="t"/>
              <a:pathLst>
                <a:path extrusionOk="0" h="202" w="4715">
                  <a:moveTo>
                    <a:pt x="0" y="0"/>
                  </a:moveTo>
                  <a:lnTo>
                    <a:pt x="0" y="202"/>
                  </a:lnTo>
                  <a:lnTo>
                    <a:pt x="4715" y="202"/>
                  </a:lnTo>
                  <a:lnTo>
                    <a:pt x="4715" y="0"/>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4166525" y="4841350"/>
              <a:ext cx="117875" cy="5075"/>
            </a:xfrm>
            <a:custGeom>
              <a:rect b="b" l="l" r="r" t="t"/>
              <a:pathLst>
                <a:path extrusionOk="0" h="203" w="4715">
                  <a:moveTo>
                    <a:pt x="0" y="1"/>
                  </a:moveTo>
                  <a:lnTo>
                    <a:pt x="0" y="202"/>
                  </a:lnTo>
                  <a:lnTo>
                    <a:pt x="4715" y="202"/>
                  </a:lnTo>
                  <a:lnTo>
                    <a:pt x="4715" y="1"/>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4199075" y="4720375"/>
              <a:ext cx="144275" cy="185750"/>
            </a:xfrm>
            <a:custGeom>
              <a:rect b="b" l="l" r="r" t="t"/>
              <a:pathLst>
                <a:path extrusionOk="0" h="7430" w="5771">
                  <a:moveTo>
                    <a:pt x="1490" y="1"/>
                  </a:moveTo>
                  <a:lnTo>
                    <a:pt x="1" y="1412"/>
                  </a:lnTo>
                  <a:lnTo>
                    <a:pt x="1" y="7430"/>
                  </a:lnTo>
                  <a:lnTo>
                    <a:pt x="5770" y="7430"/>
                  </a:lnTo>
                  <a:lnTo>
                    <a:pt x="57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p:nvPr/>
          </p:nvSpPr>
          <p:spPr>
            <a:xfrm>
              <a:off x="4199075" y="4720375"/>
              <a:ext cx="37250" cy="35325"/>
            </a:xfrm>
            <a:custGeom>
              <a:rect b="b" l="l" r="r" t="t"/>
              <a:pathLst>
                <a:path extrusionOk="0" h="1413" w="1490">
                  <a:moveTo>
                    <a:pt x="1490" y="1"/>
                  </a:moveTo>
                  <a:lnTo>
                    <a:pt x="1" y="1412"/>
                  </a:lnTo>
                  <a:lnTo>
                    <a:pt x="1490" y="1412"/>
                  </a:lnTo>
                  <a:lnTo>
                    <a:pt x="1490"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4249100" y="4751400"/>
              <a:ext cx="80300" cy="5075"/>
            </a:xfrm>
            <a:custGeom>
              <a:rect b="b" l="l" r="r" t="t"/>
              <a:pathLst>
                <a:path extrusionOk="0" h="203" w="3212">
                  <a:moveTo>
                    <a:pt x="1" y="1"/>
                  </a:moveTo>
                  <a:lnTo>
                    <a:pt x="1" y="202"/>
                  </a:lnTo>
                  <a:lnTo>
                    <a:pt x="3211" y="202"/>
                  </a:lnTo>
                  <a:lnTo>
                    <a:pt x="3211"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4249100" y="4763425"/>
              <a:ext cx="80300" cy="5050"/>
            </a:xfrm>
            <a:custGeom>
              <a:rect b="b" l="l" r="r" t="t"/>
              <a:pathLst>
                <a:path extrusionOk="0" h="202" w="3212">
                  <a:moveTo>
                    <a:pt x="1" y="0"/>
                  </a:moveTo>
                  <a:lnTo>
                    <a:pt x="1" y="202"/>
                  </a:lnTo>
                  <a:lnTo>
                    <a:pt x="3211" y="202"/>
                  </a:lnTo>
                  <a:lnTo>
                    <a:pt x="3211"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4249100" y="4775825"/>
              <a:ext cx="80300" cy="4675"/>
            </a:xfrm>
            <a:custGeom>
              <a:rect b="b" l="l" r="r" t="t"/>
              <a:pathLst>
                <a:path extrusionOk="0" h="187" w="3212">
                  <a:moveTo>
                    <a:pt x="1" y="1"/>
                  </a:moveTo>
                  <a:lnTo>
                    <a:pt x="1" y="187"/>
                  </a:lnTo>
                  <a:lnTo>
                    <a:pt x="3211" y="187"/>
                  </a:lnTo>
                  <a:lnTo>
                    <a:pt x="3211"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4211500" y="4787850"/>
              <a:ext cx="117900" cy="4675"/>
            </a:xfrm>
            <a:custGeom>
              <a:rect b="b" l="l" r="r" t="t"/>
              <a:pathLst>
                <a:path extrusionOk="0" h="187" w="4716">
                  <a:moveTo>
                    <a:pt x="0" y="0"/>
                  </a:moveTo>
                  <a:lnTo>
                    <a:pt x="0" y="187"/>
                  </a:lnTo>
                  <a:lnTo>
                    <a:pt x="4715" y="187"/>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4211500" y="4799875"/>
              <a:ext cx="117900" cy="5050"/>
            </a:xfrm>
            <a:custGeom>
              <a:rect b="b" l="l" r="r" t="t"/>
              <a:pathLst>
                <a:path extrusionOk="0" h="202" w="4716">
                  <a:moveTo>
                    <a:pt x="0" y="0"/>
                  </a:moveTo>
                  <a:lnTo>
                    <a:pt x="0" y="202"/>
                  </a:lnTo>
                  <a:lnTo>
                    <a:pt x="4715" y="202"/>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4211500" y="4811500"/>
              <a:ext cx="117900" cy="4675"/>
            </a:xfrm>
            <a:custGeom>
              <a:rect b="b" l="l" r="r" t="t"/>
              <a:pathLst>
                <a:path extrusionOk="0" h="187" w="4716">
                  <a:moveTo>
                    <a:pt x="0" y="1"/>
                  </a:moveTo>
                  <a:lnTo>
                    <a:pt x="0" y="187"/>
                  </a:lnTo>
                  <a:lnTo>
                    <a:pt x="4715" y="187"/>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4211500" y="4823525"/>
              <a:ext cx="117900" cy="5050"/>
            </a:xfrm>
            <a:custGeom>
              <a:rect b="b" l="l" r="r" t="t"/>
              <a:pathLst>
                <a:path extrusionOk="0" h="202" w="4716">
                  <a:moveTo>
                    <a:pt x="0" y="0"/>
                  </a:moveTo>
                  <a:lnTo>
                    <a:pt x="0" y="202"/>
                  </a:lnTo>
                  <a:lnTo>
                    <a:pt x="4715" y="202"/>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4211500" y="4835550"/>
              <a:ext cx="117900" cy="5050"/>
            </a:xfrm>
            <a:custGeom>
              <a:rect b="b" l="l" r="r" t="t"/>
              <a:pathLst>
                <a:path extrusionOk="0" h="202" w="4716">
                  <a:moveTo>
                    <a:pt x="0" y="0"/>
                  </a:moveTo>
                  <a:lnTo>
                    <a:pt x="0" y="202"/>
                  </a:lnTo>
                  <a:lnTo>
                    <a:pt x="4715" y="202"/>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4211500" y="4847950"/>
              <a:ext cx="117900" cy="4675"/>
            </a:xfrm>
            <a:custGeom>
              <a:rect b="b" l="l" r="r" t="t"/>
              <a:pathLst>
                <a:path extrusionOk="0" h="187" w="4716">
                  <a:moveTo>
                    <a:pt x="0" y="0"/>
                  </a:moveTo>
                  <a:lnTo>
                    <a:pt x="0" y="187"/>
                  </a:lnTo>
                  <a:lnTo>
                    <a:pt x="4715" y="187"/>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4211500" y="4859975"/>
              <a:ext cx="117900" cy="4675"/>
            </a:xfrm>
            <a:custGeom>
              <a:rect b="b" l="l" r="r" t="t"/>
              <a:pathLst>
                <a:path extrusionOk="0" h="187" w="4716">
                  <a:moveTo>
                    <a:pt x="0" y="0"/>
                  </a:moveTo>
                  <a:lnTo>
                    <a:pt x="0" y="186"/>
                  </a:lnTo>
                  <a:lnTo>
                    <a:pt x="4715" y="186"/>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4211500" y="4871600"/>
              <a:ext cx="117900" cy="5075"/>
            </a:xfrm>
            <a:custGeom>
              <a:rect b="b" l="l" r="r" t="t"/>
              <a:pathLst>
                <a:path extrusionOk="0" h="203" w="4716">
                  <a:moveTo>
                    <a:pt x="0" y="1"/>
                  </a:moveTo>
                  <a:lnTo>
                    <a:pt x="0" y="202"/>
                  </a:lnTo>
                  <a:lnTo>
                    <a:pt x="4715" y="202"/>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4211500" y="4883625"/>
              <a:ext cx="117900" cy="5050"/>
            </a:xfrm>
            <a:custGeom>
              <a:rect b="b" l="l" r="r" t="t"/>
              <a:pathLst>
                <a:path extrusionOk="0" h="202" w="4716">
                  <a:moveTo>
                    <a:pt x="0" y="0"/>
                  </a:moveTo>
                  <a:lnTo>
                    <a:pt x="0" y="202"/>
                  </a:lnTo>
                  <a:lnTo>
                    <a:pt x="4715" y="202"/>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4244050" y="4763025"/>
              <a:ext cx="144675" cy="185375"/>
            </a:xfrm>
            <a:custGeom>
              <a:rect b="b" l="l" r="r" t="t"/>
              <a:pathLst>
                <a:path extrusionOk="0" h="7415" w="5787">
                  <a:moveTo>
                    <a:pt x="1490" y="1"/>
                  </a:moveTo>
                  <a:lnTo>
                    <a:pt x="1" y="1397"/>
                  </a:lnTo>
                  <a:lnTo>
                    <a:pt x="1" y="7414"/>
                  </a:lnTo>
                  <a:lnTo>
                    <a:pt x="5786" y="7414"/>
                  </a:lnTo>
                  <a:lnTo>
                    <a:pt x="57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4244050" y="4763025"/>
              <a:ext cx="37250" cy="34925"/>
            </a:xfrm>
            <a:custGeom>
              <a:rect b="b" l="l" r="r" t="t"/>
              <a:pathLst>
                <a:path extrusionOk="0" h="1397" w="1490">
                  <a:moveTo>
                    <a:pt x="1490" y="1"/>
                  </a:moveTo>
                  <a:lnTo>
                    <a:pt x="1" y="1397"/>
                  </a:lnTo>
                  <a:lnTo>
                    <a:pt x="1490" y="1397"/>
                  </a:lnTo>
                  <a:lnTo>
                    <a:pt x="1490"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4294075" y="4794050"/>
              <a:ext cx="80300" cy="5075"/>
            </a:xfrm>
            <a:custGeom>
              <a:rect b="b" l="l" r="r" t="t"/>
              <a:pathLst>
                <a:path extrusionOk="0" h="203" w="3212">
                  <a:moveTo>
                    <a:pt x="1" y="1"/>
                  </a:moveTo>
                  <a:lnTo>
                    <a:pt x="1" y="202"/>
                  </a:lnTo>
                  <a:lnTo>
                    <a:pt x="3211" y="202"/>
                  </a:lnTo>
                  <a:lnTo>
                    <a:pt x="3211"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0"/>
            <p:cNvSpPr/>
            <p:nvPr/>
          </p:nvSpPr>
          <p:spPr>
            <a:xfrm>
              <a:off x="4294075" y="4806075"/>
              <a:ext cx="80300" cy="5075"/>
            </a:xfrm>
            <a:custGeom>
              <a:rect b="b" l="l" r="r" t="t"/>
              <a:pathLst>
                <a:path extrusionOk="0" h="203" w="3212">
                  <a:moveTo>
                    <a:pt x="1" y="0"/>
                  </a:moveTo>
                  <a:lnTo>
                    <a:pt x="1" y="202"/>
                  </a:lnTo>
                  <a:lnTo>
                    <a:pt x="3211" y="202"/>
                  </a:lnTo>
                  <a:lnTo>
                    <a:pt x="3211"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0"/>
            <p:cNvSpPr/>
            <p:nvPr/>
          </p:nvSpPr>
          <p:spPr>
            <a:xfrm>
              <a:off x="4294075" y="4817700"/>
              <a:ext cx="80300" cy="5075"/>
            </a:xfrm>
            <a:custGeom>
              <a:rect b="b" l="l" r="r" t="t"/>
              <a:pathLst>
                <a:path extrusionOk="0" h="203" w="3212">
                  <a:moveTo>
                    <a:pt x="1" y="1"/>
                  </a:moveTo>
                  <a:lnTo>
                    <a:pt x="1" y="202"/>
                  </a:lnTo>
                  <a:lnTo>
                    <a:pt x="3211" y="202"/>
                  </a:lnTo>
                  <a:lnTo>
                    <a:pt x="3211"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0"/>
            <p:cNvSpPr/>
            <p:nvPr/>
          </p:nvSpPr>
          <p:spPr>
            <a:xfrm>
              <a:off x="4256475" y="4830125"/>
              <a:ext cx="117900" cy="4675"/>
            </a:xfrm>
            <a:custGeom>
              <a:rect b="b" l="l" r="r" t="t"/>
              <a:pathLst>
                <a:path extrusionOk="0" h="187" w="4716">
                  <a:moveTo>
                    <a:pt x="0" y="0"/>
                  </a:moveTo>
                  <a:lnTo>
                    <a:pt x="0" y="186"/>
                  </a:lnTo>
                  <a:lnTo>
                    <a:pt x="4715" y="186"/>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0"/>
            <p:cNvSpPr/>
            <p:nvPr/>
          </p:nvSpPr>
          <p:spPr>
            <a:xfrm>
              <a:off x="4256475" y="4842125"/>
              <a:ext cx="117900" cy="4675"/>
            </a:xfrm>
            <a:custGeom>
              <a:rect b="b" l="l" r="r" t="t"/>
              <a:pathLst>
                <a:path extrusionOk="0" h="187" w="4716">
                  <a:moveTo>
                    <a:pt x="0" y="1"/>
                  </a:moveTo>
                  <a:lnTo>
                    <a:pt x="0" y="187"/>
                  </a:lnTo>
                  <a:lnTo>
                    <a:pt x="4715" y="187"/>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
            <p:cNvSpPr/>
            <p:nvPr/>
          </p:nvSpPr>
          <p:spPr>
            <a:xfrm>
              <a:off x="4256475" y="4854150"/>
              <a:ext cx="117900" cy="5075"/>
            </a:xfrm>
            <a:custGeom>
              <a:rect b="b" l="l" r="r" t="t"/>
              <a:pathLst>
                <a:path extrusionOk="0" h="203" w="4716">
                  <a:moveTo>
                    <a:pt x="0" y="1"/>
                  </a:moveTo>
                  <a:lnTo>
                    <a:pt x="0" y="202"/>
                  </a:lnTo>
                  <a:lnTo>
                    <a:pt x="4715" y="202"/>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0"/>
            <p:cNvSpPr/>
            <p:nvPr/>
          </p:nvSpPr>
          <p:spPr>
            <a:xfrm>
              <a:off x="4256475" y="4865775"/>
              <a:ext cx="117900" cy="4700"/>
            </a:xfrm>
            <a:custGeom>
              <a:rect b="b" l="l" r="r" t="t"/>
              <a:pathLst>
                <a:path extrusionOk="0" h="188" w="4716">
                  <a:moveTo>
                    <a:pt x="0" y="1"/>
                  </a:moveTo>
                  <a:lnTo>
                    <a:pt x="0" y="187"/>
                  </a:lnTo>
                  <a:lnTo>
                    <a:pt x="4715" y="187"/>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0"/>
            <p:cNvSpPr/>
            <p:nvPr/>
          </p:nvSpPr>
          <p:spPr>
            <a:xfrm>
              <a:off x="4256475" y="4877800"/>
              <a:ext cx="117900" cy="5075"/>
            </a:xfrm>
            <a:custGeom>
              <a:rect b="b" l="l" r="r" t="t"/>
              <a:pathLst>
                <a:path extrusionOk="0" h="203" w="4716">
                  <a:moveTo>
                    <a:pt x="0" y="1"/>
                  </a:moveTo>
                  <a:lnTo>
                    <a:pt x="0" y="202"/>
                  </a:lnTo>
                  <a:lnTo>
                    <a:pt x="4715" y="202"/>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0"/>
            <p:cNvSpPr/>
            <p:nvPr/>
          </p:nvSpPr>
          <p:spPr>
            <a:xfrm>
              <a:off x="4256475" y="4889825"/>
              <a:ext cx="117900" cy="5075"/>
            </a:xfrm>
            <a:custGeom>
              <a:rect b="b" l="l" r="r" t="t"/>
              <a:pathLst>
                <a:path extrusionOk="0" h="203" w="4716">
                  <a:moveTo>
                    <a:pt x="0" y="0"/>
                  </a:moveTo>
                  <a:lnTo>
                    <a:pt x="0" y="202"/>
                  </a:lnTo>
                  <a:lnTo>
                    <a:pt x="4715" y="202"/>
                  </a:lnTo>
                  <a:lnTo>
                    <a:pt x="4715"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4256475" y="4902225"/>
              <a:ext cx="117900" cy="4675"/>
            </a:xfrm>
            <a:custGeom>
              <a:rect b="b" l="l" r="r" t="t"/>
              <a:pathLst>
                <a:path extrusionOk="0" h="187" w="4716">
                  <a:moveTo>
                    <a:pt x="0" y="1"/>
                  </a:moveTo>
                  <a:lnTo>
                    <a:pt x="0" y="187"/>
                  </a:lnTo>
                  <a:lnTo>
                    <a:pt x="4715" y="187"/>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0"/>
            <p:cNvSpPr/>
            <p:nvPr/>
          </p:nvSpPr>
          <p:spPr>
            <a:xfrm>
              <a:off x="4256475" y="4914250"/>
              <a:ext cx="117900" cy="4675"/>
            </a:xfrm>
            <a:custGeom>
              <a:rect b="b" l="l" r="r" t="t"/>
              <a:pathLst>
                <a:path extrusionOk="0" h="187" w="4716">
                  <a:moveTo>
                    <a:pt x="0" y="1"/>
                  </a:moveTo>
                  <a:lnTo>
                    <a:pt x="0" y="187"/>
                  </a:lnTo>
                  <a:lnTo>
                    <a:pt x="4715" y="187"/>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0"/>
            <p:cNvSpPr/>
            <p:nvPr/>
          </p:nvSpPr>
          <p:spPr>
            <a:xfrm>
              <a:off x="4256475" y="4925875"/>
              <a:ext cx="117900" cy="5075"/>
            </a:xfrm>
            <a:custGeom>
              <a:rect b="b" l="l" r="r" t="t"/>
              <a:pathLst>
                <a:path extrusionOk="0" h="203" w="4716">
                  <a:moveTo>
                    <a:pt x="0" y="1"/>
                  </a:moveTo>
                  <a:lnTo>
                    <a:pt x="0" y="203"/>
                  </a:lnTo>
                  <a:lnTo>
                    <a:pt x="4715" y="203"/>
                  </a:lnTo>
                  <a:lnTo>
                    <a:pt x="4715" y="1"/>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0"/>
            <p:cNvSpPr/>
            <p:nvPr/>
          </p:nvSpPr>
          <p:spPr>
            <a:xfrm>
              <a:off x="4136275" y="4182600"/>
              <a:ext cx="123700" cy="124475"/>
            </a:xfrm>
            <a:custGeom>
              <a:rect b="b" l="l" r="r" t="t"/>
              <a:pathLst>
                <a:path extrusionOk="0" h="4979" w="4948">
                  <a:moveTo>
                    <a:pt x="2483" y="1341"/>
                  </a:moveTo>
                  <a:cubicBezTo>
                    <a:pt x="2899" y="1341"/>
                    <a:pt x="3296" y="1561"/>
                    <a:pt x="3490" y="1939"/>
                  </a:cubicBezTo>
                  <a:cubicBezTo>
                    <a:pt x="3785" y="2497"/>
                    <a:pt x="3599" y="3179"/>
                    <a:pt x="3040" y="3490"/>
                  </a:cubicBezTo>
                  <a:cubicBezTo>
                    <a:pt x="2863" y="3576"/>
                    <a:pt x="2676" y="3618"/>
                    <a:pt x="2494" y="3618"/>
                  </a:cubicBezTo>
                  <a:cubicBezTo>
                    <a:pt x="2088" y="3618"/>
                    <a:pt x="1703" y="3410"/>
                    <a:pt x="1489" y="3024"/>
                  </a:cubicBezTo>
                  <a:cubicBezTo>
                    <a:pt x="1164" y="2451"/>
                    <a:pt x="1381" y="1784"/>
                    <a:pt x="1939" y="1473"/>
                  </a:cubicBezTo>
                  <a:cubicBezTo>
                    <a:pt x="2114" y="1384"/>
                    <a:pt x="2300" y="1341"/>
                    <a:pt x="2483" y="1341"/>
                  </a:cubicBezTo>
                  <a:close/>
                  <a:moveTo>
                    <a:pt x="1924" y="0"/>
                  </a:moveTo>
                  <a:lnTo>
                    <a:pt x="698" y="651"/>
                  </a:lnTo>
                  <a:lnTo>
                    <a:pt x="900" y="1024"/>
                  </a:lnTo>
                  <a:cubicBezTo>
                    <a:pt x="962" y="1132"/>
                    <a:pt x="931" y="1272"/>
                    <a:pt x="884" y="1365"/>
                  </a:cubicBezTo>
                  <a:lnTo>
                    <a:pt x="760" y="1551"/>
                  </a:lnTo>
                  <a:cubicBezTo>
                    <a:pt x="698" y="1660"/>
                    <a:pt x="590" y="1722"/>
                    <a:pt x="466" y="1722"/>
                  </a:cubicBezTo>
                  <a:lnTo>
                    <a:pt x="47" y="1691"/>
                  </a:lnTo>
                  <a:lnTo>
                    <a:pt x="0" y="3102"/>
                  </a:lnTo>
                  <a:lnTo>
                    <a:pt x="435" y="3117"/>
                  </a:lnTo>
                  <a:cubicBezTo>
                    <a:pt x="543" y="3117"/>
                    <a:pt x="667" y="3195"/>
                    <a:pt x="729" y="3304"/>
                  </a:cubicBezTo>
                  <a:cubicBezTo>
                    <a:pt x="745" y="3350"/>
                    <a:pt x="760" y="3366"/>
                    <a:pt x="760" y="3412"/>
                  </a:cubicBezTo>
                  <a:cubicBezTo>
                    <a:pt x="760" y="3443"/>
                    <a:pt x="807" y="3459"/>
                    <a:pt x="822" y="3505"/>
                  </a:cubicBezTo>
                  <a:cubicBezTo>
                    <a:pt x="884" y="3614"/>
                    <a:pt x="884" y="3738"/>
                    <a:pt x="822" y="3846"/>
                  </a:cubicBezTo>
                  <a:lnTo>
                    <a:pt x="590" y="4219"/>
                  </a:lnTo>
                  <a:lnTo>
                    <a:pt x="1768" y="4948"/>
                  </a:lnTo>
                  <a:lnTo>
                    <a:pt x="2001" y="4591"/>
                  </a:lnTo>
                  <a:cubicBezTo>
                    <a:pt x="2063" y="4482"/>
                    <a:pt x="2203" y="4436"/>
                    <a:pt x="2311" y="4436"/>
                  </a:cubicBezTo>
                  <a:lnTo>
                    <a:pt x="2528" y="4436"/>
                  </a:lnTo>
                  <a:cubicBezTo>
                    <a:pt x="2637" y="4436"/>
                    <a:pt x="2761" y="4482"/>
                    <a:pt x="2823" y="4606"/>
                  </a:cubicBezTo>
                  <a:lnTo>
                    <a:pt x="3009" y="4979"/>
                  </a:lnTo>
                  <a:lnTo>
                    <a:pt x="4234" y="4312"/>
                  </a:lnTo>
                  <a:lnTo>
                    <a:pt x="4033" y="3955"/>
                  </a:lnTo>
                  <a:cubicBezTo>
                    <a:pt x="3986" y="3831"/>
                    <a:pt x="3986" y="3691"/>
                    <a:pt x="4064" y="3598"/>
                  </a:cubicBezTo>
                  <a:lnTo>
                    <a:pt x="4172" y="3428"/>
                  </a:lnTo>
                  <a:cubicBezTo>
                    <a:pt x="4234" y="3304"/>
                    <a:pt x="4343" y="3257"/>
                    <a:pt x="4483" y="3257"/>
                  </a:cubicBezTo>
                  <a:lnTo>
                    <a:pt x="4917" y="3273"/>
                  </a:lnTo>
                  <a:lnTo>
                    <a:pt x="4948" y="1877"/>
                  </a:lnTo>
                  <a:lnTo>
                    <a:pt x="4529" y="1861"/>
                  </a:lnTo>
                  <a:cubicBezTo>
                    <a:pt x="4405" y="1861"/>
                    <a:pt x="4296" y="1784"/>
                    <a:pt x="4234" y="1660"/>
                  </a:cubicBezTo>
                  <a:cubicBezTo>
                    <a:pt x="4219" y="1629"/>
                    <a:pt x="4188" y="1598"/>
                    <a:pt x="4188" y="1566"/>
                  </a:cubicBezTo>
                  <a:cubicBezTo>
                    <a:pt x="4172" y="1520"/>
                    <a:pt x="4157" y="1504"/>
                    <a:pt x="4141" y="1473"/>
                  </a:cubicBezTo>
                  <a:cubicBezTo>
                    <a:pt x="4079" y="1365"/>
                    <a:pt x="4079" y="1241"/>
                    <a:pt x="4141" y="1117"/>
                  </a:cubicBezTo>
                  <a:lnTo>
                    <a:pt x="4374" y="744"/>
                  </a:lnTo>
                  <a:lnTo>
                    <a:pt x="3180" y="16"/>
                  </a:lnTo>
                  <a:lnTo>
                    <a:pt x="2947" y="388"/>
                  </a:lnTo>
                  <a:cubicBezTo>
                    <a:pt x="2901" y="481"/>
                    <a:pt x="2761" y="543"/>
                    <a:pt x="2637" y="543"/>
                  </a:cubicBezTo>
                  <a:lnTo>
                    <a:pt x="2435" y="543"/>
                  </a:lnTo>
                  <a:cubicBezTo>
                    <a:pt x="2311" y="543"/>
                    <a:pt x="2203" y="481"/>
                    <a:pt x="2125" y="357"/>
                  </a:cubicBezTo>
                  <a:lnTo>
                    <a:pt x="1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0"/>
            <p:cNvSpPr/>
            <p:nvPr/>
          </p:nvSpPr>
          <p:spPr>
            <a:xfrm>
              <a:off x="3235550" y="4621900"/>
              <a:ext cx="87275" cy="86475"/>
            </a:xfrm>
            <a:custGeom>
              <a:rect b="b" l="l" r="r" t="t"/>
              <a:pathLst>
                <a:path extrusionOk="0" h="3459" w="3491">
                  <a:moveTo>
                    <a:pt x="1795" y="930"/>
                  </a:moveTo>
                  <a:cubicBezTo>
                    <a:pt x="2217" y="930"/>
                    <a:pt x="2560" y="1297"/>
                    <a:pt x="2560" y="1737"/>
                  </a:cubicBezTo>
                  <a:cubicBezTo>
                    <a:pt x="2560" y="2172"/>
                    <a:pt x="2187" y="2528"/>
                    <a:pt x="1769" y="2528"/>
                  </a:cubicBezTo>
                  <a:cubicBezTo>
                    <a:pt x="1319" y="2528"/>
                    <a:pt x="962" y="2156"/>
                    <a:pt x="962" y="1737"/>
                  </a:cubicBezTo>
                  <a:cubicBezTo>
                    <a:pt x="962" y="1288"/>
                    <a:pt x="1319" y="931"/>
                    <a:pt x="1769" y="931"/>
                  </a:cubicBezTo>
                  <a:cubicBezTo>
                    <a:pt x="1777" y="931"/>
                    <a:pt x="1786" y="930"/>
                    <a:pt x="1795" y="930"/>
                  </a:cubicBezTo>
                  <a:close/>
                  <a:moveTo>
                    <a:pt x="1257" y="0"/>
                  </a:moveTo>
                  <a:lnTo>
                    <a:pt x="1257" y="295"/>
                  </a:lnTo>
                  <a:cubicBezTo>
                    <a:pt x="1257" y="388"/>
                    <a:pt x="1195" y="466"/>
                    <a:pt x="1117" y="512"/>
                  </a:cubicBezTo>
                  <a:cubicBezTo>
                    <a:pt x="1086" y="528"/>
                    <a:pt x="1040" y="543"/>
                    <a:pt x="993" y="590"/>
                  </a:cubicBezTo>
                  <a:cubicBezTo>
                    <a:pt x="954" y="621"/>
                    <a:pt x="908" y="636"/>
                    <a:pt x="861" y="636"/>
                  </a:cubicBezTo>
                  <a:cubicBezTo>
                    <a:pt x="815" y="636"/>
                    <a:pt x="768" y="621"/>
                    <a:pt x="730" y="590"/>
                  </a:cubicBezTo>
                  <a:lnTo>
                    <a:pt x="481" y="435"/>
                  </a:lnTo>
                  <a:lnTo>
                    <a:pt x="1" y="1288"/>
                  </a:lnTo>
                  <a:lnTo>
                    <a:pt x="249" y="1443"/>
                  </a:lnTo>
                  <a:cubicBezTo>
                    <a:pt x="326" y="1474"/>
                    <a:pt x="373" y="1582"/>
                    <a:pt x="373" y="1660"/>
                  </a:cubicBezTo>
                  <a:lnTo>
                    <a:pt x="373" y="1737"/>
                  </a:lnTo>
                  <a:lnTo>
                    <a:pt x="373" y="1815"/>
                  </a:lnTo>
                  <a:cubicBezTo>
                    <a:pt x="373" y="1893"/>
                    <a:pt x="326" y="1986"/>
                    <a:pt x="249" y="2017"/>
                  </a:cubicBezTo>
                  <a:lnTo>
                    <a:pt x="1" y="2172"/>
                  </a:lnTo>
                  <a:lnTo>
                    <a:pt x="481" y="3025"/>
                  </a:lnTo>
                  <a:lnTo>
                    <a:pt x="730" y="2870"/>
                  </a:lnTo>
                  <a:cubicBezTo>
                    <a:pt x="768" y="2854"/>
                    <a:pt x="815" y="2846"/>
                    <a:pt x="861" y="2846"/>
                  </a:cubicBezTo>
                  <a:cubicBezTo>
                    <a:pt x="908" y="2846"/>
                    <a:pt x="954" y="2854"/>
                    <a:pt x="993" y="2870"/>
                  </a:cubicBezTo>
                  <a:cubicBezTo>
                    <a:pt x="1024" y="2901"/>
                    <a:pt x="1071" y="2932"/>
                    <a:pt x="1102" y="2947"/>
                  </a:cubicBezTo>
                  <a:cubicBezTo>
                    <a:pt x="1179" y="2994"/>
                    <a:pt x="1241" y="3071"/>
                    <a:pt x="1241" y="3164"/>
                  </a:cubicBezTo>
                  <a:lnTo>
                    <a:pt x="1241" y="3459"/>
                  </a:lnTo>
                  <a:lnTo>
                    <a:pt x="2203" y="3459"/>
                  </a:lnTo>
                  <a:lnTo>
                    <a:pt x="2203" y="3164"/>
                  </a:lnTo>
                  <a:cubicBezTo>
                    <a:pt x="2203" y="3071"/>
                    <a:pt x="2265" y="2994"/>
                    <a:pt x="2343" y="2947"/>
                  </a:cubicBezTo>
                  <a:cubicBezTo>
                    <a:pt x="2389" y="2932"/>
                    <a:pt x="2420" y="2916"/>
                    <a:pt x="2467" y="2870"/>
                  </a:cubicBezTo>
                  <a:cubicBezTo>
                    <a:pt x="2505" y="2846"/>
                    <a:pt x="2548" y="2835"/>
                    <a:pt x="2591" y="2835"/>
                  </a:cubicBezTo>
                  <a:cubicBezTo>
                    <a:pt x="2633" y="2835"/>
                    <a:pt x="2676" y="2846"/>
                    <a:pt x="2715" y="2870"/>
                  </a:cubicBezTo>
                  <a:lnTo>
                    <a:pt x="2963" y="3025"/>
                  </a:lnTo>
                  <a:lnTo>
                    <a:pt x="3444" y="2172"/>
                  </a:lnTo>
                  <a:lnTo>
                    <a:pt x="3196" y="2017"/>
                  </a:lnTo>
                  <a:cubicBezTo>
                    <a:pt x="3118" y="1986"/>
                    <a:pt x="3087" y="1893"/>
                    <a:pt x="3087" y="1815"/>
                  </a:cubicBezTo>
                  <a:lnTo>
                    <a:pt x="3087" y="1737"/>
                  </a:lnTo>
                  <a:lnTo>
                    <a:pt x="3087" y="1660"/>
                  </a:lnTo>
                  <a:cubicBezTo>
                    <a:pt x="3087" y="1551"/>
                    <a:pt x="3118" y="1474"/>
                    <a:pt x="3196" y="1443"/>
                  </a:cubicBezTo>
                  <a:lnTo>
                    <a:pt x="3490" y="1288"/>
                  </a:lnTo>
                  <a:lnTo>
                    <a:pt x="3009" y="435"/>
                  </a:lnTo>
                  <a:lnTo>
                    <a:pt x="2746" y="590"/>
                  </a:lnTo>
                  <a:cubicBezTo>
                    <a:pt x="2707" y="605"/>
                    <a:pt x="2664" y="613"/>
                    <a:pt x="2622" y="613"/>
                  </a:cubicBezTo>
                  <a:cubicBezTo>
                    <a:pt x="2579" y="613"/>
                    <a:pt x="2536" y="605"/>
                    <a:pt x="2498" y="590"/>
                  </a:cubicBezTo>
                  <a:cubicBezTo>
                    <a:pt x="2467" y="574"/>
                    <a:pt x="2420" y="528"/>
                    <a:pt x="2358" y="512"/>
                  </a:cubicBezTo>
                  <a:cubicBezTo>
                    <a:pt x="2280" y="466"/>
                    <a:pt x="2234" y="388"/>
                    <a:pt x="2234" y="295"/>
                  </a:cubicBezTo>
                  <a:lnTo>
                    <a:pt x="223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0"/>
            <p:cNvSpPr/>
            <p:nvPr/>
          </p:nvSpPr>
          <p:spPr>
            <a:xfrm>
              <a:off x="4254150" y="4293875"/>
              <a:ext cx="87250" cy="86100"/>
            </a:xfrm>
            <a:custGeom>
              <a:rect b="b" l="l" r="r" t="t"/>
              <a:pathLst>
                <a:path extrusionOk="0" h="3444" w="3490">
                  <a:moveTo>
                    <a:pt x="1768" y="915"/>
                  </a:moveTo>
                  <a:cubicBezTo>
                    <a:pt x="2218" y="915"/>
                    <a:pt x="2559" y="1257"/>
                    <a:pt x="2559" y="1706"/>
                  </a:cubicBezTo>
                  <a:cubicBezTo>
                    <a:pt x="2559" y="2156"/>
                    <a:pt x="2203" y="2497"/>
                    <a:pt x="1768" y="2497"/>
                  </a:cubicBezTo>
                  <a:cubicBezTo>
                    <a:pt x="1319" y="2497"/>
                    <a:pt x="977" y="2141"/>
                    <a:pt x="977" y="1706"/>
                  </a:cubicBezTo>
                  <a:cubicBezTo>
                    <a:pt x="977" y="1257"/>
                    <a:pt x="1319" y="915"/>
                    <a:pt x="1768" y="915"/>
                  </a:cubicBezTo>
                  <a:close/>
                  <a:moveTo>
                    <a:pt x="1272" y="0"/>
                  </a:moveTo>
                  <a:lnTo>
                    <a:pt x="1272" y="295"/>
                  </a:lnTo>
                  <a:cubicBezTo>
                    <a:pt x="1272" y="388"/>
                    <a:pt x="1210" y="466"/>
                    <a:pt x="1132" y="512"/>
                  </a:cubicBezTo>
                  <a:cubicBezTo>
                    <a:pt x="1086" y="528"/>
                    <a:pt x="1055" y="543"/>
                    <a:pt x="993" y="590"/>
                  </a:cubicBezTo>
                  <a:cubicBezTo>
                    <a:pt x="950" y="607"/>
                    <a:pt x="903" y="619"/>
                    <a:pt x="856" y="619"/>
                  </a:cubicBezTo>
                  <a:cubicBezTo>
                    <a:pt x="818" y="619"/>
                    <a:pt x="780" y="611"/>
                    <a:pt x="745" y="590"/>
                  </a:cubicBezTo>
                  <a:lnTo>
                    <a:pt x="497" y="435"/>
                  </a:lnTo>
                  <a:lnTo>
                    <a:pt x="0" y="1288"/>
                  </a:lnTo>
                  <a:lnTo>
                    <a:pt x="264" y="1443"/>
                  </a:lnTo>
                  <a:cubicBezTo>
                    <a:pt x="326" y="1474"/>
                    <a:pt x="372" y="1567"/>
                    <a:pt x="372" y="1644"/>
                  </a:cubicBezTo>
                  <a:lnTo>
                    <a:pt x="372" y="1722"/>
                  </a:lnTo>
                  <a:lnTo>
                    <a:pt x="372" y="1799"/>
                  </a:lnTo>
                  <a:cubicBezTo>
                    <a:pt x="372" y="1877"/>
                    <a:pt x="326" y="1970"/>
                    <a:pt x="264" y="2017"/>
                  </a:cubicBezTo>
                  <a:lnTo>
                    <a:pt x="0" y="2172"/>
                  </a:lnTo>
                  <a:lnTo>
                    <a:pt x="497" y="3025"/>
                  </a:lnTo>
                  <a:lnTo>
                    <a:pt x="745" y="2870"/>
                  </a:lnTo>
                  <a:cubicBezTo>
                    <a:pt x="783" y="2846"/>
                    <a:pt x="826" y="2835"/>
                    <a:pt x="869" y="2835"/>
                  </a:cubicBezTo>
                  <a:cubicBezTo>
                    <a:pt x="911" y="2835"/>
                    <a:pt x="954" y="2846"/>
                    <a:pt x="993" y="2870"/>
                  </a:cubicBezTo>
                  <a:cubicBezTo>
                    <a:pt x="1039" y="2885"/>
                    <a:pt x="1070" y="2932"/>
                    <a:pt x="1101" y="2947"/>
                  </a:cubicBezTo>
                  <a:cubicBezTo>
                    <a:pt x="1179" y="2994"/>
                    <a:pt x="1241" y="3056"/>
                    <a:pt x="1241" y="3164"/>
                  </a:cubicBezTo>
                  <a:lnTo>
                    <a:pt x="1241" y="3443"/>
                  </a:lnTo>
                  <a:lnTo>
                    <a:pt x="2218" y="3443"/>
                  </a:lnTo>
                  <a:lnTo>
                    <a:pt x="2218" y="3164"/>
                  </a:lnTo>
                  <a:cubicBezTo>
                    <a:pt x="2218" y="3056"/>
                    <a:pt x="2265" y="2994"/>
                    <a:pt x="2358" y="2947"/>
                  </a:cubicBezTo>
                  <a:cubicBezTo>
                    <a:pt x="2389" y="2932"/>
                    <a:pt x="2435" y="2901"/>
                    <a:pt x="2466" y="2870"/>
                  </a:cubicBezTo>
                  <a:cubicBezTo>
                    <a:pt x="2505" y="2839"/>
                    <a:pt x="2548" y="2823"/>
                    <a:pt x="2590" y="2823"/>
                  </a:cubicBezTo>
                  <a:cubicBezTo>
                    <a:pt x="2633" y="2823"/>
                    <a:pt x="2676" y="2839"/>
                    <a:pt x="2714" y="2870"/>
                  </a:cubicBezTo>
                  <a:lnTo>
                    <a:pt x="2978" y="3025"/>
                  </a:lnTo>
                  <a:lnTo>
                    <a:pt x="3459" y="2172"/>
                  </a:lnTo>
                  <a:lnTo>
                    <a:pt x="3211" y="2017"/>
                  </a:lnTo>
                  <a:cubicBezTo>
                    <a:pt x="3133" y="1970"/>
                    <a:pt x="3087" y="1877"/>
                    <a:pt x="3087" y="1799"/>
                  </a:cubicBezTo>
                  <a:lnTo>
                    <a:pt x="3087" y="1722"/>
                  </a:lnTo>
                  <a:lnTo>
                    <a:pt x="3087" y="1644"/>
                  </a:lnTo>
                  <a:cubicBezTo>
                    <a:pt x="3087" y="1551"/>
                    <a:pt x="3133" y="1474"/>
                    <a:pt x="3211" y="1443"/>
                  </a:cubicBezTo>
                  <a:lnTo>
                    <a:pt x="3490" y="1288"/>
                  </a:lnTo>
                  <a:lnTo>
                    <a:pt x="3009" y="435"/>
                  </a:lnTo>
                  <a:lnTo>
                    <a:pt x="2761" y="590"/>
                  </a:lnTo>
                  <a:cubicBezTo>
                    <a:pt x="2722" y="605"/>
                    <a:pt x="2680" y="613"/>
                    <a:pt x="2637" y="613"/>
                  </a:cubicBezTo>
                  <a:cubicBezTo>
                    <a:pt x="2594" y="613"/>
                    <a:pt x="2552" y="605"/>
                    <a:pt x="2513" y="590"/>
                  </a:cubicBezTo>
                  <a:cubicBezTo>
                    <a:pt x="2466" y="559"/>
                    <a:pt x="2435" y="528"/>
                    <a:pt x="2373" y="512"/>
                  </a:cubicBezTo>
                  <a:cubicBezTo>
                    <a:pt x="2296" y="466"/>
                    <a:pt x="2234" y="388"/>
                    <a:pt x="2234" y="295"/>
                  </a:cubicBezTo>
                  <a:lnTo>
                    <a:pt x="22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0"/>
            <p:cNvSpPr/>
            <p:nvPr/>
          </p:nvSpPr>
          <p:spPr>
            <a:xfrm>
              <a:off x="3237500" y="5245375"/>
              <a:ext cx="288875" cy="55100"/>
            </a:xfrm>
            <a:custGeom>
              <a:rect b="b" l="l" r="r" t="t"/>
              <a:pathLst>
                <a:path extrusionOk="0" h="2204" w="11555">
                  <a:moveTo>
                    <a:pt x="5770" y="1"/>
                  </a:moveTo>
                  <a:cubicBezTo>
                    <a:pt x="2590" y="1"/>
                    <a:pt x="0" y="497"/>
                    <a:pt x="0" y="1102"/>
                  </a:cubicBezTo>
                  <a:cubicBezTo>
                    <a:pt x="0" y="1707"/>
                    <a:pt x="2590" y="2203"/>
                    <a:pt x="5770" y="2203"/>
                  </a:cubicBezTo>
                  <a:cubicBezTo>
                    <a:pt x="8965" y="2203"/>
                    <a:pt x="11555" y="1707"/>
                    <a:pt x="11555" y="1102"/>
                  </a:cubicBezTo>
                  <a:cubicBezTo>
                    <a:pt x="11555" y="497"/>
                    <a:pt x="8965" y="1"/>
                    <a:pt x="57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0"/>
            <p:cNvSpPr/>
            <p:nvPr/>
          </p:nvSpPr>
          <p:spPr>
            <a:xfrm>
              <a:off x="3421275" y="4650600"/>
              <a:ext cx="180725" cy="106250"/>
            </a:xfrm>
            <a:custGeom>
              <a:rect b="b" l="l" r="r" t="t"/>
              <a:pathLst>
                <a:path extrusionOk="0" h="4250" w="7229">
                  <a:moveTo>
                    <a:pt x="1" y="0"/>
                  </a:moveTo>
                  <a:lnTo>
                    <a:pt x="1" y="4250"/>
                  </a:lnTo>
                  <a:lnTo>
                    <a:pt x="7228" y="4250"/>
                  </a:lnTo>
                  <a:lnTo>
                    <a:pt x="7228" y="4126"/>
                  </a:lnTo>
                  <a:lnTo>
                    <a:pt x="109" y="4126"/>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0"/>
            <p:cNvSpPr/>
            <p:nvPr/>
          </p:nvSpPr>
          <p:spPr>
            <a:xfrm>
              <a:off x="3311925" y="4495875"/>
              <a:ext cx="531250" cy="102775"/>
            </a:xfrm>
            <a:custGeom>
              <a:rect b="b" l="l" r="r" t="t"/>
              <a:pathLst>
                <a:path extrusionOk="0" h="4111" w="21250">
                  <a:moveTo>
                    <a:pt x="1" y="1"/>
                  </a:moveTo>
                  <a:lnTo>
                    <a:pt x="1" y="125"/>
                  </a:lnTo>
                  <a:lnTo>
                    <a:pt x="21141" y="125"/>
                  </a:lnTo>
                  <a:lnTo>
                    <a:pt x="21141" y="4111"/>
                  </a:lnTo>
                  <a:lnTo>
                    <a:pt x="21249" y="4111"/>
                  </a:lnTo>
                  <a:lnTo>
                    <a:pt x="21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0"/>
            <p:cNvSpPr/>
            <p:nvPr/>
          </p:nvSpPr>
          <p:spPr>
            <a:xfrm>
              <a:off x="3361575" y="4497425"/>
              <a:ext cx="830175" cy="154750"/>
            </a:xfrm>
            <a:custGeom>
              <a:rect b="b" l="l" r="r" t="t"/>
              <a:pathLst>
                <a:path extrusionOk="0" h="6190" w="33207">
                  <a:moveTo>
                    <a:pt x="0" y="1"/>
                  </a:moveTo>
                  <a:lnTo>
                    <a:pt x="0" y="5491"/>
                  </a:lnTo>
                  <a:cubicBezTo>
                    <a:pt x="0" y="5879"/>
                    <a:pt x="295" y="6189"/>
                    <a:pt x="683" y="6189"/>
                  </a:cubicBezTo>
                  <a:lnTo>
                    <a:pt x="33206" y="6189"/>
                  </a:lnTo>
                  <a:lnTo>
                    <a:pt x="33206" y="6065"/>
                  </a:lnTo>
                  <a:lnTo>
                    <a:pt x="698" y="6065"/>
                  </a:lnTo>
                  <a:cubicBezTo>
                    <a:pt x="372" y="6065"/>
                    <a:pt x="109" y="5801"/>
                    <a:pt x="109" y="5491"/>
                  </a:cubicBezTo>
                  <a:lnTo>
                    <a:pt x="1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p:nvPr/>
          </p:nvSpPr>
          <p:spPr>
            <a:xfrm>
              <a:off x="3332475" y="4495500"/>
              <a:ext cx="171425" cy="52375"/>
            </a:xfrm>
            <a:custGeom>
              <a:rect b="b" l="l" r="r" t="t"/>
              <a:pathLst>
                <a:path extrusionOk="0" h="2095" w="6857">
                  <a:moveTo>
                    <a:pt x="63" y="0"/>
                  </a:moveTo>
                  <a:lnTo>
                    <a:pt x="1" y="93"/>
                  </a:lnTo>
                  <a:lnTo>
                    <a:pt x="1164" y="900"/>
                  </a:lnTo>
                  <a:lnTo>
                    <a:pt x="1164" y="1396"/>
                  </a:lnTo>
                  <a:cubicBezTo>
                    <a:pt x="1164" y="1784"/>
                    <a:pt x="1459" y="2094"/>
                    <a:pt x="1847" y="2094"/>
                  </a:cubicBezTo>
                  <a:lnTo>
                    <a:pt x="5197" y="2094"/>
                  </a:lnTo>
                  <a:cubicBezTo>
                    <a:pt x="5584" y="2094"/>
                    <a:pt x="5895" y="1784"/>
                    <a:pt x="5895" y="1412"/>
                  </a:cubicBezTo>
                  <a:lnTo>
                    <a:pt x="5895" y="838"/>
                  </a:lnTo>
                  <a:lnTo>
                    <a:pt x="6856" y="124"/>
                  </a:lnTo>
                  <a:lnTo>
                    <a:pt x="6810" y="16"/>
                  </a:lnTo>
                  <a:lnTo>
                    <a:pt x="5802" y="760"/>
                  </a:lnTo>
                  <a:lnTo>
                    <a:pt x="5802" y="1381"/>
                  </a:lnTo>
                  <a:cubicBezTo>
                    <a:pt x="5802" y="1706"/>
                    <a:pt x="5538" y="1954"/>
                    <a:pt x="5212" y="1954"/>
                  </a:cubicBezTo>
                  <a:lnTo>
                    <a:pt x="1862" y="1954"/>
                  </a:lnTo>
                  <a:cubicBezTo>
                    <a:pt x="1536" y="1954"/>
                    <a:pt x="1273" y="1706"/>
                    <a:pt x="1273" y="1381"/>
                  </a:cubicBezTo>
                  <a:lnTo>
                    <a:pt x="1273" y="822"/>
                  </a:lnTo>
                  <a:lnTo>
                    <a:pt x="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0"/>
            <p:cNvSpPr/>
            <p:nvPr/>
          </p:nvSpPr>
          <p:spPr>
            <a:xfrm>
              <a:off x="3447250" y="4545125"/>
              <a:ext cx="76025" cy="106650"/>
            </a:xfrm>
            <a:custGeom>
              <a:rect b="b" l="l" r="r" t="t"/>
              <a:pathLst>
                <a:path extrusionOk="0" h="4266" w="3041">
                  <a:moveTo>
                    <a:pt x="1" y="0"/>
                  </a:moveTo>
                  <a:lnTo>
                    <a:pt x="1" y="109"/>
                  </a:lnTo>
                  <a:lnTo>
                    <a:pt x="1583" y="109"/>
                  </a:lnTo>
                  <a:cubicBezTo>
                    <a:pt x="1924" y="109"/>
                    <a:pt x="2172" y="388"/>
                    <a:pt x="2172" y="698"/>
                  </a:cubicBezTo>
                  <a:lnTo>
                    <a:pt x="2172" y="3459"/>
                  </a:lnTo>
                  <a:lnTo>
                    <a:pt x="2963" y="4266"/>
                  </a:lnTo>
                  <a:lnTo>
                    <a:pt x="3041" y="4188"/>
                  </a:lnTo>
                  <a:lnTo>
                    <a:pt x="2296" y="3428"/>
                  </a:lnTo>
                  <a:lnTo>
                    <a:pt x="2296" y="698"/>
                  </a:lnTo>
                  <a:cubicBezTo>
                    <a:pt x="2296" y="311"/>
                    <a:pt x="1971" y="0"/>
                    <a:pt x="1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0"/>
            <p:cNvSpPr/>
            <p:nvPr/>
          </p:nvSpPr>
          <p:spPr>
            <a:xfrm>
              <a:off x="3719850" y="4597075"/>
              <a:ext cx="193100" cy="55475"/>
            </a:xfrm>
            <a:custGeom>
              <a:rect b="b" l="l" r="r" t="t"/>
              <a:pathLst>
                <a:path extrusionOk="0" h="2219" w="7724">
                  <a:moveTo>
                    <a:pt x="1287" y="1"/>
                  </a:moveTo>
                  <a:cubicBezTo>
                    <a:pt x="900" y="1"/>
                    <a:pt x="589" y="311"/>
                    <a:pt x="589" y="699"/>
                  </a:cubicBezTo>
                  <a:lnTo>
                    <a:pt x="589" y="1505"/>
                  </a:lnTo>
                  <a:lnTo>
                    <a:pt x="0" y="2110"/>
                  </a:lnTo>
                  <a:lnTo>
                    <a:pt x="78" y="2172"/>
                  </a:lnTo>
                  <a:lnTo>
                    <a:pt x="713" y="1536"/>
                  </a:lnTo>
                  <a:lnTo>
                    <a:pt x="713" y="683"/>
                  </a:lnTo>
                  <a:cubicBezTo>
                    <a:pt x="713" y="357"/>
                    <a:pt x="977" y="109"/>
                    <a:pt x="1287" y="109"/>
                  </a:cubicBezTo>
                  <a:lnTo>
                    <a:pt x="6390" y="109"/>
                  </a:lnTo>
                  <a:cubicBezTo>
                    <a:pt x="6716" y="109"/>
                    <a:pt x="6964" y="373"/>
                    <a:pt x="6964" y="683"/>
                  </a:cubicBezTo>
                  <a:lnTo>
                    <a:pt x="6964" y="1536"/>
                  </a:lnTo>
                  <a:lnTo>
                    <a:pt x="7646" y="2219"/>
                  </a:lnTo>
                  <a:lnTo>
                    <a:pt x="7724" y="2141"/>
                  </a:lnTo>
                  <a:lnTo>
                    <a:pt x="7088" y="1505"/>
                  </a:lnTo>
                  <a:lnTo>
                    <a:pt x="7088" y="699"/>
                  </a:lnTo>
                  <a:cubicBezTo>
                    <a:pt x="7088" y="311"/>
                    <a:pt x="6778" y="1"/>
                    <a:pt x="63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0"/>
            <p:cNvSpPr/>
            <p:nvPr/>
          </p:nvSpPr>
          <p:spPr>
            <a:xfrm>
              <a:off x="3490300" y="4649825"/>
              <a:ext cx="179150" cy="56625"/>
            </a:xfrm>
            <a:custGeom>
              <a:rect b="b" l="l" r="r" t="t"/>
              <a:pathLst>
                <a:path extrusionOk="0" h="2265" w="7166">
                  <a:moveTo>
                    <a:pt x="78" y="0"/>
                  </a:moveTo>
                  <a:lnTo>
                    <a:pt x="0" y="78"/>
                  </a:lnTo>
                  <a:lnTo>
                    <a:pt x="760" y="822"/>
                  </a:lnTo>
                  <a:lnTo>
                    <a:pt x="760" y="1567"/>
                  </a:lnTo>
                  <a:cubicBezTo>
                    <a:pt x="760" y="1954"/>
                    <a:pt x="1071" y="2264"/>
                    <a:pt x="1458" y="2264"/>
                  </a:cubicBezTo>
                  <a:lnTo>
                    <a:pt x="5708" y="2264"/>
                  </a:lnTo>
                  <a:cubicBezTo>
                    <a:pt x="6080" y="2264"/>
                    <a:pt x="6390" y="1954"/>
                    <a:pt x="6406" y="1567"/>
                  </a:cubicBezTo>
                  <a:lnTo>
                    <a:pt x="6406" y="869"/>
                  </a:lnTo>
                  <a:lnTo>
                    <a:pt x="7166" y="109"/>
                  </a:lnTo>
                  <a:lnTo>
                    <a:pt x="7088" y="31"/>
                  </a:lnTo>
                  <a:lnTo>
                    <a:pt x="6282" y="822"/>
                  </a:lnTo>
                  <a:lnTo>
                    <a:pt x="6282" y="1582"/>
                  </a:lnTo>
                  <a:cubicBezTo>
                    <a:pt x="6282" y="1908"/>
                    <a:pt x="6018" y="2171"/>
                    <a:pt x="5708" y="2171"/>
                  </a:cubicBezTo>
                  <a:lnTo>
                    <a:pt x="1458" y="2171"/>
                  </a:lnTo>
                  <a:cubicBezTo>
                    <a:pt x="1133" y="2171"/>
                    <a:pt x="884" y="1892"/>
                    <a:pt x="884" y="1582"/>
                  </a:cubicBezTo>
                  <a:lnTo>
                    <a:pt x="884" y="791"/>
                  </a:lnTo>
                  <a:lnTo>
                    <a:pt x="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0"/>
            <p:cNvSpPr/>
            <p:nvPr/>
          </p:nvSpPr>
          <p:spPr>
            <a:xfrm>
              <a:off x="3987375" y="4649825"/>
              <a:ext cx="178775" cy="56625"/>
            </a:xfrm>
            <a:custGeom>
              <a:rect b="b" l="l" r="r" t="t"/>
              <a:pathLst>
                <a:path extrusionOk="0" h="2265" w="7151">
                  <a:moveTo>
                    <a:pt x="78" y="0"/>
                  </a:moveTo>
                  <a:lnTo>
                    <a:pt x="1" y="78"/>
                  </a:lnTo>
                  <a:lnTo>
                    <a:pt x="745" y="822"/>
                  </a:lnTo>
                  <a:lnTo>
                    <a:pt x="745" y="1567"/>
                  </a:lnTo>
                  <a:cubicBezTo>
                    <a:pt x="745" y="1954"/>
                    <a:pt x="1055" y="2264"/>
                    <a:pt x="1443" y="2264"/>
                  </a:cubicBezTo>
                  <a:lnTo>
                    <a:pt x="5693" y="2264"/>
                  </a:lnTo>
                  <a:cubicBezTo>
                    <a:pt x="6080" y="2264"/>
                    <a:pt x="6391" y="1954"/>
                    <a:pt x="6391" y="1567"/>
                  </a:cubicBezTo>
                  <a:lnTo>
                    <a:pt x="6391" y="869"/>
                  </a:lnTo>
                  <a:lnTo>
                    <a:pt x="7151" y="109"/>
                  </a:lnTo>
                  <a:lnTo>
                    <a:pt x="7073" y="31"/>
                  </a:lnTo>
                  <a:lnTo>
                    <a:pt x="6282" y="822"/>
                  </a:lnTo>
                  <a:lnTo>
                    <a:pt x="6282" y="1582"/>
                  </a:lnTo>
                  <a:cubicBezTo>
                    <a:pt x="6282" y="1908"/>
                    <a:pt x="6003" y="2171"/>
                    <a:pt x="5693" y="2171"/>
                  </a:cubicBezTo>
                  <a:lnTo>
                    <a:pt x="1443" y="2171"/>
                  </a:lnTo>
                  <a:cubicBezTo>
                    <a:pt x="1117" y="2171"/>
                    <a:pt x="869" y="1892"/>
                    <a:pt x="869" y="1582"/>
                  </a:cubicBezTo>
                  <a:lnTo>
                    <a:pt x="869" y="791"/>
                  </a:lnTo>
                  <a:lnTo>
                    <a:pt x="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0"/>
            <p:cNvSpPr/>
            <p:nvPr/>
          </p:nvSpPr>
          <p:spPr>
            <a:xfrm>
              <a:off x="3295650" y="4481525"/>
              <a:ext cx="31825" cy="31825"/>
            </a:xfrm>
            <a:custGeom>
              <a:rect b="b" l="l" r="r" t="t"/>
              <a:pathLst>
                <a:path extrusionOk="0" h="1273" w="1273">
                  <a:moveTo>
                    <a:pt x="636" y="1"/>
                  </a:moveTo>
                  <a:cubicBezTo>
                    <a:pt x="280" y="1"/>
                    <a:pt x="1" y="296"/>
                    <a:pt x="1" y="637"/>
                  </a:cubicBezTo>
                  <a:cubicBezTo>
                    <a:pt x="1" y="978"/>
                    <a:pt x="280" y="1273"/>
                    <a:pt x="636" y="1273"/>
                  </a:cubicBezTo>
                  <a:cubicBezTo>
                    <a:pt x="993" y="1273"/>
                    <a:pt x="1272" y="978"/>
                    <a:pt x="1272" y="637"/>
                  </a:cubicBezTo>
                  <a:cubicBezTo>
                    <a:pt x="1272" y="296"/>
                    <a:pt x="100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3545350" y="4481525"/>
              <a:ext cx="31825" cy="31825"/>
            </a:xfrm>
            <a:custGeom>
              <a:rect b="b" l="l" r="r" t="t"/>
              <a:pathLst>
                <a:path extrusionOk="0" h="1273" w="1273">
                  <a:moveTo>
                    <a:pt x="637" y="1"/>
                  </a:moveTo>
                  <a:cubicBezTo>
                    <a:pt x="280" y="1"/>
                    <a:pt x="1" y="280"/>
                    <a:pt x="1" y="637"/>
                  </a:cubicBezTo>
                  <a:cubicBezTo>
                    <a:pt x="1" y="994"/>
                    <a:pt x="280" y="1273"/>
                    <a:pt x="637" y="1273"/>
                  </a:cubicBezTo>
                  <a:cubicBezTo>
                    <a:pt x="993" y="1273"/>
                    <a:pt x="1273" y="994"/>
                    <a:pt x="1273" y="637"/>
                  </a:cubicBezTo>
                  <a:cubicBezTo>
                    <a:pt x="1273" y="280"/>
                    <a:pt x="993" y="1"/>
                    <a:pt x="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3545350" y="4635475"/>
              <a:ext cx="31825" cy="32200"/>
            </a:xfrm>
            <a:custGeom>
              <a:rect b="b" l="l" r="r" t="t"/>
              <a:pathLst>
                <a:path extrusionOk="0" h="1288" w="1273">
                  <a:moveTo>
                    <a:pt x="637" y="0"/>
                  </a:moveTo>
                  <a:cubicBezTo>
                    <a:pt x="280" y="0"/>
                    <a:pt x="1" y="295"/>
                    <a:pt x="1" y="636"/>
                  </a:cubicBezTo>
                  <a:cubicBezTo>
                    <a:pt x="1" y="993"/>
                    <a:pt x="280" y="1288"/>
                    <a:pt x="637" y="1288"/>
                  </a:cubicBezTo>
                  <a:cubicBezTo>
                    <a:pt x="993" y="1288"/>
                    <a:pt x="1273" y="993"/>
                    <a:pt x="1273" y="636"/>
                  </a:cubicBezTo>
                  <a:cubicBezTo>
                    <a:pt x="1273" y="295"/>
                    <a:pt x="993" y="0"/>
                    <a:pt x="6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3543800" y="4634300"/>
              <a:ext cx="34925" cy="34925"/>
            </a:xfrm>
            <a:custGeom>
              <a:rect b="b" l="l" r="r" t="t"/>
              <a:pathLst>
                <a:path extrusionOk="0" h="1397" w="1397">
                  <a:moveTo>
                    <a:pt x="699" y="125"/>
                  </a:moveTo>
                  <a:cubicBezTo>
                    <a:pt x="1009" y="125"/>
                    <a:pt x="1272" y="388"/>
                    <a:pt x="1272" y="714"/>
                  </a:cubicBezTo>
                  <a:cubicBezTo>
                    <a:pt x="1272" y="1040"/>
                    <a:pt x="1024" y="1288"/>
                    <a:pt x="699" y="1288"/>
                  </a:cubicBezTo>
                  <a:cubicBezTo>
                    <a:pt x="373" y="1288"/>
                    <a:pt x="109" y="1024"/>
                    <a:pt x="109" y="714"/>
                  </a:cubicBezTo>
                  <a:cubicBezTo>
                    <a:pt x="109" y="388"/>
                    <a:pt x="388" y="125"/>
                    <a:pt x="699" y="125"/>
                  </a:cubicBezTo>
                  <a:close/>
                  <a:moveTo>
                    <a:pt x="699" y="1"/>
                  </a:moveTo>
                  <a:cubicBezTo>
                    <a:pt x="311" y="1"/>
                    <a:pt x="1" y="311"/>
                    <a:pt x="1" y="699"/>
                  </a:cubicBezTo>
                  <a:cubicBezTo>
                    <a:pt x="1" y="1086"/>
                    <a:pt x="311" y="1397"/>
                    <a:pt x="699" y="1397"/>
                  </a:cubicBezTo>
                  <a:cubicBezTo>
                    <a:pt x="1071" y="1397"/>
                    <a:pt x="1381" y="1086"/>
                    <a:pt x="1397" y="699"/>
                  </a:cubicBezTo>
                  <a:cubicBezTo>
                    <a:pt x="1397" y="311"/>
                    <a:pt x="1086" y="1"/>
                    <a:pt x="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0"/>
            <p:cNvSpPr/>
            <p:nvPr/>
          </p:nvSpPr>
          <p:spPr>
            <a:xfrm>
              <a:off x="3680300" y="4635475"/>
              <a:ext cx="32200" cy="32200"/>
            </a:xfrm>
            <a:custGeom>
              <a:rect b="b" l="l" r="r" t="t"/>
              <a:pathLst>
                <a:path extrusionOk="0" h="1288" w="1288">
                  <a:moveTo>
                    <a:pt x="651" y="0"/>
                  </a:moveTo>
                  <a:cubicBezTo>
                    <a:pt x="295" y="0"/>
                    <a:pt x="0" y="295"/>
                    <a:pt x="0" y="652"/>
                  </a:cubicBezTo>
                  <a:cubicBezTo>
                    <a:pt x="0" y="993"/>
                    <a:pt x="295" y="1288"/>
                    <a:pt x="651" y="1288"/>
                  </a:cubicBezTo>
                  <a:cubicBezTo>
                    <a:pt x="993" y="1288"/>
                    <a:pt x="1287" y="993"/>
                    <a:pt x="1287" y="652"/>
                  </a:cubicBezTo>
                  <a:cubicBezTo>
                    <a:pt x="1287" y="295"/>
                    <a:pt x="993" y="31"/>
                    <a:pt x="6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3679125" y="4634300"/>
              <a:ext cx="34925" cy="34925"/>
            </a:xfrm>
            <a:custGeom>
              <a:rect b="b" l="l" r="r" t="t"/>
              <a:pathLst>
                <a:path extrusionOk="0" h="1397" w="1397">
                  <a:moveTo>
                    <a:pt x="698" y="125"/>
                  </a:moveTo>
                  <a:cubicBezTo>
                    <a:pt x="1024" y="125"/>
                    <a:pt x="1272" y="388"/>
                    <a:pt x="1272" y="714"/>
                  </a:cubicBezTo>
                  <a:cubicBezTo>
                    <a:pt x="1272" y="1040"/>
                    <a:pt x="1009" y="1288"/>
                    <a:pt x="698" y="1288"/>
                  </a:cubicBezTo>
                  <a:cubicBezTo>
                    <a:pt x="357" y="1288"/>
                    <a:pt x="109" y="1024"/>
                    <a:pt x="109" y="714"/>
                  </a:cubicBezTo>
                  <a:cubicBezTo>
                    <a:pt x="109" y="388"/>
                    <a:pt x="388" y="125"/>
                    <a:pt x="698" y="125"/>
                  </a:cubicBezTo>
                  <a:close/>
                  <a:moveTo>
                    <a:pt x="698" y="1"/>
                  </a:moveTo>
                  <a:cubicBezTo>
                    <a:pt x="311" y="1"/>
                    <a:pt x="1" y="311"/>
                    <a:pt x="1" y="699"/>
                  </a:cubicBezTo>
                  <a:cubicBezTo>
                    <a:pt x="1" y="1086"/>
                    <a:pt x="311" y="1397"/>
                    <a:pt x="698" y="1397"/>
                  </a:cubicBezTo>
                  <a:cubicBezTo>
                    <a:pt x="1086" y="1397"/>
                    <a:pt x="1396" y="1086"/>
                    <a:pt x="1396" y="699"/>
                  </a:cubicBezTo>
                  <a:cubicBezTo>
                    <a:pt x="1396" y="311"/>
                    <a:pt x="1086" y="1"/>
                    <a:pt x="6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3544575" y="4688975"/>
              <a:ext cx="32200" cy="31825"/>
            </a:xfrm>
            <a:custGeom>
              <a:rect b="b" l="l" r="r" t="t"/>
              <a:pathLst>
                <a:path extrusionOk="0" h="1273" w="1288">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p:nvPr/>
          </p:nvSpPr>
          <p:spPr>
            <a:xfrm>
              <a:off x="3544575" y="4688975"/>
              <a:ext cx="32200" cy="31825"/>
            </a:xfrm>
            <a:custGeom>
              <a:rect b="b" l="l" r="r" t="t"/>
              <a:pathLst>
                <a:path extrusionOk="0" h="1273" w="1288">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0"/>
            <p:cNvSpPr/>
            <p:nvPr/>
          </p:nvSpPr>
          <p:spPr>
            <a:xfrm>
              <a:off x="3583350" y="4688975"/>
              <a:ext cx="32200" cy="31825"/>
            </a:xfrm>
            <a:custGeom>
              <a:rect b="b" l="l" r="r" t="t"/>
              <a:pathLst>
                <a:path extrusionOk="0" h="1273" w="1288">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p:nvPr/>
          </p:nvSpPr>
          <p:spPr>
            <a:xfrm>
              <a:off x="3583350" y="4688975"/>
              <a:ext cx="32200" cy="31825"/>
            </a:xfrm>
            <a:custGeom>
              <a:rect b="b" l="l" r="r" t="t"/>
              <a:pathLst>
                <a:path extrusionOk="0" h="1273" w="1288">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0"/>
            <p:cNvSpPr/>
            <p:nvPr/>
          </p:nvSpPr>
          <p:spPr>
            <a:xfrm>
              <a:off x="4042050" y="4688975"/>
              <a:ext cx="31825" cy="31825"/>
            </a:xfrm>
            <a:custGeom>
              <a:rect b="b" l="l" r="r" t="t"/>
              <a:pathLst>
                <a:path extrusionOk="0" h="1273" w="1273">
                  <a:moveTo>
                    <a:pt x="636" y="1"/>
                  </a:moveTo>
                  <a:cubicBezTo>
                    <a:pt x="295" y="1"/>
                    <a:pt x="0" y="295"/>
                    <a:pt x="0" y="636"/>
                  </a:cubicBezTo>
                  <a:cubicBezTo>
                    <a:pt x="0" y="993"/>
                    <a:pt x="295" y="1272"/>
                    <a:pt x="636" y="1272"/>
                  </a:cubicBezTo>
                  <a:cubicBezTo>
                    <a:pt x="993" y="1272"/>
                    <a:pt x="1272" y="993"/>
                    <a:pt x="1272" y="636"/>
                  </a:cubicBezTo>
                  <a:cubicBezTo>
                    <a:pt x="1272" y="295"/>
                    <a:pt x="1009" y="16"/>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p:nvPr/>
          </p:nvSpPr>
          <p:spPr>
            <a:xfrm>
              <a:off x="4080825" y="4688975"/>
              <a:ext cx="31825" cy="31825"/>
            </a:xfrm>
            <a:custGeom>
              <a:rect b="b" l="l" r="r" t="t"/>
              <a:pathLst>
                <a:path extrusionOk="0" h="1273" w="1273">
                  <a:moveTo>
                    <a:pt x="636" y="1"/>
                  </a:moveTo>
                  <a:cubicBezTo>
                    <a:pt x="295" y="1"/>
                    <a:pt x="0" y="295"/>
                    <a:pt x="0" y="636"/>
                  </a:cubicBezTo>
                  <a:cubicBezTo>
                    <a:pt x="0" y="993"/>
                    <a:pt x="295" y="1272"/>
                    <a:pt x="636" y="1272"/>
                  </a:cubicBezTo>
                  <a:cubicBezTo>
                    <a:pt x="993" y="1272"/>
                    <a:pt x="1272" y="993"/>
                    <a:pt x="1272" y="636"/>
                  </a:cubicBezTo>
                  <a:cubicBezTo>
                    <a:pt x="1272" y="295"/>
                    <a:pt x="993"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p:nvPr/>
          </p:nvSpPr>
          <p:spPr>
            <a:xfrm>
              <a:off x="3825700" y="4481525"/>
              <a:ext cx="32200" cy="31825"/>
            </a:xfrm>
            <a:custGeom>
              <a:rect b="b" l="l" r="r" t="t"/>
              <a:pathLst>
                <a:path extrusionOk="0" h="1273" w="1288">
                  <a:moveTo>
                    <a:pt x="652" y="1"/>
                  </a:moveTo>
                  <a:cubicBezTo>
                    <a:pt x="295" y="1"/>
                    <a:pt x="0" y="280"/>
                    <a:pt x="0" y="637"/>
                  </a:cubicBezTo>
                  <a:cubicBezTo>
                    <a:pt x="0" y="994"/>
                    <a:pt x="295" y="1273"/>
                    <a:pt x="652" y="1273"/>
                  </a:cubicBezTo>
                  <a:cubicBezTo>
                    <a:pt x="993" y="1273"/>
                    <a:pt x="1287" y="994"/>
                    <a:pt x="1287" y="637"/>
                  </a:cubicBezTo>
                  <a:cubicBezTo>
                    <a:pt x="1287" y="280"/>
                    <a:pt x="993" y="1"/>
                    <a:pt x="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a:off x="3406550" y="4531950"/>
              <a:ext cx="31825" cy="31800"/>
            </a:xfrm>
            <a:custGeom>
              <a:rect b="b" l="l" r="r" t="t"/>
              <a:pathLst>
                <a:path extrusionOk="0" h="1272" w="1273">
                  <a:moveTo>
                    <a:pt x="636" y="0"/>
                  </a:moveTo>
                  <a:cubicBezTo>
                    <a:pt x="279" y="0"/>
                    <a:pt x="0" y="279"/>
                    <a:pt x="0" y="636"/>
                  </a:cubicBezTo>
                  <a:cubicBezTo>
                    <a:pt x="0" y="993"/>
                    <a:pt x="279" y="1272"/>
                    <a:pt x="636" y="1272"/>
                  </a:cubicBezTo>
                  <a:cubicBezTo>
                    <a:pt x="993" y="1272"/>
                    <a:pt x="1272" y="993"/>
                    <a:pt x="1272" y="636"/>
                  </a:cubicBezTo>
                  <a:cubicBezTo>
                    <a:pt x="1272" y="279"/>
                    <a:pt x="993" y="0"/>
                    <a:pt x="6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0"/>
            <p:cNvSpPr/>
            <p:nvPr/>
          </p:nvSpPr>
          <p:spPr>
            <a:xfrm>
              <a:off x="3406550" y="4634700"/>
              <a:ext cx="31825" cy="31800"/>
            </a:xfrm>
            <a:custGeom>
              <a:rect b="b" l="l" r="r" t="t"/>
              <a:pathLst>
                <a:path extrusionOk="0" h="1272" w="1273">
                  <a:moveTo>
                    <a:pt x="636" y="0"/>
                  </a:moveTo>
                  <a:cubicBezTo>
                    <a:pt x="279" y="0"/>
                    <a:pt x="0" y="279"/>
                    <a:pt x="0" y="636"/>
                  </a:cubicBezTo>
                  <a:cubicBezTo>
                    <a:pt x="0" y="993"/>
                    <a:pt x="279" y="1272"/>
                    <a:pt x="636" y="1272"/>
                  </a:cubicBezTo>
                  <a:cubicBezTo>
                    <a:pt x="993" y="1272"/>
                    <a:pt x="1272" y="993"/>
                    <a:pt x="1272" y="636"/>
                  </a:cubicBezTo>
                  <a:cubicBezTo>
                    <a:pt x="1272" y="279"/>
                    <a:pt x="993" y="0"/>
                    <a:pt x="6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p:nvPr/>
          </p:nvSpPr>
          <p:spPr>
            <a:xfrm>
              <a:off x="3405000" y="4632750"/>
              <a:ext cx="34925" cy="34925"/>
            </a:xfrm>
            <a:custGeom>
              <a:rect b="b" l="l" r="r" t="t"/>
              <a:pathLst>
                <a:path extrusionOk="0" h="1397" w="1397">
                  <a:moveTo>
                    <a:pt x="698" y="140"/>
                  </a:moveTo>
                  <a:cubicBezTo>
                    <a:pt x="1008" y="140"/>
                    <a:pt x="1272" y="388"/>
                    <a:pt x="1288" y="714"/>
                  </a:cubicBezTo>
                  <a:cubicBezTo>
                    <a:pt x="1288" y="1040"/>
                    <a:pt x="1008" y="1303"/>
                    <a:pt x="698" y="1303"/>
                  </a:cubicBezTo>
                  <a:cubicBezTo>
                    <a:pt x="372" y="1303"/>
                    <a:pt x="124" y="1024"/>
                    <a:pt x="124" y="714"/>
                  </a:cubicBezTo>
                  <a:cubicBezTo>
                    <a:pt x="124" y="388"/>
                    <a:pt x="388" y="140"/>
                    <a:pt x="698" y="140"/>
                  </a:cubicBezTo>
                  <a:close/>
                  <a:moveTo>
                    <a:pt x="698" y="1"/>
                  </a:moveTo>
                  <a:cubicBezTo>
                    <a:pt x="310" y="1"/>
                    <a:pt x="0" y="311"/>
                    <a:pt x="0" y="699"/>
                  </a:cubicBezTo>
                  <a:cubicBezTo>
                    <a:pt x="0" y="1086"/>
                    <a:pt x="310" y="1397"/>
                    <a:pt x="698" y="1397"/>
                  </a:cubicBezTo>
                  <a:cubicBezTo>
                    <a:pt x="1070" y="1397"/>
                    <a:pt x="1381" y="1086"/>
                    <a:pt x="1396" y="699"/>
                  </a:cubicBezTo>
                  <a:cubicBezTo>
                    <a:pt x="1396" y="311"/>
                    <a:pt x="1086" y="1"/>
                    <a:pt x="6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a:off x="3406550" y="4739375"/>
              <a:ext cx="31825" cy="31825"/>
            </a:xfrm>
            <a:custGeom>
              <a:rect b="b" l="l" r="r" t="t"/>
              <a:pathLst>
                <a:path extrusionOk="0" h="1273" w="1273">
                  <a:moveTo>
                    <a:pt x="636" y="1"/>
                  </a:moveTo>
                  <a:cubicBezTo>
                    <a:pt x="279" y="1"/>
                    <a:pt x="0" y="280"/>
                    <a:pt x="0" y="637"/>
                  </a:cubicBezTo>
                  <a:cubicBezTo>
                    <a:pt x="0" y="993"/>
                    <a:pt x="279" y="1273"/>
                    <a:pt x="636" y="1273"/>
                  </a:cubicBezTo>
                  <a:cubicBezTo>
                    <a:pt x="993" y="1273"/>
                    <a:pt x="1272" y="993"/>
                    <a:pt x="1272" y="637"/>
                  </a:cubicBezTo>
                  <a:cubicBezTo>
                    <a:pt x="1272" y="280"/>
                    <a:pt x="993"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a:off x="3406550" y="4739375"/>
              <a:ext cx="31825" cy="31825"/>
            </a:xfrm>
            <a:custGeom>
              <a:rect b="b" l="l" r="r" t="t"/>
              <a:pathLst>
                <a:path extrusionOk="0" h="1273" w="1273">
                  <a:moveTo>
                    <a:pt x="636" y="1"/>
                  </a:moveTo>
                  <a:cubicBezTo>
                    <a:pt x="279" y="1"/>
                    <a:pt x="0" y="280"/>
                    <a:pt x="0" y="637"/>
                  </a:cubicBezTo>
                  <a:cubicBezTo>
                    <a:pt x="0" y="993"/>
                    <a:pt x="279" y="1273"/>
                    <a:pt x="636" y="1273"/>
                  </a:cubicBezTo>
                  <a:cubicBezTo>
                    <a:pt x="993" y="1273"/>
                    <a:pt x="1272" y="993"/>
                    <a:pt x="1272" y="637"/>
                  </a:cubicBezTo>
                  <a:cubicBezTo>
                    <a:pt x="1272" y="280"/>
                    <a:pt x="993" y="1"/>
                    <a:pt x="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a:off x="3474000" y="4739375"/>
              <a:ext cx="31825" cy="31825"/>
            </a:xfrm>
            <a:custGeom>
              <a:rect b="b" l="l" r="r" t="t"/>
              <a:pathLst>
                <a:path extrusionOk="0" h="1273" w="1273">
                  <a:moveTo>
                    <a:pt x="637" y="1"/>
                  </a:moveTo>
                  <a:cubicBezTo>
                    <a:pt x="280" y="1"/>
                    <a:pt x="1" y="280"/>
                    <a:pt x="1" y="637"/>
                  </a:cubicBezTo>
                  <a:cubicBezTo>
                    <a:pt x="1" y="993"/>
                    <a:pt x="280" y="1273"/>
                    <a:pt x="637" y="1273"/>
                  </a:cubicBezTo>
                  <a:cubicBezTo>
                    <a:pt x="994" y="1273"/>
                    <a:pt x="1273" y="993"/>
                    <a:pt x="1273" y="637"/>
                  </a:cubicBezTo>
                  <a:cubicBezTo>
                    <a:pt x="1273" y="280"/>
                    <a:pt x="994"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3474000" y="4739375"/>
              <a:ext cx="31825" cy="31825"/>
            </a:xfrm>
            <a:custGeom>
              <a:rect b="b" l="l" r="r" t="t"/>
              <a:pathLst>
                <a:path extrusionOk="0" h="1273" w="1273">
                  <a:moveTo>
                    <a:pt x="637" y="1"/>
                  </a:moveTo>
                  <a:cubicBezTo>
                    <a:pt x="280" y="1"/>
                    <a:pt x="1" y="280"/>
                    <a:pt x="1" y="637"/>
                  </a:cubicBezTo>
                  <a:cubicBezTo>
                    <a:pt x="1" y="993"/>
                    <a:pt x="280" y="1273"/>
                    <a:pt x="637" y="1273"/>
                  </a:cubicBezTo>
                  <a:cubicBezTo>
                    <a:pt x="994" y="1273"/>
                    <a:pt x="1273" y="993"/>
                    <a:pt x="1273" y="637"/>
                  </a:cubicBezTo>
                  <a:cubicBezTo>
                    <a:pt x="1273" y="280"/>
                    <a:pt x="994" y="1"/>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
            <p:cNvSpPr/>
            <p:nvPr/>
          </p:nvSpPr>
          <p:spPr>
            <a:xfrm>
              <a:off x="3583350" y="4739375"/>
              <a:ext cx="32200" cy="31825"/>
            </a:xfrm>
            <a:custGeom>
              <a:rect b="b" l="l" r="r" t="t"/>
              <a:pathLst>
                <a:path extrusionOk="0" h="1273" w="1288">
                  <a:moveTo>
                    <a:pt x="652" y="1"/>
                  </a:moveTo>
                  <a:cubicBezTo>
                    <a:pt x="295" y="1"/>
                    <a:pt x="1" y="280"/>
                    <a:pt x="1" y="637"/>
                  </a:cubicBezTo>
                  <a:cubicBezTo>
                    <a:pt x="1" y="993"/>
                    <a:pt x="295" y="1273"/>
                    <a:pt x="652" y="1273"/>
                  </a:cubicBezTo>
                  <a:cubicBezTo>
                    <a:pt x="993" y="1273"/>
                    <a:pt x="1288" y="993"/>
                    <a:pt x="1288" y="637"/>
                  </a:cubicBezTo>
                  <a:cubicBezTo>
                    <a:pt x="1288" y="280"/>
                    <a:pt x="993" y="1"/>
                    <a:pt x="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0"/>
            <p:cNvSpPr/>
            <p:nvPr/>
          </p:nvSpPr>
          <p:spPr>
            <a:xfrm>
              <a:off x="3583350" y="4739375"/>
              <a:ext cx="32200" cy="31825"/>
            </a:xfrm>
            <a:custGeom>
              <a:rect b="b" l="l" r="r" t="t"/>
              <a:pathLst>
                <a:path extrusionOk="0" h="1273" w="1288">
                  <a:moveTo>
                    <a:pt x="652" y="1"/>
                  </a:moveTo>
                  <a:cubicBezTo>
                    <a:pt x="295" y="1"/>
                    <a:pt x="1" y="280"/>
                    <a:pt x="1" y="637"/>
                  </a:cubicBezTo>
                  <a:cubicBezTo>
                    <a:pt x="1" y="993"/>
                    <a:pt x="295" y="1273"/>
                    <a:pt x="652" y="1273"/>
                  </a:cubicBezTo>
                  <a:cubicBezTo>
                    <a:pt x="993" y="1273"/>
                    <a:pt x="1288" y="993"/>
                    <a:pt x="1288" y="637"/>
                  </a:cubicBezTo>
                  <a:cubicBezTo>
                    <a:pt x="1288" y="280"/>
                    <a:pt x="993" y="1"/>
                    <a:pt x="6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3441825" y="4634700"/>
              <a:ext cx="32200" cy="31800"/>
            </a:xfrm>
            <a:custGeom>
              <a:rect b="b" l="l" r="r" t="t"/>
              <a:pathLst>
                <a:path extrusionOk="0" h="1272" w="1288">
                  <a:moveTo>
                    <a:pt x="652" y="0"/>
                  </a:moveTo>
                  <a:cubicBezTo>
                    <a:pt x="295" y="0"/>
                    <a:pt x="1" y="295"/>
                    <a:pt x="1" y="636"/>
                  </a:cubicBezTo>
                  <a:cubicBezTo>
                    <a:pt x="1" y="993"/>
                    <a:pt x="295" y="1272"/>
                    <a:pt x="652" y="1272"/>
                  </a:cubicBezTo>
                  <a:cubicBezTo>
                    <a:pt x="993" y="1272"/>
                    <a:pt x="1288" y="993"/>
                    <a:pt x="1288" y="636"/>
                  </a:cubicBezTo>
                  <a:cubicBezTo>
                    <a:pt x="1288" y="295"/>
                    <a:pt x="993" y="0"/>
                    <a:pt x="6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p:nvPr/>
          </p:nvSpPr>
          <p:spPr>
            <a:xfrm>
              <a:off x="3441050" y="4632750"/>
              <a:ext cx="34925" cy="34925"/>
            </a:xfrm>
            <a:custGeom>
              <a:rect b="b" l="l" r="r" t="t"/>
              <a:pathLst>
                <a:path extrusionOk="0" h="1397" w="1397">
                  <a:moveTo>
                    <a:pt x="699" y="140"/>
                  </a:moveTo>
                  <a:cubicBezTo>
                    <a:pt x="1009" y="140"/>
                    <a:pt x="1272" y="388"/>
                    <a:pt x="1272" y="714"/>
                  </a:cubicBezTo>
                  <a:cubicBezTo>
                    <a:pt x="1272" y="1040"/>
                    <a:pt x="1009" y="1303"/>
                    <a:pt x="699" y="1303"/>
                  </a:cubicBezTo>
                  <a:cubicBezTo>
                    <a:pt x="373" y="1303"/>
                    <a:pt x="109" y="1024"/>
                    <a:pt x="109" y="714"/>
                  </a:cubicBezTo>
                  <a:cubicBezTo>
                    <a:pt x="109" y="388"/>
                    <a:pt x="388" y="140"/>
                    <a:pt x="699" y="140"/>
                  </a:cubicBezTo>
                  <a:close/>
                  <a:moveTo>
                    <a:pt x="699" y="1"/>
                  </a:moveTo>
                  <a:cubicBezTo>
                    <a:pt x="311" y="1"/>
                    <a:pt x="1" y="311"/>
                    <a:pt x="1" y="699"/>
                  </a:cubicBezTo>
                  <a:cubicBezTo>
                    <a:pt x="1" y="1086"/>
                    <a:pt x="311" y="1397"/>
                    <a:pt x="699" y="1397"/>
                  </a:cubicBezTo>
                  <a:cubicBezTo>
                    <a:pt x="1071" y="1397"/>
                    <a:pt x="1381" y="1086"/>
                    <a:pt x="1397" y="699"/>
                  </a:cubicBezTo>
                  <a:cubicBezTo>
                    <a:pt x="1397" y="311"/>
                    <a:pt x="1086" y="1"/>
                    <a:pt x="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0"/>
            <p:cNvSpPr/>
            <p:nvPr/>
          </p:nvSpPr>
          <p:spPr>
            <a:xfrm>
              <a:off x="3784600" y="4582725"/>
              <a:ext cx="31800" cy="32225"/>
            </a:xfrm>
            <a:custGeom>
              <a:rect b="b" l="l" r="r" t="t"/>
              <a:pathLst>
                <a:path extrusionOk="0" h="1289" w="1272">
                  <a:moveTo>
                    <a:pt x="636" y="1"/>
                  </a:moveTo>
                  <a:cubicBezTo>
                    <a:pt x="295" y="1"/>
                    <a:pt x="0" y="296"/>
                    <a:pt x="0" y="637"/>
                  </a:cubicBezTo>
                  <a:cubicBezTo>
                    <a:pt x="0" y="994"/>
                    <a:pt x="295" y="1288"/>
                    <a:pt x="636" y="1288"/>
                  </a:cubicBezTo>
                  <a:cubicBezTo>
                    <a:pt x="993" y="1288"/>
                    <a:pt x="1272" y="994"/>
                    <a:pt x="1272" y="637"/>
                  </a:cubicBezTo>
                  <a:cubicBezTo>
                    <a:pt x="1272" y="280"/>
                    <a:pt x="993"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0"/>
            <p:cNvSpPr/>
            <p:nvPr/>
          </p:nvSpPr>
          <p:spPr>
            <a:xfrm>
              <a:off x="3784600" y="4582725"/>
              <a:ext cx="31800" cy="32225"/>
            </a:xfrm>
            <a:custGeom>
              <a:rect b="b" l="l" r="r" t="t"/>
              <a:pathLst>
                <a:path extrusionOk="0" h="1289" w="1272">
                  <a:moveTo>
                    <a:pt x="636" y="1"/>
                  </a:moveTo>
                  <a:cubicBezTo>
                    <a:pt x="295" y="1"/>
                    <a:pt x="0" y="296"/>
                    <a:pt x="0" y="637"/>
                  </a:cubicBezTo>
                  <a:cubicBezTo>
                    <a:pt x="0" y="994"/>
                    <a:pt x="295" y="1288"/>
                    <a:pt x="636" y="1288"/>
                  </a:cubicBezTo>
                  <a:cubicBezTo>
                    <a:pt x="993" y="1288"/>
                    <a:pt x="1272" y="994"/>
                    <a:pt x="1272" y="637"/>
                  </a:cubicBezTo>
                  <a:cubicBezTo>
                    <a:pt x="1272" y="280"/>
                    <a:pt x="993" y="1"/>
                    <a:pt x="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p:nvPr/>
          </p:nvSpPr>
          <p:spPr>
            <a:xfrm>
              <a:off x="3943175" y="4634700"/>
              <a:ext cx="31825" cy="31800"/>
            </a:xfrm>
            <a:custGeom>
              <a:rect b="b" l="l" r="r" t="t"/>
              <a:pathLst>
                <a:path extrusionOk="0" h="1272" w="1273">
                  <a:moveTo>
                    <a:pt x="636" y="0"/>
                  </a:moveTo>
                  <a:cubicBezTo>
                    <a:pt x="280" y="0"/>
                    <a:pt x="1" y="279"/>
                    <a:pt x="1" y="636"/>
                  </a:cubicBezTo>
                  <a:cubicBezTo>
                    <a:pt x="1" y="993"/>
                    <a:pt x="280" y="1272"/>
                    <a:pt x="636" y="1272"/>
                  </a:cubicBezTo>
                  <a:cubicBezTo>
                    <a:pt x="993" y="1272"/>
                    <a:pt x="1272" y="993"/>
                    <a:pt x="1272" y="636"/>
                  </a:cubicBezTo>
                  <a:cubicBezTo>
                    <a:pt x="1272" y="279"/>
                    <a:pt x="993" y="0"/>
                    <a:pt x="6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0"/>
            <p:cNvSpPr/>
            <p:nvPr/>
          </p:nvSpPr>
          <p:spPr>
            <a:xfrm>
              <a:off x="3941625" y="4632750"/>
              <a:ext cx="34925" cy="34925"/>
            </a:xfrm>
            <a:custGeom>
              <a:rect b="b" l="l" r="r" t="t"/>
              <a:pathLst>
                <a:path extrusionOk="0" h="1397" w="1397">
                  <a:moveTo>
                    <a:pt x="698" y="140"/>
                  </a:moveTo>
                  <a:cubicBezTo>
                    <a:pt x="1024" y="140"/>
                    <a:pt x="1288" y="388"/>
                    <a:pt x="1288" y="714"/>
                  </a:cubicBezTo>
                  <a:cubicBezTo>
                    <a:pt x="1288" y="1040"/>
                    <a:pt x="1009" y="1303"/>
                    <a:pt x="698" y="1303"/>
                  </a:cubicBezTo>
                  <a:cubicBezTo>
                    <a:pt x="373" y="1303"/>
                    <a:pt x="125" y="1024"/>
                    <a:pt x="125" y="714"/>
                  </a:cubicBezTo>
                  <a:cubicBezTo>
                    <a:pt x="125" y="388"/>
                    <a:pt x="388" y="140"/>
                    <a:pt x="698" y="140"/>
                  </a:cubicBezTo>
                  <a:close/>
                  <a:moveTo>
                    <a:pt x="698" y="1"/>
                  </a:moveTo>
                  <a:cubicBezTo>
                    <a:pt x="311" y="1"/>
                    <a:pt x="1" y="311"/>
                    <a:pt x="1" y="699"/>
                  </a:cubicBezTo>
                  <a:cubicBezTo>
                    <a:pt x="1" y="1086"/>
                    <a:pt x="311" y="1397"/>
                    <a:pt x="698" y="1397"/>
                  </a:cubicBezTo>
                  <a:cubicBezTo>
                    <a:pt x="1086" y="1397"/>
                    <a:pt x="1396" y="1086"/>
                    <a:pt x="1396" y="699"/>
                  </a:cubicBezTo>
                  <a:cubicBezTo>
                    <a:pt x="1396" y="311"/>
                    <a:pt x="1086" y="1"/>
                    <a:pt x="6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0"/>
            <p:cNvSpPr/>
            <p:nvPr/>
          </p:nvSpPr>
          <p:spPr>
            <a:xfrm>
              <a:off x="4042450" y="4634700"/>
              <a:ext cx="32200" cy="31800"/>
            </a:xfrm>
            <a:custGeom>
              <a:rect b="b" l="l" r="r" t="t"/>
              <a:pathLst>
                <a:path extrusionOk="0" h="1272" w="1288">
                  <a:moveTo>
                    <a:pt x="636" y="0"/>
                  </a:moveTo>
                  <a:cubicBezTo>
                    <a:pt x="279" y="0"/>
                    <a:pt x="0" y="279"/>
                    <a:pt x="0" y="636"/>
                  </a:cubicBezTo>
                  <a:cubicBezTo>
                    <a:pt x="0" y="993"/>
                    <a:pt x="279" y="1272"/>
                    <a:pt x="636" y="1272"/>
                  </a:cubicBezTo>
                  <a:cubicBezTo>
                    <a:pt x="993" y="1272"/>
                    <a:pt x="1287" y="993"/>
                    <a:pt x="1287" y="636"/>
                  </a:cubicBezTo>
                  <a:cubicBezTo>
                    <a:pt x="1287" y="279"/>
                    <a:pt x="993" y="0"/>
                    <a:pt x="6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4040875" y="4632750"/>
              <a:ext cx="34925" cy="34925"/>
            </a:xfrm>
            <a:custGeom>
              <a:rect b="b" l="l" r="r" t="t"/>
              <a:pathLst>
                <a:path extrusionOk="0" h="1397" w="1397">
                  <a:moveTo>
                    <a:pt x="699" y="140"/>
                  </a:moveTo>
                  <a:cubicBezTo>
                    <a:pt x="1009" y="140"/>
                    <a:pt x="1288" y="388"/>
                    <a:pt x="1288" y="714"/>
                  </a:cubicBezTo>
                  <a:cubicBezTo>
                    <a:pt x="1288" y="1040"/>
                    <a:pt x="1009" y="1303"/>
                    <a:pt x="699" y="1303"/>
                  </a:cubicBezTo>
                  <a:cubicBezTo>
                    <a:pt x="373" y="1303"/>
                    <a:pt x="125" y="1024"/>
                    <a:pt x="125" y="714"/>
                  </a:cubicBezTo>
                  <a:cubicBezTo>
                    <a:pt x="125" y="388"/>
                    <a:pt x="389" y="140"/>
                    <a:pt x="699" y="140"/>
                  </a:cubicBezTo>
                  <a:close/>
                  <a:moveTo>
                    <a:pt x="699" y="1"/>
                  </a:moveTo>
                  <a:cubicBezTo>
                    <a:pt x="311" y="1"/>
                    <a:pt x="1" y="311"/>
                    <a:pt x="1" y="699"/>
                  </a:cubicBezTo>
                  <a:cubicBezTo>
                    <a:pt x="1" y="1086"/>
                    <a:pt x="311" y="1397"/>
                    <a:pt x="699" y="1397"/>
                  </a:cubicBezTo>
                  <a:cubicBezTo>
                    <a:pt x="1071" y="1397"/>
                    <a:pt x="1381" y="1086"/>
                    <a:pt x="1397" y="699"/>
                  </a:cubicBezTo>
                  <a:cubicBezTo>
                    <a:pt x="1397" y="311"/>
                    <a:pt x="1087" y="1"/>
                    <a:pt x="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0"/>
            <p:cNvSpPr/>
            <p:nvPr/>
          </p:nvSpPr>
          <p:spPr>
            <a:xfrm>
              <a:off x="4080825" y="4634700"/>
              <a:ext cx="31825" cy="31800"/>
            </a:xfrm>
            <a:custGeom>
              <a:rect b="b" l="l" r="r" t="t"/>
              <a:pathLst>
                <a:path extrusionOk="0" h="1272" w="1273">
                  <a:moveTo>
                    <a:pt x="636" y="0"/>
                  </a:moveTo>
                  <a:cubicBezTo>
                    <a:pt x="280" y="0"/>
                    <a:pt x="0" y="279"/>
                    <a:pt x="0" y="636"/>
                  </a:cubicBezTo>
                  <a:cubicBezTo>
                    <a:pt x="0" y="993"/>
                    <a:pt x="280" y="1272"/>
                    <a:pt x="636" y="1272"/>
                  </a:cubicBezTo>
                  <a:cubicBezTo>
                    <a:pt x="993" y="1272"/>
                    <a:pt x="1272" y="993"/>
                    <a:pt x="1272" y="636"/>
                  </a:cubicBezTo>
                  <a:cubicBezTo>
                    <a:pt x="1272" y="279"/>
                    <a:pt x="993" y="0"/>
                    <a:pt x="6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0"/>
            <p:cNvSpPr/>
            <p:nvPr/>
          </p:nvSpPr>
          <p:spPr>
            <a:xfrm>
              <a:off x="4079275" y="4632750"/>
              <a:ext cx="34925" cy="34925"/>
            </a:xfrm>
            <a:custGeom>
              <a:rect b="b" l="l" r="r" t="t"/>
              <a:pathLst>
                <a:path extrusionOk="0" h="1397" w="1397">
                  <a:moveTo>
                    <a:pt x="698" y="140"/>
                  </a:moveTo>
                  <a:cubicBezTo>
                    <a:pt x="1009" y="140"/>
                    <a:pt x="1288" y="388"/>
                    <a:pt x="1288" y="714"/>
                  </a:cubicBezTo>
                  <a:cubicBezTo>
                    <a:pt x="1288" y="1040"/>
                    <a:pt x="1009" y="1303"/>
                    <a:pt x="698" y="1303"/>
                  </a:cubicBezTo>
                  <a:cubicBezTo>
                    <a:pt x="373" y="1303"/>
                    <a:pt x="124" y="1024"/>
                    <a:pt x="124" y="714"/>
                  </a:cubicBezTo>
                  <a:cubicBezTo>
                    <a:pt x="124" y="388"/>
                    <a:pt x="388" y="140"/>
                    <a:pt x="698" y="140"/>
                  </a:cubicBezTo>
                  <a:close/>
                  <a:moveTo>
                    <a:pt x="698" y="1"/>
                  </a:moveTo>
                  <a:cubicBezTo>
                    <a:pt x="311" y="1"/>
                    <a:pt x="0" y="311"/>
                    <a:pt x="0" y="699"/>
                  </a:cubicBezTo>
                  <a:cubicBezTo>
                    <a:pt x="0" y="1086"/>
                    <a:pt x="311" y="1397"/>
                    <a:pt x="698" y="1397"/>
                  </a:cubicBezTo>
                  <a:cubicBezTo>
                    <a:pt x="1086" y="1397"/>
                    <a:pt x="1396" y="1086"/>
                    <a:pt x="1396" y="699"/>
                  </a:cubicBezTo>
                  <a:cubicBezTo>
                    <a:pt x="1396" y="311"/>
                    <a:pt x="1086" y="1"/>
                    <a:pt x="6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a:off x="4175050" y="4634700"/>
              <a:ext cx="32200" cy="31800"/>
            </a:xfrm>
            <a:custGeom>
              <a:rect b="b" l="l" r="r" t="t"/>
              <a:pathLst>
                <a:path extrusionOk="0" h="1272" w="1288">
                  <a:moveTo>
                    <a:pt x="652" y="0"/>
                  </a:moveTo>
                  <a:cubicBezTo>
                    <a:pt x="295" y="0"/>
                    <a:pt x="0" y="279"/>
                    <a:pt x="0" y="636"/>
                  </a:cubicBezTo>
                  <a:cubicBezTo>
                    <a:pt x="0" y="993"/>
                    <a:pt x="295" y="1272"/>
                    <a:pt x="652" y="1272"/>
                  </a:cubicBezTo>
                  <a:cubicBezTo>
                    <a:pt x="1008" y="1272"/>
                    <a:pt x="1288" y="993"/>
                    <a:pt x="1288" y="636"/>
                  </a:cubicBezTo>
                  <a:cubicBezTo>
                    <a:pt x="1288" y="279"/>
                    <a:pt x="1008" y="0"/>
                    <a:pt x="6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a:off x="4173875" y="4632750"/>
              <a:ext cx="34925" cy="34925"/>
            </a:xfrm>
            <a:custGeom>
              <a:rect b="b" l="l" r="r" t="t"/>
              <a:pathLst>
                <a:path extrusionOk="0" h="1397" w="1397">
                  <a:moveTo>
                    <a:pt x="699" y="140"/>
                  </a:moveTo>
                  <a:cubicBezTo>
                    <a:pt x="1024" y="140"/>
                    <a:pt x="1273" y="388"/>
                    <a:pt x="1273" y="714"/>
                  </a:cubicBezTo>
                  <a:cubicBezTo>
                    <a:pt x="1273" y="1040"/>
                    <a:pt x="1009" y="1303"/>
                    <a:pt x="699" y="1303"/>
                  </a:cubicBezTo>
                  <a:cubicBezTo>
                    <a:pt x="373" y="1303"/>
                    <a:pt x="109" y="1024"/>
                    <a:pt x="109" y="714"/>
                  </a:cubicBezTo>
                  <a:cubicBezTo>
                    <a:pt x="109" y="388"/>
                    <a:pt x="388" y="140"/>
                    <a:pt x="699" y="140"/>
                  </a:cubicBezTo>
                  <a:close/>
                  <a:moveTo>
                    <a:pt x="699" y="1"/>
                  </a:moveTo>
                  <a:cubicBezTo>
                    <a:pt x="311" y="1"/>
                    <a:pt x="1" y="311"/>
                    <a:pt x="1" y="699"/>
                  </a:cubicBezTo>
                  <a:cubicBezTo>
                    <a:pt x="1" y="1086"/>
                    <a:pt x="311" y="1397"/>
                    <a:pt x="699" y="1397"/>
                  </a:cubicBezTo>
                  <a:cubicBezTo>
                    <a:pt x="1086" y="1397"/>
                    <a:pt x="1397" y="1086"/>
                    <a:pt x="1397" y="699"/>
                  </a:cubicBezTo>
                  <a:cubicBezTo>
                    <a:pt x="1397" y="311"/>
                    <a:pt x="1086" y="1"/>
                    <a:pt x="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a:off x="3825700" y="4582725"/>
              <a:ext cx="32200" cy="32225"/>
            </a:xfrm>
            <a:custGeom>
              <a:rect b="b" l="l" r="r" t="t"/>
              <a:pathLst>
                <a:path extrusionOk="0" h="1289" w="1288">
                  <a:moveTo>
                    <a:pt x="652" y="1"/>
                  </a:moveTo>
                  <a:cubicBezTo>
                    <a:pt x="295" y="1"/>
                    <a:pt x="0" y="296"/>
                    <a:pt x="0" y="637"/>
                  </a:cubicBezTo>
                  <a:cubicBezTo>
                    <a:pt x="0" y="994"/>
                    <a:pt x="295" y="1288"/>
                    <a:pt x="652" y="1288"/>
                  </a:cubicBezTo>
                  <a:cubicBezTo>
                    <a:pt x="993" y="1288"/>
                    <a:pt x="1287" y="994"/>
                    <a:pt x="1287" y="637"/>
                  </a:cubicBezTo>
                  <a:cubicBezTo>
                    <a:pt x="1287" y="280"/>
                    <a:pt x="993" y="1"/>
                    <a:pt x="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a:off x="3825700" y="4582725"/>
              <a:ext cx="32200" cy="32225"/>
            </a:xfrm>
            <a:custGeom>
              <a:rect b="b" l="l" r="r" t="t"/>
              <a:pathLst>
                <a:path extrusionOk="0" h="1289" w="1288">
                  <a:moveTo>
                    <a:pt x="652" y="1"/>
                  </a:moveTo>
                  <a:cubicBezTo>
                    <a:pt x="295" y="1"/>
                    <a:pt x="0" y="296"/>
                    <a:pt x="0" y="637"/>
                  </a:cubicBezTo>
                  <a:cubicBezTo>
                    <a:pt x="0" y="994"/>
                    <a:pt x="295" y="1288"/>
                    <a:pt x="652" y="1288"/>
                  </a:cubicBezTo>
                  <a:cubicBezTo>
                    <a:pt x="993" y="1288"/>
                    <a:pt x="1287" y="994"/>
                    <a:pt x="1287" y="637"/>
                  </a:cubicBezTo>
                  <a:cubicBezTo>
                    <a:pt x="1287" y="280"/>
                    <a:pt x="993"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p:nvPr/>
          </p:nvSpPr>
          <p:spPr>
            <a:xfrm>
              <a:off x="3307275" y="4431125"/>
              <a:ext cx="8175" cy="22900"/>
            </a:xfrm>
            <a:custGeom>
              <a:rect b="b" l="l" r="r" t="t"/>
              <a:pathLst>
                <a:path extrusionOk="0" h="916" w="327">
                  <a:moveTo>
                    <a:pt x="218" y="1"/>
                  </a:moveTo>
                  <a:lnTo>
                    <a:pt x="32" y="94"/>
                  </a:lnTo>
                  <a:cubicBezTo>
                    <a:pt x="16" y="94"/>
                    <a:pt x="1" y="140"/>
                    <a:pt x="1" y="156"/>
                  </a:cubicBezTo>
                  <a:cubicBezTo>
                    <a:pt x="1" y="187"/>
                    <a:pt x="32" y="233"/>
                    <a:pt x="78" y="233"/>
                  </a:cubicBezTo>
                  <a:cubicBezTo>
                    <a:pt x="94" y="233"/>
                    <a:pt x="94" y="218"/>
                    <a:pt x="109" y="218"/>
                  </a:cubicBezTo>
                  <a:lnTo>
                    <a:pt x="171" y="171"/>
                  </a:lnTo>
                  <a:lnTo>
                    <a:pt x="171" y="838"/>
                  </a:lnTo>
                  <a:cubicBezTo>
                    <a:pt x="171" y="869"/>
                    <a:pt x="218" y="916"/>
                    <a:pt x="249" y="916"/>
                  </a:cubicBezTo>
                  <a:cubicBezTo>
                    <a:pt x="296" y="916"/>
                    <a:pt x="327" y="869"/>
                    <a:pt x="327" y="838"/>
                  </a:cubicBezTo>
                  <a:lnTo>
                    <a:pt x="327" y="32"/>
                  </a:lnTo>
                  <a:lnTo>
                    <a:pt x="249" y="16"/>
                  </a:lnTo>
                  <a:lnTo>
                    <a:pt x="2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
            <p:cNvSpPr/>
            <p:nvPr/>
          </p:nvSpPr>
          <p:spPr>
            <a:xfrm>
              <a:off x="3552325" y="4429950"/>
              <a:ext cx="16325" cy="24075"/>
            </a:xfrm>
            <a:custGeom>
              <a:rect b="b" l="l" r="r" t="t"/>
              <a:pathLst>
                <a:path extrusionOk="0" h="963" w="653">
                  <a:moveTo>
                    <a:pt x="321" y="1"/>
                  </a:moveTo>
                  <a:cubicBezTo>
                    <a:pt x="243" y="1"/>
                    <a:pt x="168" y="28"/>
                    <a:pt x="109" y="79"/>
                  </a:cubicBezTo>
                  <a:lnTo>
                    <a:pt x="63" y="125"/>
                  </a:lnTo>
                  <a:cubicBezTo>
                    <a:pt x="32" y="141"/>
                    <a:pt x="32" y="203"/>
                    <a:pt x="63" y="218"/>
                  </a:cubicBezTo>
                  <a:cubicBezTo>
                    <a:pt x="69" y="237"/>
                    <a:pt x="82" y="243"/>
                    <a:pt x="97" y="243"/>
                  </a:cubicBezTo>
                  <a:cubicBezTo>
                    <a:pt x="120" y="243"/>
                    <a:pt x="147" y="228"/>
                    <a:pt x="156" y="218"/>
                  </a:cubicBezTo>
                  <a:lnTo>
                    <a:pt x="203" y="187"/>
                  </a:lnTo>
                  <a:cubicBezTo>
                    <a:pt x="234" y="156"/>
                    <a:pt x="280" y="141"/>
                    <a:pt x="311" y="141"/>
                  </a:cubicBezTo>
                  <a:cubicBezTo>
                    <a:pt x="373" y="141"/>
                    <a:pt x="420" y="156"/>
                    <a:pt x="451" y="203"/>
                  </a:cubicBezTo>
                  <a:cubicBezTo>
                    <a:pt x="466" y="234"/>
                    <a:pt x="497" y="280"/>
                    <a:pt x="497" y="311"/>
                  </a:cubicBezTo>
                  <a:cubicBezTo>
                    <a:pt x="497" y="373"/>
                    <a:pt x="466" y="420"/>
                    <a:pt x="435" y="451"/>
                  </a:cubicBezTo>
                  <a:lnTo>
                    <a:pt x="32" y="823"/>
                  </a:lnTo>
                  <a:cubicBezTo>
                    <a:pt x="1" y="839"/>
                    <a:pt x="1" y="854"/>
                    <a:pt x="1" y="885"/>
                  </a:cubicBezTo>
                  <a:cubicBezTo>
                    <a:pt x="1" y="916"/>
                    <a:pt x="47" y="963"/>
                    <a:pt x="78" y="963"/>
                  </a:cubicBezTo>
                  <a:lnTo>
                    <a:pt x="575" y="963"/>
                  </a:lnTo>
                  <a:cubicBezTo>
                    <a:pt x="606" y="963"/>
                    <a:pt x="652" y="916"/>
                    <a:pt x="652" y="885"/>
                  </a:cubicBezTo>
                  <a:cubicBezTo>
                    <a:pt x="652" y="839"/>
                    <a:pt x="606" y="823"/>
                    <a:pt x="575" y="777"/>
                  </a:cubicBezTo>
                  <a:lnTo>
                    <a:pt x="280" y="777"/>
                  </a:lnTo>
                  <a:lnTo>
                    <a:pt x="528" y="544"/>
                  </a:lnTo>
                  <a:cubicBezTo>
                    <a:pt x="606" y="497"/>
                    <a:pt x="652" y="420"/>
                    <a:pt x="652" y="311"/>
                  </a:cubicBezTo>
                  <a:cubicBezTo>
                    <a:pt x="652" y="234"/>
                    <a:pt x="621" y="156"/>
                    <a:pt x="575" y="110"/>
                  </a:cubicBezTo>
                  <a:cubicBezTo>
                    <a:pt x="501" y="36"/>
                    <a:pt x="409"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0"/>
            <p:cNvSpPr/>
            <p:nvPr/>
          </p:nvSpPr>
          <p:spPr>
            <a:xfrm>
              <a:off x="3833450" y="4429975"/>
              <a:ext cx="15525" cy="23275"/>
            </a:xfrm>
            <a:custGeom>
              <a:rect b="b" l="l" r="r" t="t"/>
              <a:pathLst>
                <a:path extrusionOk="0" h="931" w="621">
                  <a:moveTo>
                    <a:pt x="140" y="0"/>
                  </a:moveTo>
                  <a:cubicBezTo>
                    <a:pt x="109" y="0"/>
                    <a:pt x="78" y="47"/>
                    <a:pt x="78" y="78"/>
                  </a:cubicBezTo>
                  <a:cubicBezTo>
                    <a:pt x="78" y="124"/>
                    <a:pt x="124" y="140"/>
                    <a:pt x="155" y="140"/>
                  </a:cubicBezTo>
                  <a:lnTo>
                    <a:pt x="373" y="140"/>
                  </a:lnTo>
                  <a:lnTo>
                    <a:pt x="233" y="279"/>
                  </a:lnTo>
                  <a:cubicBezTo>
                    <a:pt x="202" y="310"/>
                    <a:pt x="202" y="372"/>
                    <a:pt x="233" y="388"/>
                  </a:cubicBezTo>
                  <a:cubicBezTo>
                    <a:pt x="264" y="419"/>
                    <a:pt x="280" y="419"/>
                    <a:pt x="295" y="419"/>
                  </a:cubicBezTo>
                  <a:cubicBezTo>
                    <a:pt x="357" y="419"/>
                    <a:pt x="388" y="434"/>
                    <a:pt x="435" y="465"/>
                  </a:cubicBezTo>
                  <a:cubicBezTo>
                    <a:pt x="466" y="512"/>
                    <a:pt x="497" y="574"/>
                    <a:pt x="497" y="605"/>
                  </a:cubicBezTo>
                  <a:cubicBezTo>
                    <a:pt x="497" y="652"/>
                    <a:pt x="466" y="683"/>
                    <a:pt x="435" y="729"/>
                  </a:cubicBezTo>
                  <a:cubicBezTo>
                    <a:pt x="388" y="760"/>
                    <a:pt x="342" y="776"/>
                    <a:pt x="295" y="776"/>
                  </a:cubicBezTo>
                  <a:cubicBezTo>
                    <a:pt x="233" y="776"/>
                    <a:pt x="202" y="760"/>
                    <a:pt x="155" y="729"/>
                  </a:cubicBezTo>
                  <a:cubicBezTo>
                    <a:pt x="140" y="706"/>
                    <a:pt x="121" y="694"/>
                    <a:pt x="101" y="694"/>
                  </a:cubicBezTo>
                  <a:cubicBezTo>
                    <a:pt x="82" y="694"/>
                    <a:pt x="62" y="706"/>
                    <a:pt x="47" y="729"/>
                  </a:cubicBezTo>
                  <a:cubicBezTo>
                    <a:pt x="0" y="760"/>
                    <a:pt x="0" y="807"/>
                    <a:pt x="47" y="838"/>
                  </a:cubicBezTo>
                  <a:cubicBezTo>
                    <a:pt x="109" y="900"/>
                    <a:pt x="202" y="931"/>
                    <a:pt x="280" y="931"/>
                  </a:cubicBezTo>
                  <a:cubicBezTo>
                    <a:pt x="466" y="931"/>
                    <a:pt x="621" y="807"/>
                    <a:pt x="621" y="605"/>
                  </a:cubicBezTo>
                  <a:cubicBezTo>
                    <a:pt x="621" y="527"/>
                    <a:pt x="590" y="434"/>
                    <a:pt x="528" y="372"/>
                  </a:cubicBezTo>
                  <a:cubicBezTo>
                    <a:pt x="481" y="357"/>
                    <a:pt x="466" y="341"/>
                    <a:pt x="419" y="310"/>
                  </a:cubicBezTo>
                  <a:lnTo>
                    <a:pt x="590" y="140"/>
                  </a:lnTo>
                  <a:cubicBezTo>
                    <a:pt x="605" y="140"/>
                    <a:pt x="605" y="124"/>
                    <a:pt x="605" y="124"/>
                  </a:cubicBezTo>
                  <a:cubicBezTo>
                    <a:pt x="621" y="109"/>
                    <a:pt x="621" y="109"/>
                    <a:pt x="621" y="78"/>
                  </a:cubicBezTo>
                  <a:cubicBezTo>
                    <a:pt x="621" y="47"/>
                    <a:pt x="590" y="0"/>
                    <a:pt x="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p:nvPr/>
          </p:nvSpPr>
          <p:spPr>
            <a:xfrm>
              <a:off x="3305725" y="4462925"/>
              <a:ext cx="12825" cy="7775"/>
            </a:xfrm>
            <a:custGeom>
              <a:rect b="b" l="l" r="r" t="t"/>
              <a:pathLst>
                <a:path extrusionOk="0" h="311" w="513">
                  <a:moveTo>
                    <a:pt x="1" y="0"/>
                  </a:moveTo>
                  <a:lnTo>
                    <a:pt x="249" y="311"/>
                  </a:lnTo>
                  <a:lnTo>
                    <a:pt x="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0"/>
            <p:cNvSpPr/>
            <p:nvPr/>
          </p:nvSpPr>
          <p:spPr>
            <a:xfrm>
              <a:off x="3555050" y="4462925"/>
              <a:ext cx="12425" cy="7775"/>
            </a:xfrm>
            <a:custGeom>
              <a:rect b="b" l="l" r="r" t="t"/>
              <a:pathLst>
                <a:path extrusionOk="0" h="311" w="497">
                  <a:moveTo>
                    <a:pt x="0" y="0"/>
                  </a:moveTo>
                  <a:lnTo>
                    <a:pt x="249" y="311"/>
                  </a:lnTo>
                  <a:lnTo>
                    <a:pt x="4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0"/>
            <p:cNvSpPr/>
            <p:nvPr/>
          </p:nvSpPr>
          <p:spPr>
            <a:xfrm>
              <a:off x="3835375" y="4462925"/>
              <a:ext cx="12825" cy="7775"/>
            </a:xfrm>
            <a:custGeom>
              <a:rect b="b" l="l" r="r" t="t"/>
              <a:pathLst>
                <a:path extrusionOk="0" h="311" w="513">
                  <a:moveTo>
                    <a:pt x="1" y="0"/>
                  </a:moveTo>
                  <a:lnTo>
                    <a:pt x="265" y="311"/>
                  </a:lnTo>
                  <a:lnTo>
                    <a:pt x="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3677575" y="4755275"/>
              <a:ext cx="46550" cy="26775"/>
            </a:xfrm>
            <a:custGeom>
              <a:rect b="b" l="l" r="r" t="t"/>
              <a:pathLst>
                <a:path extrusionOk="0" h="1071" w="1862">
                  <a:moveTo>
                    <a:pt x="0" y="1"/>
                  </a:moveTo>
                  <a:lnTo>
                    <a:pt x="0" y="1071"/>
                  </a:lnTo>
                  <a:lnTo>
                    <a:pt x="1862" y="1071"/>
                  </a:lnTo>
                  <a:lnTo>
                    <a:pt x="18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p:nvPr/>
          </p:nvSpPr>
          <p:spPr>
            <a:xfrm>
              <a:off x="3829950" y="4755275"/>
              <a:ext cx="46550" cy="26775"/>
            </a:xfrm>
            <a:custGeom>
              <a:rect b="b" l="l" r="r" t="t"/>
              <a:pathLst>
                <a:path extrusionOk="0" h="1071" w="1862">
                  <a:moveTo>
                    <a:pt x="1" y="1"/>
                  </a:moveTo>
                  <a:lnTo>
                    <a:pt x="1" y="1071"/>
                  </a:lnTo>
                  <a:lnTo>
                    <a:pt x="1862" y="1071"/>
                  </a:lnTo>
                  <a:lnTo>
                    <a:pt x="18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0"/>
            <p:cNvSpPr/>
            <p:nvPr/>
          </p:nvSpPr>
          <p:spPr>
            <a:xfrm>
              <a:off x="3828800" y="4753725"/>
              <a:ext cx="48875" cy="29875"/>
            </a:xfrm>
            <a:custGeom>
              <a:rect b="b" l="l" r="r" t="t"/>
              <a:pathLst>
                <a:path extrusionOk="0" h="1195" w="1955">
                  <a:moveTo>
                    <a:pt x="1861" y="125"/>
                  </a:moveTo>
                  <a:lnTo>
                    <a:pt x="1861" y="1071"/>
                  </a:lnTo>
                  <a:lnTo>
                    <a:pt x="109" y="1071"/>
                  </a:lnTo>
                  <a:lnTo>
                    <a:pt x="109" y="125"/>
                  </a:lnTo>
                  <a:close/>
                  <a:moveTo>
                    <a:pt x="0" y="1"/>
                  </a:moveTo>
                  <a:lnTo>
                    <a:pt x="0" y="1195"/>
                  </a:lnTo>
                  <a:lnTo>
                    <a:pt x="1954" y="1195"/>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0"/>
            <p:cNvSpPr/>
            <p:nvPr/>
          </p:nvSpPr>
          <p:spPr>
            <a:xfrm>
              <a:off x="3982725" y="4755275"/>
              <a:ext cx="46550" cy="26775"/>
            </a:xfrm>
            <a:custGeom>
              <a:rect b="b" l="l" r="r" t="t"/>
              <a:pathLst>
                <a:path extrusionOk="0" h="1071" w="1862">
                  <a:moveTo>
                    <a:pt x="1" y="1"/>
                  </a:moveTo>
                  <a:lnTo>
                    <a:pt x="1" y="1071"/>
                  </a:lnTo>
                  <a:lnTo>
                    <a:pt x="1862" y="1071"/>
                  </a:lnTo>
                  <a:lnTo>
                    <a:pt x="1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0"/>
            <p:cNvSpPr/>
            <p:nvPr/>
          </p:nvSpPr>
          <p:spPr>
            <a:xfrm>
              <a:off x="3982725" y="4755275"/>
              <a:ext cx="46550" cy="26775"/>
            </a:xfrm>
            <a:custGeom>
              <a:rect b="b" l="l" r="r" t="t"/>
              <a:pathLst>
                <a:path extrusionOk="0" h="1071" w="1862">
                  <a:moveTo>
                    <a:pt x="1" y="1"/>
                  </a:moveTo>
                  <a:lnTo>
                    <a:pt x="1" y="1071"/>
                  </a:lnTo>
                  <a:lnTo>
                    <a:pt x="1862" y="1071"/>
                  </a:lnTo>
                  <a:lnTo>
                    <a:pt x="18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0"/>
            <p:cNvSpPr/>
            <p:nvPr/>
          </p:nvSpPr>
          <p:spPr>
            <a:xfrm>
              <a:off x="4135500" y="4755275"/>
              <a:ext cx="46550" cy="26775"/>
            </a:xfrm>
            <a:custGeom>
              <a:rect b="b" l="l" r="r" t="t"/>
              <a:pathLst>
                <a:path extrusionOk="0" h="1071" w="1862">
                  <a:moveTo>
                    <a:pt x="0" y="1"/>
                  </a:moveTo>
                  <a:lnTo>
                    <a:pt x="0" y="1071"/>
                  </a:lnTo>
                  <a:lnTo>
                    <a:pt x="1861" y="1071"/>
                  </a:lnTo>
                  <a:lnTo>
                    <a:pt x="1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0"/>
            <p:cNvSpPr/>
            <p:nvPr/>
          </p:nvSpPr>
          <p:spPr>
            <a:xfrm>
              <a:off x="4135500" y="4755275"/>
              <a:ext cx="46550" cy="26775"/>
            </a:xfrm>
            <a:custGeom>
              <a:rect b="b" l="l" r="r" t="t"/>
              <a:pathLst>
                <a:path extrusionOk="0" h="1071" w="1862">
                  <a:moveTo>
                    <a:pt x="0" y="1"/>
                  </a:moveTo>
                  <a:lnTo>
                    <a:pt x="0" y="1071"/>
                  </a:lnTo>
                  <a:lnTo>
                    <a:pt x="1861" y="1071"/>
                  </a:lnTo>
                  <a:lnTo>
                    <a:pt x="18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0"/>
            <p:cNvSpPr/>
            <p:nvPr/>
          </p:nvSpPr>
          <p:spPr>
            <a:xfrm>
              <a:off x="3737675" y="4756825"/>
              <a:ext cx="50825" cy="2750"/>
            </a:xfrm>
            <a:custGeom>
              <a:rect b="b" l="l" r="r" t="t"/>
              <a:pathLst>
                <a:path extrusionOk="0" h="110" w="2033">
                  <a:moveTo>
                    <a:pt x="0" y="1"/>
                  </a:moveTo>
                  <a:lnTo>
                    <a:pt x="0" y="109"/>
                  </a:lnTo>
                  <a:lnTo>
                    <a:pt x="2032" y="109"/>
                  </a:lnTo>
                  <a:lnTo>
                    <a:pt x="20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0"/>
            <p:cNvSpPr/>
            <p:nvPr/>
          </p:nvSpPr>
          <p:spPr>
            <a:xfrm>
              <a:off x="3737675" y="4766125"/>
              <a:ext cx="32200" cy="2750"/>
            </a:xfrm>
            <a:custGeom>
              <a:rect b="b" l="l" r="r" t="t"/>
              <a:pathLst>
                <a:path extrusionOk="0" h="110" w="1288">
                  <a:moveTo>
                    <a:pt x="0" y="1"/>
                  </a:moveTo>
                  <a:lnTo>
                    <a:pt x="0" y="110"/>
                  </a:lnTo>
                  <a:lnTo>
                    <a:pt x="1288" y="110"/>
                  </a:lnTo>
                  <a:lnTo>
                    <a:pt x="12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
            <p:cNvSpPr/>
            <p:nvPr/>
          </p:nvSpPr>
          <p:spPr>
            <a:xfrm>
              <a:off x="3889675" y="4756825"/>
              <a:ext cx="51200" cy="2750"/>
            </a:xfrm>
            <a:custGeom>
              <a:rect b="b" l="l" r="r" t="t"/>
              <a:pathLst>
                <a:path extrusionOk="0" h="110" w="2048">
                  <a:moveTo>
                    <a:pt x="0" y="1"/>
                  </a:moveTo>
                  <a:lnTo>
                    <a:pt x="0" y="109"/>
                  </a:lnTo>
                  <a:lnTo>
                    <a:pt x="2047" y="109"/>
                  </a:lnTo>
                  <a:lnTo>
                    <a:pt x="20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p:nvPr/>
          </p:nvSpPr>
          <p:spPr>
            <a:xfrm>
              <a:off x="3889675" y="4766125"/>
              <a:ext cx="25225" cy="2750"/>
            </a:xfrm>
            <a:custGeom>
              <a:rect b="b" l="l" r="r" t="t"/>
              <a:pathLst>
                <a:path extrusionOk="0" h="110" w="1009">
                  <a:moveTo>
                    <a:pt x="0" y="1"/>
                  </a:moveTo>
                  <a:lnTo>
                    <a:pt x="0" y="110"/>
                  </a:lnTo>
                  <a:lnTo>
                    <a:pt x="1008" y="110"/>
                  </a:lnTo>
                  <a:lnTo>
                    <a:pt x="10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4041650" y="4756825"/>
              <a:ext cx="25250" cy="2750"/>
            </a:xfrm>
            <a:custGeom>
              <a:rect b="b" l="l" r="r" t="t"/>
              <a:pathLst>
                <a:path extrusionOk="0" h="110" w="1010">
                  <a:moveTo>
                    <a:pt x="1" y="1"/>
                  </a:moveTo>
                  <a:lnTo>
                    <a:pt x="1" y="109"/>
                  </a:lnTo>
                  <a:lnTo>
                    <a:pt x="1009" y="109"/>
                  </a:lnTo>
                  <a:lnTo>
                    <a:pt x="1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a:off x="4041650" y="4766125"/>
              <a:ext cx="39975" cy="2750"/>
            </a:xfrm>
            <a:custGeom>
              <a:rect b="b" l="l" r="r" t="t"/>
              <a:pathLst>
                <a:path extrusionOk="0" h="110" w="1599">
                  <a:moveTo>
                    <a:pt x="1" y="1"/>
                  </a:moveTo>
                  <a:lnTo>
                    <a:pt x="1" y="110"/>
                  </a:lnTo>
                  <a:lnTo>
                    <a:pt x="1598" y="110"/>
                  </a:lnTo>
                  <a:lnTo>
                    <a:pt x="15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0"/>
            <p:cNvSpPr/>
            <p:nvPr/>
          </p:nvSpPr>
          <p:spPr>
            <a:xfrm>
              <a:off x="4193275" y="4756825"/>
              <a:ext cx="36475" cy="2750"/>
            </a:xfrm>
            <a:custGeom>
              <a:rect b="b" l="l" r="r" t="t"/>
              <a:pathLst>
                <a:path extrusionOk="0" h="110" w="1459">
                  <a:moveTo>
                    <a:pt x="0" y="1"/>
                  </a:moveTo>
                  <a:lnTo>
                    <a:pt x="0" y="109"/>
                  </a:lnTo>
                  <a:lnTo>
                    <a:pt x="1458" y="109"/>
                  </a:lnTo>
                  <a:lnTo>
                    <a:pt x="1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p:nvPr/>
          </p:nvSpPr>
          <p:spPr>
            <a:xfrm>
              <a:off x="4193275" y="4766125"/>
              <a:ext cx="50800" cy="2750"/>
            </a:xfrm>
            <a:custGeom>
              <a:rect b="b" l="l" r="r" t="t"/>
              <a:pathLst>
                <a:path extrusionOk="0" h="110" w="2032">
                  <a:moveTo>
                    <a:pt x="0" y="1"/>
                  </a:moveTo>
                  <a:lnTo>
                    <a:pt x="0" y="110"/>
                  </a:lnTo>
                  <a:lnTo>
                    <a:pt x="2032" y="110"/>
                  </a:lnTo>
                  <a:lnTo>
                    <a:pt x="20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
            <p:cNvSpPr/>
            <p:nvPr/>
          </p:nvSpPr>
          <p:spPr>
            <a:xfrm>
              <a:off x="3835775" y="4177925"/>
              <a:ext cx="263300" cy="216400"/>
            </a:xfrm>
            <a:custGeom>
              <a:rect b="b" l="l" r="r" t="t"/>
              <a:pathLst>
                <a:path extrusionOk="0" h="8656" w="10532">
                  <a:moveTo>
                    <a:pt x="0" y="1"/>
                  </a:moveTo>
                  <a:lnTo>
                    <a:pt x="0" y="8655"/>
                  </a:lnTo>
                  <a:lnTo>
                    <a:pt x="10531" y="8655"/>
                  </a:lnTo>
                  <a:lnTo>
                    <a:pt x="1053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p:nvPr/>
          </p:nvSpPr>
          <p:spPr>
            <a:xfrm>
              <a:off x="3835375" y="4177925"/>
              <a:ext cx="265250" cy="217175"/>
            </a:xfrm>
            <a:custGeom>
              <a:rect b="b" l="l" r="r" t="t"/>
              <a:pathLst>
                <a:path extrusionOk="0" h="8687" w="10610">
                  <a:moveTo>
                    <a:pt x="47" y="1"/>
                  </a:moveTo>
                  <a:lnTo>
                    <a:pt x="1" y="8686"/>
                  </a:lnTo>
                  <a:lnTo>
                    <a:pt x="10609" y="8686"/>
                  </a:lnTo>
                  <a:lnTo>
                    <a:pt x="10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a:off x="3835775" y="4177925"/>
              <a:ext cx="263300" cy="19025"/>
            </a:xfrm>
            <a:custGeom>
              <a:rect b="b" l="l" r="r" t="t"/>
              <a:pathLst>
                <a:path extrusionOk="0" h="761" w="10532">
                  <a:moveTo>
                    <a:pt x="0" y="1"/>
                  </a:moveTo>
                  <a:lnTo>
                    <a:pt x="0" y="761"/>
                  </a:lnTo>
                  <a:lnTo>
                    <a:pt x="10531" y="761"/>
                  </a:lnTo>
                  <a:lnTo>
                    <a:pt x="105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p:nvPr/>
          </p:nvSpPr>
          <p:spPr>
            <a:xfrm>
              <a:off x="3844300" y="4182975"/>
              <a:ext cx="9725" cy="9725"/>
            </a:xfrm>
            <a:custGeom>
              <a:rect b="b" l="l" r="r" t="t"/>
              <a:pathLst>
                <a:path extrusionOk="0" h="389" w="389">
                  <a:moveTo>
                    <a:pt x="187" y="1"/>
                  </a:moveTo>
                  <a:cubicBezTo>
                    <a:pt x="78" y="1"/>
                    <a:pt x="1" y="94"/>
                    <a:pt x="1" y="187"/>
                  </a:cubicBezTo>
                  <a:cubicBezTo>
                    <a:pt x="1" y="311"/>
                    <a:pt x="94" y="388"/>
                    <a:pt x="187" y="388"/>
                  </a:cubicBezTo>
                  <a:cubicBezTo>
                    <a:pt x="311" y="388"/>
                    <a:pt x="388" y="295"/>
                    <a:pt x="388" y="187"/>
                  </a:cubicBezTo>
                  <a:cubicBezTo>
                    <a:pt x="388" y="78"/>
                    <a:pt x="311" y="1"/>
                    <a:pt x="1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0"/>
            <p:cNvSpPr/>
            <p:nvPr/>
          </p:nvSpPr>
          <p:spPr>
            <a:xfrm>
              <a:off x="3863700" y="4182975"/>
              <a:ext cx="9700" cy="9725"/>
            </a:xfrm>
            <a:custGeom>
              <a:rect b="b" l="l" r="r" t="t"/>
              <a:pathLst>
                <a:path extrusionOk="0" h="389" w="388">
                  <a:moveTo>
                    <a:pt x="186" y="1"/>
                  </a:moveTo>
                  <a:cubicBezTo>
                    <a:pt x="78" y="1"/>
                    <a:pt x="0" y="94"/>
                    <a:pt x="0" y="187"/>
                  </a:cubicBezTo>
                  <a:cubicBezTo>
                    <a:pt x="0" y="311"/>
                    <a:pt x="93" y="388"/>
                    <a:pt x="186" y="388"/>
                  </a:cubicBezTo>
                  <a:cubicBezTo>
                    <a:pt x="310" y="388"/>
                    <a:pt x="388" y="295"/>
                    <a:pt x="388" y="187"/>
                  </a:cubicBezTo>
                  <a:cubicBezTo>
                    <a:pt x="388" y="78"/>
                    <a:pt x="310" y="1"/>
                    <a:pt x="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3883475" y="4182975"/>
              <a:ext cx="9700" cy="9725"/>
            </a:xfrm>
            <a:custGeom>
              <a:rect b="b" l="l" r="r" t="t"/>
              <a:pathLst>
                <a:path extrusionOk="0" h="389" w="388">
                  <a:moveTo>
                    <a:pt x="202" y="1"/>
                  </a:moveTo>
                  <a:cubicBezTo>
                    <a:pt x="78" y="1"/>
                    <a:pt x="0" y="94"/>
                    <a:pt x="0" y="187"/>
                  </a:cubicBezTo>
                  <a:cubicBezTo>
                    <a:pt x="0" y="311"/>
                    <a:pt x="93" y="388"/>
                    <a:pt x="202" y="388"/>
                  </a:cubicBezTo>
                  <a:cubicBezTo>
                    <a:pt x="310" y="388"/>
                    <a:pt x="388" y="295"/>
                    <a:pt x="388" y="187"/>
                  </a:cubicBezTo>
                  <a:cubicBezTo>
                    <a:pt x="388" y="78"/>
                    <a:pt x="295" y="1"/>
                    <a:pt x="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0"/>
            <p:cNvSpPr/>
            <p:nvPr/>
          </p:nvSpPr>
          <p:spPr>
            <a:xfrm>
              <a:off x="3856325" y="4234550"/>
              <a:ext cx="10100" cy="3900"/>
            </a:xfrm>
            <a:custGeom>
              <a:rect b="b" l="l" r="r" t="t"/>
              <a:pathLst>
                <a:path extrusionOk="0" h="156" w="404">
                  <a:moveTo>
                    <a:pt x="0" y="0"/>
                  </a:moveTo>
                  <a:lnTo>
                    <a:pt x="0"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p:nvPr/>
          </p:nvSpPr>
          <p:spPr>
            <a:xfrm>
              <a:off x="3874150" y="4234550"/>
              <a:ext cx="117125" cy="3900"/>
            </a:xfrm>
            <a:custGeom>
              <a:rect b="b" l="l" r="r" t="t"/>
              <a:pathLst>
                <a:path extrusionOk="0" h="156" w="4685">
                  <a:moveTo>
                    <a:pt x="1" y="0"/>
                  </a:moveTo>
                  <a:lnTo>
                    <a:pt x="1" y="155"/>
                  </a:lnTo>
                  <a:lnTo>
                    <a:pt x="4685" y="155"/>
                  </a:lnTo>
                  <a:lnTo>
                    <a:pt x="4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p:nvPr/>
          </p:nvSpPr>
          <p:spPr>
            <a:xfrm>
              <a:off x="3997450" y="4234550"/>
              <a:ext cx="19425" cy="3900"/>
            </a:xfrm>
            <a:custGeom>
              <a:rect b="b" l="l" r="r" t="t"/>
              <a:pathLst>
                <a:path extrusionOk="0" h="156" w="777">
                  <a:moveTo>
                    <a:pt x="1" y="0"/>
                  </a:moveTo>
                  <a:lnTo>
                    <a:pt x="1" y="155"/>
                  </a:lnTo>
                  <a:lnTo>
                    <a:pt x="776" y="155"/>
                  </a:lnTo>
                  <a:lnTo>
                    <a:pt x="7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p:nvPr/>
          </p:nvSpPr>
          <p:spPr>
            <a:xfrm>
              <a:off x="4041650" y="4284575"/>
              <a:ext cx="19425" cy="3900"/>
            </a:xfrm>
            <a:custGeom>
              <a:rect b="b" l="l" r="r" t="t"/>
              <a:pathLst>
                <a:path extrusionOk="0" h="156" w="777">
                  <a:moveTo>
                    <a:pt x="1" y="0"/>
                  </a:moveTo>
                  <a:lnTo>
                    <a:pt x="1" y="155"/>
                  </a:lnTo>
                  <a:lnTo>
                    <a:pt x="776" y="155"/>
                  </a:lnTo>
                  <a:lnTo>
                    <a:pt x="7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0"/>
            <p:cNvSpPr/>
            <p:nvPr/>
          </p:nvSpPr>
          <p:spPr>
            <a:xfrm>
              <a:off x="4020725" y="4234550"/>
              <a:ext cx="33375" cy="3900"/>
            </a:xfrm>
            <a:custGeom>
              <a:rect b="b" l="l" r="r" t="t"/>
              <a:pathLst>
                <a:path extrusionOk="0" h="156" w="1335">
                  <a:moveTo>
                    <a:pt x="0" y="0"/>
                  </a:moveTo>
                  <a:lnTo>
                    <a:pt x="0" y="155"/>
                  </a:lnTo>
                  <a:lnTo>
                    <a:pt x="1334" y="155"/>
                  </a:lnTo>
                  <a:lnTo>
                    <a:pt x="13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3866400" y="4245025"/>
              <a:ext cx="10100" cy="3900"/>
            </a:xfrm>
            <a:custGeom>
              <a:rect b="b" l="l" r="r" t="t"/>
              <a:pathLst>
                <a:path extrusionOk="0" h="156" w="404">
                  <a:moveTo>
                    <a:pt x="1" y="0"/>
                  </a:moveTo>
                  <a:lnTo>
                    <a:pt x="1"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3883850" y="4245025"/>
              <a:ext cx="76800" cy="3900"/>
            </a:xfrm>
            <a:custGeom>
              <a:rect b="b" l="l" r="r" t="t"/>
              <a:pathLst>
                <a:path extrusionOk="0" h="156" w="3072">
                  <a:moveTo>
                    <a:pt x="1" y="0"/>
                  </a:moveTo>
                  <a:lnTo>
                    <a:pt x="1" y="155"/>
                  </a:lnTo>
                  <a:lnTo>
                    <a:pt x="3071" y="155"/>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p:nvPr/>
          </p:nvSpPr>
          <p:spPr>
            <a:xfrm>
              <a:off x="3992025" y="4284575"/>
              <a:ext cx="45000" cy="3900"/>
            </a:xfrm>
            <a:custGeom>
              <a:rect b="b" l="l" r="r" t="t"/>
              <a:pathLst>
                <a:path extrusionOk="0" h="156" w="1800">
                  <a:moveTo>
                    <a:pt x="1" y="0"/>
                  </a:moveTo>
                  <a:lnTo>
                    <a:pt x="1" y="155"/>
                  </a:lnTo>
                  <a:lnTo>
                    <a:pt x="1800" y="155"/>
                  </a:lnTo>
                  <a:lnTo>
                    <a:pt x="18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3874150" y="4274875"/>
              <a:ext cx="73325" cy="3900"/>
            </a:xfrm>
            <a:custGeom>
              <a:rect b="b" l="l" r="r" t="t"/>
              <a:pathLst>
                <a:path extrusionOk="0" h="156" w="2933">
                  <a:moveTo>
                    <a:pt x="1" y="0"/>
                  </a:moveTo>
                  <a:lnTo>
                    <a:pt x="1" y="155"/>
                  </a:lnTo>
                  <a:lnTo>
                    <a:pt x="2932" y="155"/>
                  </a:lnTo>
                  <a:lnTo>
                    <a:pt x="29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3883850" y="4255100"/>
              <a:ext cx="51600" cy="3900"/>
            </a:xfrm>
            <a:custGeom>
              <a:rect b="b" l="l" r="r" t="t"/>
              <a:pathLst>
                <a:path extrusionOk="0" h="156" w="2064">
                  <a:moveTo>
                    <a:pt x="1" y="0"/>
                  </a:moveTo>
                  <a:lnTo>
                    <a:pt x="1" y="155"/>
                  </a:lnTo>
                  <a:lnTo>
                    <a:pt x="2063" y="155"/>
                  </a:lnTo>
                  <a:lnTo>
                    <a:pt x="20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0"/>
            <p:cNvSpPr/>
            <p:nvPr/>
          </p:nvSpPr>
          <p:spPr>
            <a:xfrm>
              <a:off x="4009875" y="4264800"/>
              <a:ext cx="19400" cy="3900"/>
            </a:xfrm>
            <a:custGeom>
              <a:rect b="b" l="l" r="r" t="t"/>
              <a:pathLst>
                <a:path extrusionOk="0" h="156" w="776">
                  <a:moveTo>
                    <a:pt x="0" y="0"/>
                  </a:moveTo>
                  <a:lnTo>
                    <a:pt x="0" y="155"/>
                  </a:lnTo>
                  <a:lnTo>
                    <a:pt x="776" y="155"/>
                  </a:lnTo>
                  <a:lnTo>
                    <a:pt x="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0"/>
            <p:cNvSpPr/>
            <p:nvPr/>
          </p:nvSpPr>
          <p:spPr>
            <a:xfrm>
              <a:off x="3941250" y="4255100"/>
              <a:ext cx="81825" cy="3900"/>
            </a:xfrm>
            <a:custGeom>
              <a:rect b="b" l="l" r="r" t="t"/>
              <a:pathLst>
                <a:path extrusionOk="0" h="156" w="3273">
                  <a:moveTo>
                    <a:pt x="0" y="0"/>
                  </a:moveTo>
                  <a:lnTo>
                    <a:pt x="0" y="155"/>
                  </a:lnTo>
                  <a:lnTo>
                    <a:pt x="3273" y="155"/>
                  </a:lnTo>
                  <a:lnTo>
                    <a:pt x="3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0"/>
            <p:cNvSpPr/>
            <p:nvPr/>
          </p:nvSpPr>
          <p:spPr>
            <a:xfrm>
              <a:off x="3874150" y="4284575"/>
              <a:ext cx="98125" cy="3900"/>
            </a:xfrm>
            <a:custGeom>
              <a:rect b="b" l="l" r="r" t="t"/>
              <a:pathLst>
                <a:path extrusionOk="0" h="156" w="3925">
                  <a:moveTo>
                    <a:pt x="1" y="0"/>
                  </a:moveTo>
                  <a:lnTo>
                    <a:pt x="1" y="155"/>
                  </a:lnTo>
                  <a:lnTo>
                    <a:pt x="3925" y="155"/>
                  </a:lnTo>
                  <a:lnTo>
                    <a:pt x="3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0"/>
            <p:cNvSpPr/>
            <p:nvPr/>
          </p:nvSpPr>
          <p:spPr>
            <a:xfrm>
              <a:off x="4018775" y="4245025"/>
              <a:ext cx="52775" cy="3900"/>
            </a:xfrm>
            <a:custGeom>
              <a:rect b="b" l="l" r="r" t="t"/>
              <a:pathLst>
                <a:path extrusionOk="0" h="156" w="2111">
                  <a:moveTo>
                    <a:pt x="1" y="0"/>
                  </a:moveTo>
                  <a:lnTo>
                    <a:pt x="1" y="155"/>
                  </a:lnTo>
                  <a:lnTo>
                    <a:pt x="2110" y="155"/>
                  </a:lnTo>
                  <a:lnTo>
                    <a:pt x="21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0"/>
            <p:cNvSpPr/>
            <p:nvPr/>
          </p:nvSpPr>
          <p:spPr>
            <a:xfrm>
              <a:off x="3965275" y="4245025"/>
              <a:ext cx="49275" cy="3900"/>
            </a:xfrm>
            <a:custGeom>
              <a:rect b="b" l="l" r="r" t="t"/>
              <a:pathLst>
                <a:path extrusionOk="0" h="156" w="1971">
                  <a:moveTo>
                    <a:pt x="1" y="0"/>
                  </a:moveTo>
                  <a:lnTo>
                    <a:pt x="1" y="155"/>
                  </a:lnTo>
                  <a:lnTo>
                    <a:pt x="1970" y="155"/>
                  </a:lnTo>
                  <a:lnTo>
                    <a:pt x="19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0"/>
            <p:cNvSpPr/>
            <p:nvPr/>
          </p:nvSpPr>
          <p:spPr>
            <a:xfrm>
              <a:off x="4026925" y="4255100"/>
              <a:ext cx="32975" cy="3900"/>
            </a:xfrm>
            <a:custGeom>
              <a:rect b="b" l="l" r="r" t="t"/>
              <a:pathLst>
                <a:path extrusionOk="0" h="156" w="1319">
                  <a:moveTo>
                    <a:pt x="1" y="0"/>
                  </a:moveTo>
                  <a:lnTo>
                    <a:pt x="1" y="155"/>
                  </a:lnTo>
                  <a:lnTo>
                    <a:pt x="1319" y="155"/>
                  </a:lnTo>
                  <a:lnTo>
                    <a:pt x="13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3866400" y="4255100"/>
              <a:ext cx="10100" cy="3900"/>
            </a:xfrm>
            <a:custGeom>
              <a:rect b="b" l="l" r="r" t="t"/>
              <a:pathLst>
                <a:path extrusionOk="0" h="156" w="404">
                  <a:moveTo>
                    <a:pt x="1" y="0"/>
                  </a:moveTo>
                  <a:lnTo>
                    <a:pt x="1"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3856325" y="4264800"/>
              <a:ext cx="10100" cy="3900"/>
            </a:xfrm>
            <a:custGeom>
              <a:rect b="b" l="l" r="r" t="t"/>
              <a:pathLst>
                <a:path extrusionOk="0" h="156" w="404">
                  <a:moveTo>
                    <a:pt x="0" y="0"/>
                  </a:moveTo>
                  <a:lnTo>
                    <a:pt x="0" y="155"/>
                  </a:lnTo>
                  <a:lnTo>
                    <a:pt x="404" y="155"/>
                  </a:lnTo>
                  <a:lnTo>
                    <a:pt x="4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3874150" y="4264800"/>
              <a:ext cx="60125" cy="3900"/>
            </a:xfrm>
            <a:custGeom>
              <a:rect b="b" l="l" r="r" t="t"/>
              <a:pathLst>
                <a:path extrusionOk="0" h="156" w="2405">
                  <a:moveTo>
                    <a:pt x="1" y="0"/>
                  </a:moveTo>
                  <a:lnTo>
                    <a:pt x="1" y="155"/>
                  </a:lnTo>
                  <a:lnTo>
                    <a:pt x="2405" y="155"/>
                  </a:ln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3883850" y="4295025"/>
              <a:ext cx="60125" cy="3900"/>
            </a:xfrm>
            <a:custGeom>
              <a:rect b="b" l="l" r="r" t="t"/>
              <a:pathLst>
                <a:path extrusionOk="0" h="156" w="2405">
                  <a:moveTo>
                    <a:pt x="1" y="1"/>
                  </a:moveTo>
                  <a:lnTo>
                    <a:pt x="1" y="156"/>
                  </a:lnTo>
                  <a:lnTo>
                    <a:pt x="2405" y="156"/>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0"/>
            <p:cNvSpPr/>
            <p:nvPr/>
          </p:nvSpPr>
          <p:spPr>
            <a:xfrm>
              <a:off x="3996300" y="4304725"/>
              <a:ext cx="45775" cy="3900"/>
            </a:xfrm>
            <a:custGeom>
              <a:rect b="b" l="l" r="r" t="t"/>
              <a:pathLst>
                <a:path extrusionOk="0" h="156" w="1831">
                  <a:moveTo>
                    <a:pt x="0" y="1"/>
                  </a:moveTo>
                  <a:lnTo>
                    <a:pt x="0" y="156"/>
                  </a:lnTo>
                  <a:lnTo>
                    <a:pt x="1830" y="156"/>
                  </a:lnTo>
                  <a:lnTo>
                    <a:pt x="18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p:nvPr/>
          </p:nvSpPr>
          <p:spPr>
            <a:xfrm>
              <a:off x="3949000" y="4295025"/>
              <a:ext cx="60500" cy="3900"/>
            </a:xfrm>
            <a:custGeom>
              <a:rect b="b" l="l" r="r" t="t"/>
              <a:pathLst>
                <a:path extrusionOk="0" h="156" w="2420">
                  <a:moveTo>
                    <a:pt x="0" y="1"/>
                  </a:moveTo>
                  <a:lnTo>
                    <a:pt x="0" y="156"/>
                  </a:lnTo>
                  <a:lnTo>
                    <a:pt x="2420" y="156"/>
                  </a:lnTo>
                  <a:lnTo>
                    <a:pt x="24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3938125" y="4304725"/>
              <a:ext cx="52375" cy="3900"/>
            </a:xfrm>
            <a:custGeom>
              <a:rect b="b" l="l" r="r" t="t"/>
              <a:pathLst>
                <a:path extrusionOk="0" h="156" w="2095">
                  <a:moveTo>
                    <a:pt x="1" y="1"/>
                  </a:moveTo>
                  <a:lnTo>
                    <a:pt x="1" y="156"/>
                  </a:lnTo>
                  <a:lnTo>
                    <a:pt x="2095" y="156"/>
                  </a:lnTo>
                  <a:lnTo>
                    <a:pt x="20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3905950" y="4304725"/>
              <a:ext cx="28325" cy="3900"/>
            </a:xfrm>
            <a:custGeom>
              <a:rect b="b" l="l" r="r" t="t"/>
              <a:pathLst>
                <a:path extrusionOk="0" h="156" w="1133">
                  <a:moveTo>
                    <a:pt x="1" y="1"/>
                  </a:moveTo>
                  <a:lnTo>
                    <a:pt x="1" y="156"/>
                  </a:lnTo>
                  <a:lnTo>
                    <a:pt x="1133" y="156"/>
                  </a:lnTo>
                  <a:lnTo>
                    <a:pt x="1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p:nvPr/>
          </p:nvSpPr>
          <p:spPr>
            <a:xfrm>
              <a:off x="3883850" y="4304725"/>
              <a:ext cx="17475" cy="3900"/>
            </a:xfrm>
            <a:custGeom>
              <a:rect b="b" l="l" r="r" t="t"/>
              <a:pathLst>
                <a:path extrusionOk="0" h="156" w="699">
                  <a:moveTo>
                    <a:pt x="1" y="1"/>
                  </a:moveTo>
                  <a:lnTo>
                    <a:pt x="1" y="156"/>
                  </a:lnTo>
                  <a:lnTo>
                    <a:pt x="699" y="156"/>
                  </a:lnTo>
                  <a:lnTo>
                    <a:pt x="6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p:nvPr/>
          </p:nvSpPr>
          <p:spPr>
            <a:xfrm>
              <a:off x="3951325" y="4274875"/>
              <a:ext cx="64775" cy="3900"/>
            </a:xfrm>
            <a:custGeom>
              <a:rect b="b" l="l" r="r" t="t"/>
              <a:pathLst>
                <a:path extrusionOk="0" h="156" w="2591">
                  <a:moveTo>
                    <a:pt x="0" y="0"/>
                  </a:moveTo>
                  <a:lnTo>
                    <a:pt x="0" y="155"/>
                  </a:lnTo>
                  <a:lnTo>
                    <a:pt x="2590" y="155"/>
                  </a:lnTo>
                  <a:lnTo>
                    <a:pt x="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0"/>
            <p:cNvSpPr/>
            <p:nvPr/>
          </p:nvSpPr>
          <p:spPr>
            <a:xfrm>
              <a:off x="4020725" y="4274875"/>
              <a:ext cx="41125" cy="3900"/>
            </a:xfrm>
            <a:custGeom>
              <a:rect b="b" l="l" r="r" t="t"/>
              <a:pathLst>
                <a:path extrusionOk="0" h="156" w="1645">
                  <a:moveTo>
                    <a:pt x="0" y="0"/>
                  </a:moveTo>
                  <a:lnTo>
                    <a:pt x="0" y="155"/>
                  </a:lnTo>
                  <a:lnTo>
                    <a:pt x="1644" y="155"/>
                  </a:lnTo>
                  <a:lnTo>
                    <a:pt x="16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0"/>
            <p:cNvSpPr/>
            <p:nvPr/>
          </p:nvSpPr>
          <p:spPr>
            <a:xfrm>
              <a:off x="3940075" y="4264800"/>
              <a:ext cx="65175" cy="3900"/>
            </a:xfrm>
            <a:custGeom>
              <a:rect b="b" l="l" r="r" t="t"/>
              <a:pathLst>
                <a:path extrusionOk="0" h="156" w="2607">
                  <a:moveTo>
                    <a:pt x="0" y="0"/>
                  </a:moveTo>
                  <a:lnTo>
                    <a:pt x="0" y="155"/>
                  </a:lnTo>
                  <a:lnTo>
                    <a:pt x="2606" y="155"/>
                  </a:lnTo>
                  <a:lnTo>
                    <a:pt x="26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0"/>
            <p:cNvSpPr/>
            <p:nvPr/>
          </p:nvSpPr>
          <p:spPr>
            <a:xfrm>
              <a:off x="3856325" y="4274875"/>
              <a:ext cx="10100" cy="3900"/>
            </a:xfrm>
            <a:custGeom>
              <a:rect b="b" l="l" r="r" t="t"/>
              <a:pathLst>
                <a:path extrusionOk="0" h="156" w="404">
                  <a:moveTo>
                    <a:pt x="0" y="0"/>
                  </a:moveTo>
                  <a:lnTo>
                    <a:pt x="0"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0"/>
            <p:cNvSpPr/>
            <p:nvPr/>
          </p:nvSpPr>
          <p:spPr>
            <a:xfrm>
              <a:off x="3856325" y="4284575"/>
              <a:ext cx="10100" cy="3900"/>
            </a:xfrm>
            <a:custGeom>
              <a:rect b="b" l="l" r="r" t="t"/>
              <a:pathLst>
                <a:path extrusionOk="0" h="156" w="404">
                  <a:moveTo>
                    <a:pt x="0" y="0"/>
                  </a:moveTo>
                  <a:lnTo>
                    <a:pt x="0"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a:off x="3866400" y="4295025"/>
              <a:ext cx="10100" cy="3900"/>
            </a:xfrm>
            <a:custGeom>
              <a:rect b="b" l="l" r="r" t="t"/>
              <a:pathLst>
                <a:path extrusionOk="0" h="156" w="404">
                  <a:moveTo>
                    <a:pt x="1" y="1"/>
                  </a:moveTo>
                  <a:lnTo>
                    <a:pt x="1" y="156"/>
                  </a:lnTo>
                  <a:lnTo>
                    <a:pt x="404" y="156"/>
                  </a:lnTo>
                  <a:lnTo>
                    <a:pt x="4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3866400" y="4304725"/>
              <a:ext cx="10100" cy="3900"/>
            </a:xfrm>
            <a:custGeom>
              <a:rect b="b" l="l" r="r" t="t"/>
              <a:pathLst>
                <a:path extrusionOk="0" h="156" w="404">
                  <a:moveTo>
                    <a:pt x="1" y="1"/>
                  </a:moveTo>
                  <a:lnTo>
                    <a:pt x="1" y="156"/>
                  </a:lnTo>
                  <a:lnTo>
                    <a:pt x="404" y="156"/>
                  </a:lnTo>
                  <a:lnTo>
                    <a:pt x="4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3856325" y="4312875"/>
              <a:ext cx="10100" cy="3900"/>
            </a:xfrm>
            <a:custGeom>
              <a:rect b="b" l="l" r="r" t="t"/>
              <a:pathLst>
                <a:path extrusionOk="0" h="156" w="404">
                  <a:moveTo>
                    <a:pt x="0" y="0"/>
                  </a:moveTo>
                  <a:lnTo>
                    <a:pt x="0"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p:nvPr/>
          </p:nvSpPr>
          <p:spPr>
            <a:xfrm>
              <a:off x="3874150" y="4312875"/>
              <a:ext cx="71375" cy="3900"/>
            </a:xfrm>
            <a:custGeom>
              <a:rect b="b" l="l" r="r" t="t"/>
              <a:pathLst>
                <a:path extrusionOk="0" h="156" w="2855">
                  <a:moveTo>
                    <a:pt x="1" y="0"/>
                  </a:moveTo>
                  <a:lnTo>
                    <a:pt x="1" y="155"/>
                  </a:lnTo>
                  <a:lnTo>
                    <a:pt x="2855" y="155"/>
                  </a:lnTo>
                  <a:lnTo>
                    <a:pt x="2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3866400" y="4322950"/>
              <a:ext cx="10100" cy="3900"/>
            </a:xfrm>
            <a:custGeom>
              <a:rect b="b" l="l" r="r" t="t"/>
              <a:pathLst>
                <a:path extrusionOk="0" h="156" w="404">
                  <a:moveTo>
                    <a:pt x="1" y="0"/>
                  </a:moveTo>
                  <a:lnTo>
                    <a:pt x="1" y="156"/>
                  </a:lnTo>
                  <a:lnTo>
                    <a:pt x="404" y="156"/>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3883850" y="4322950"/>
              <a:ext cx="76800" cy="3900"/>
            </a:xfrm>
            <a:custGeom>
              <a:rect b="b" l="l" r="r" t="t"/>
              <a:pathLst>
                <a:path extrusionOk="0" h="156" w="3072">
                  <a:moveTo>
                    <a:pt x="1" y="0"/>
                  </a:moveTo>
                  <a:lnTo>
                    <a:pt x="1" y="156"/>
                  </a:lnTo>
                  <a:lnTo>
                    <a:pt x="3071" y="156"/>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3874150" y="4353200"/>
              <a:ext cx="73325" cy="3900"/>
            </a:xfrm>
            <a:custGeom>
              <a:rect b="b" l="l" r="r" t="t"/>
              <a:pathLst>
                <a:path extrusionOk="0" h="156" w="2933">
                  <a:moveTo>
                    <a:pt x="1" y="0"/>
                  </a:moveTo>
                  <a:lnTo>
                    <a:pt x="1" y="155"/>
                  </a:lnTo>
                  <a:lnTo>
                    <a:pt x="2932" y="155"/>
                  </a:lnTo>
                  <a:lnTo>
                    <a:pt x="29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3883850" y="4332650"/>
              <a:ext cx="51600" cy="3900"/>
            </a:xfrm>
            <a:custGeom>
              <a:rect b="b" l="l" r="r" t="t"/>
              <a:pathLst>
                <a:path extrusionOk="0" h="156" w="2064">
                  <a:moveTo>
                    <a:pt x="1" y="0"/>
                  </a:moveTo>
                  <a:lnTo>
                    <a:pt x="1" y="155"/>
                  </a:lnTo>
                  <a:lnTo>
                    <a:pt x="2063" y="155"/>
                  </a:lnTo>
                  <a:lnTo>
                    <a:pt x="20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3941250" y="4332650"/>
              <a:ext cx="81825" cy="3900"/>
            </a:xfrm>
            <a:custGeom>
              <a:rect b="b" l="l" r="r" t="t"/>
              <a:pathLst>
                <a:path extrusionOk="0" h="156" w="3273">
                  <a:moveTo>
                    <a:pt x="0" y="0"/>
                  </a:moveTo>
                  <a:lnTo>
                    <a:pt x="0" y="155"/>
                  </a:lnTo>
                  <a:lnTo>
                    <a:pt x="3273" y="155"/>
                  </a:lnTo>
                  <a:lnTo>
                    <a:pt x="3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3874150" y="4362875"/>
              <a:ext cx="98125" cy="3925"/>
            </a:xfrm>
            <a:custGeom>
              <a:rect b="b" l="l" r="r" t="t"/>
              <a:pathLst>
                <a:path extrusionOk="0" h="157" w="3925">
                  <a:moveTo>
                    <a:pt x="1" y="1"/>
                  </a:moveTo>
                  <a:lnTo>
                    <a:pt x="1" y="156"/>
                  </a:lnTo>
                  <a:lnTo>
                    <a:pt x="3925" y="156"/>
                  </a:lnTo>
                  <a:lnTo>
                    <a:pt x="3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4018775" y="4322950"/>
              <a:ext cx="52775" cy="3900"/>
            </a:xfrm>
            <a:custGeom>
              <a:rect b="b" l="l" r="r" t="t"/>
              <a:pathLst>
                <a:path extrusionOk="0" h="156" w="2111">
                  <a:moveTo>
                    <a:pt x="1" y="0"/>
                  </a:moveTo>
                  <a:lnTo>
                    <a:pt x="1" y="156"/>
                  </a:lnTo>
                  <a:lnTo>
                    <a:pt x="2110" y="156"/>
                  </a:lnTo>
                  <a:lnTo>
                    <a:pt x="21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3965275" y="4322950"/>
              <a:ext cx="49275" cy="3900"/>
            </a:xfrm>
            <a:custGeom>
              <a:rect b="b" l="l" r="r" t="t"/>
              <a:pathLst>
                <a:path extrusionOk="0" h="156" w="1971">
                  <a:moveTo>
                    <a:pt x="1" y="0"/>
                  </a:moveTo>
                  <a:lnTo>
                    <a:pt x="1" y="156"/>
                  </a:lnTo>
                  <a:lnTo>
                    <a:pt x="1970" y="156"/>
                  </a:lnTo>
                  <a:lnTo>
                    <a:pt x="19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4026925" y="4332650"/>
              <a:ext cx="32975" cy="3900"/>
            </a:xfrm>
            <a:custGeom>
              <a:rect b="b" l="l" r="r" t="t"/>
              <a:pathLst>
                <a:path extrusionOk="0" h="156" w="1319">
                  <a:moveTo>
                    <a:pt x="1" y="0"/>
                  </a:moveTo>
                  <a:lnTo>
                    <a:pt x="1" y="155"/>
                  </a:lnTo>
                  <a:lnTo>
                    <a:pt x="1319" y="155"/>
                  </a:lnTo>
                  <a:lnTo>
                    <a:pt x="13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3866400" y="4332650"/>
              <a:ext cx="10100" cy="3900"/>
            </a:xfrm>
            <a:custGeom>
              <a:rect b="b" l="l" r="r" t="t"/>
              <a:pathLst>
                <a:path extrusionOk="0" h="156" w="404">
                  <a:moveTo>
                    <a:pt x="1" y="0"/>
                  </a:moveTo>
                  <a:lnTo>
                    <a:pt x="1"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3856325" y="4342725"/>
              <a:ext cx="10100" cy="3900"/>
            </a:xfrm>
            <a:custGeom>
              <a:rect b="b" l="l" r="r" t="t"/>
              <a:pathLst>
                <a:path extrusionOk="0" h="156" w="404">
                  <a:moveTo>
                    <a:pt x="0" y="0"/>
                  </a:moveTo>
                  <a:lnTo>
                    <a:pt x="0" y="156"/>
                  </a:lnTo>
                  <a:lnTo>
                    <a:pt x="404" y="156"/>
                  </a:lnTo>
                  <a:lnTo>
                    <a:pt x="4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3874150" y="4342725"/>
              <a:ext cx="60125" cy="3900"/>
            </a:xfrm>
            <a:custGeom>
              <a:rect b="b" l="l" r="r" t="t"/>
              <a:pathLst>
                <a:path extrusionOk="0" h="156" w="2405">
                  <a:moveTo>
                    <a:pt x="1" y="0"/>
                  </a:moveTo>
                  <a:lnTo>
                    <a:pt x="1" y="156"/>
                  </a:lnTo>
                  <a:lnTo>
                    <a:pt x="2405" y="156"/>
                  </a:ln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3951325" y="4353200"/>
              <a:ext cx="64775" cy="3900"/>
            </a:xfrm>
            <a:custGeom>
              <a:rect b="b" l="l" r="r" t="t"/>
              <a:pathLst>
                <a:path extrusionOk="0" h="156" w="2591">
                  <a:moveTo>
                    <a:pt x="0" y="0"/>
                  </a:moveTo>
                  <a:lnTo>
                    <a:pt x="0" y="155"/>
                  </a:lnTo>
                  <a:lnTo>
                    <a:pt x="2590" y="155"/>
                  </a:lnTo>
                  <a:lnTo>
                    <a:pt x="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3940075" y="4342725"/>
              <a:ext cx="65175" cy="3900"/>
            </a:xfrm>
            <a:custGeom>
              <a:rect b="b" l="l" r="r" t="t"/>
              <a:pathLst>
                <a:path extrusionOk="0" h="156" w="2607">
                  <a:moveTo>
                    <a:pt x="0" y="0"/>
                  </a:moveTo>
                  <a:lnTo>
                    <a:pt x="0" y="156"/>
                  </a:lnTo>
                  <a:lnTo>
                    <a:pt x="2606" y="156"/>
                  </a:lnTo>
                  <a:lnTo>
                    <a:pt x="26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3856325" y="4353200"/>
              <a:ext cx="10100" cy="3900"/>
            </a:xfrm>
            <a:custGeom>
              <a:rect b="b" l="l" r="r" t="t"/>
              <a:pathLst>
                <a:path extrusionOk="0" h="156" w="404">
                  <a:moveTo>
                    <a:pt x="0" y="0"/>
                  </a:moveTo>
                  <a:lnTo>
                    <a:pt x="0" y="155"/>
                  </a:lnTo>
                  <a:lnTo>
                    <a:pt x="404" y="155"/>
                  </a:lnTo>
                  <a:lnTo>
                    <a:pt x="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3857875" y="4217975"/>
              <a:ext cx="5850" cy="8450"/>
            </a:xfrm>
            <a:custGeom>
              <a:rect b="b" l="l" r="r" t="t"/>
              <a:pathLst>
                <a:path extrusionOk="0" h="338" w="234">
                  <a:moveTo>
                    <a:pt x="179" y="0"/>
                  </a:moveTo>
                  <a:cubicBezTo>
                    <a:pt x="171" y="0"/>
                    <a:pt x="163" y="4"/>
                    <a:pt x="156" y="12"/>
                  </a:cubicBezTo>
                  <a:lnTo>
                    <a:pt x="0" y="167"/>
                  </a:lnTo>
                  <a:lnTo>
                    <a:pt x="156" y="322"/>
                  </a:lnTo>
                  <a:cubicBezTo>
                    <a:pt x="156" y="338"/>
                    <a:pt x="171" y="338"/>
                    <a:pt x="171" y="338"/>
                  </a:cubicBezTo>
                  <a:lnTo>
                    <a:pt x="187" y="322"/>
                  </a:lnTo>
                  <a:cubicBezTo>
                    <a:pt x="218" y="322"/>
                    <a:pt x="218" y="307"/>
                    <a:pt x="187" y="291"/>
                  </a:cubicBezTo>
                  <a:lnTo>
                    <a:pt x="78" y="214"/>
                  </a:lnTo>
                  <a:lnTo>
                    <a:pt x="202" y="74"/>
                  </a:lnTo>
                  <a:cubicBezTo>
                    <a:pt x="233" y="58"/>
                    <a:pt x="233" y="27"/>
                    <a:pt x="202" y="12"/>
                  </a:cubicBezTo>
                  <a:cubicBezTo>
                    <a:pt x="194" y="4"/>
                    <a:pt x="187"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3866025" y="4216700"/>
              <a:ext cx="5450" cy="9725"/>
            </a:xfrm>
            <a:custGeom>
              <a:rect b="b" l="l" r="r" t="t"/>
              <a:pathLst>
                <a:path extrusionOk="0" h="389" w="218">
                  <a:moveTo>
                    <a:pt x="202" y="1"/>
                  </a:moveTo>
                  <a:cubicBezTo>
                    <a:pt x="171" y="1"/>
                    <a:pt x="155" y="1"/>
                    <a:pt x="155" y="32"/>
                  </a:cubicBezTo>
                  <a:lnTo>
                    <a:pt x="16" y="358"/>
                  </a:lnTo>
                  <a:cubicBezTo>
                    <a:pt x="0" y="373"/>
                    <a:pt x="16" y="389"/>
                    <a:pt x="47" y="389"/>
                  </a:cubicBezTo>
                  <a:lnTo>
                    <a:pt x="62" y="389"/>
                  </a:lnTo>
                  <a:cubicBezTo>
                    <a:pt x="62" y="389"/>
                    <a:pt x="78" y="389"/>
                    <a:pt x="78" y="373"/>
                  </a:cubicBezTo>
                  <a:lnTo>
                    <a:pt x="217" y="47"/>
                  </a:lnTo>
                  <a:cubicBezTo>
                    <a:pt x="217" y="32"/>
                    <a:pt x="217"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3873000" y="4216425"/>
              <a:ext cx="5450" cy="10000"/>
            </a:xfrm>
            <a:custGeom>
              <a:rect b="b" l="l" r="r" t="t"/>
              <a:pathLst>
                <a:path extrusionOk="0" h="400" w="218">
                  <a:moveTo>
                    <a:pt x="39" y="0"/>
                  </a:moveTo>
                  <a:cubicBezTo>
                    <a:pt x="31" y="0"/>
                    <a:pt x="24" y="4"/>
                    <a:pt x="16" y="12"/>
                  </a:cubicBezTo>
                  <a:cubicBezTo>
                    <a:pt x="0" y="27"/>
                    <a:pt x="0" y="58"/>
                    <a:pt x="16" y="74"/>
                  </a:cubicBezTo>
                  <a:lnTo>
                    <a:pt x="155" y="213"/>
                  </a:lnTo>
                  <a:lnTo>
                    <a:pt x="16" y="338"/>
                  </a:lnTo>
                  <a:cubicBezTo>
                    <a:pt x="0" y="338"/>
                    <a:pt x="0" y="369"/>
                    <a:pt x="16" y="384"/>
                  </a:cubicBezTo>
                  <a:cubicBezTo>
                    <a:pt x="16" y="400"/>
                    <a:pt x="31" y="400"/>
                    <a:pt x="31" y="400"/>
                  </a:cubicBezTo>
                  <a:lnTo>
                    <a:pt x="47" y="384"/>
                  </a:lnTo>
                  <a:lnTo>
                    <a:pt x="202" y="229"/>
                  </a:lnTo>
                  <a:cubicBezTo>
                    <a:pt x="202" y="213"/>
                    <a:pt x="202" y="213"/>
                    <a:pt x="217" y="182"/>
                  </a:cubicBezTo>
                  <a:lnTo>
                    <a:pt x="217" y="167"/>
                  </a:lnTo>
                  <a:lnTo>
                    <a:pt x="62" y="12"/>
                  </a:lnTo>
                  <a:cubicBezTo>
                    <a:pt x="55" y="4"/>
                    <a:pt x="47" y="0"/>
                    <a:pt x="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4021100" y="4343500"/>
              <a:ext cx="319525" cy="216000"/>
            </a:xfrm>
            <a:custGeom>
              <a:rect b="b" l="l" r="r" t="t"/>
              <a:pathLst>
                <a:path extrusionOk="0" h="8640" w="12781">
                  <a:moveTo>
                    <a:pt x="1" y="0"/>
                  </a:moveTo>
                  <a:lnTo>
                    <a:pt x="1" y="8639"/>
                  </a:lnTo>
                  <a:lnTo>
                    <a:pt x="12781" y="8639"/>
                  </a:lnTo>
                  <a:lnTo>
                    <a:pt x="1278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4020325" y="4343500"/>
              <a:ext cx="321075" cy="217150"/>
            </a:xfrm>
            <a:custGeom>
              <a:rect b="b" l="l" r="r" t="t"/>
              <a:pathLst>
                <a:path extrusionOk="0" h="8686" w="12843">
                  <a:moveTo>
                    <a:pt x="32" y="0"/>
                  </a:moveTo>
                  <a:lnTo>
                    <a:pt x="1" y="8686"/>
                  </a:lnTo>
                  <a:lnTo>
                    <a:pt x="12843" y="8686"/>
                  </a:lnTo>
                  <a:lnTo>
                    <a:pt x="128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4021100" y="4343500"/>
              <a:ext cx="319525" cy="18625"/>
            </a:xfrm>
            <a:custGeom>
              <a:rect b="b" l="l" r="r" t="t"/>
              <a:pathLst>
                <a:path extrusionOk="0" h="745" w="12781">
                  <a:moveTo>
                    <a:pt x="1" y="0"/>
                  </a:moveTo>
                  <a:lnTo>
                    <a:pt x="1" y="745"/>
                  </a:lnTo>
                  <a:lnTo>
                    <a:pt x="12781" y="745"/>
                  </a:lnTo>
                  <a:lnTo>
                    <a:pt x="127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4029250" y="4348150"/>
              <a:ext cx="9725" cy="9725"/>
            </a:xfrm>
            <a:custGeom>
              <a:rect b="b" l="l" r="r" t="t"/>
              <a:pathLst>
                <a:path extrusionOk="0" h="389" w="389">
                  <a:moveTo>
                    <a:pt x="202" y="1"/>
                  </a:moveTo>
                  <a:cubicBezTo>
                    <a:pt x="78" y="1"/>
                    <a:pt x="1" y="94"/>
                    <a:pt x="1" y="202"/>
                  </a:cubicBezTo>
                  <a:cubicBezTo>
                    <a:pt x="1" y="311"/>
                    <a:pt x="78" y="388"/>
                    <a:pt x="202" y="388"/>
                  </a:cubicBezTo>
                  <a:cubicBezTo>
                    <a:pt x="311" y="388"/>
                    <a:pt x="388" y="295"/>
                    <a:pt x="388" y="202"/>
                  </a:cubicBezTo>
                  <a:cubicBezTo>
                    <a:pt x="388" y="78"/>
                    <a:pt x="295" y="1"/>
                    <a:pt x="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4048650" y="4348150"/>
              <a:ext cx="9700" cy="9725"/>
            </a:xfrm>
            <a:custGeom>
              <a:rect b="b" l="l" r="r" t="t"/>
              <a:pathLst>
                <a:path extrusionOk="0" h="389" w="388">
                  <a:moveTo>
                    <a:pt x="202" y="1"/>
                  </a:moveTo>
                  <a:cubicBezTo>
                    <a:pt x="93" y="1"/>
                    <a:pt x="0" y="94"/>
                    <a:pt x="0" y="202"/>
                  </a:cubicBezTo>
                  <a:cubicBezTo>
                    <a:pt x="0" y="295"/>
                    <a:pt x="93" y="388"/>
                    <a:pt x="202" y="388"/>
                  </a:cubicBezTo>
                  <a:cubicBezTo>
                    <a:pt x="310" y="388"/>
                    <a:pt x="388" y="295"/>
                    <a:pt x="388" y="202"/>
                  </a:cubicBezTo>
                  <a:cubicBezTo>
                    <a:pt x="388" y="94"/>
                    <a:pt x="310" y="1"/>
                    <a:pt x="2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4068425" y="4348150"/>
              <a:ext cx="9700" cy="9725"/>
            </a:xfrm>
            <a:custGeom>
              <a:rect b="b" l="l" r="r" t="t"/>
              <a:pathLst>
                <a:path extrusionOk="0" h="389" w="388">
                  <a:moveTo>
                    <a:pt x="202" y="1"/>
                  </a:moveTo>
                  <a:cubicBezTo>
                    <a:pt x="78" y="1"/>
                    <a:pt x="0" y="94"/>
                    <a:pt x="0" y="202"/>
                  </a:cubicBezTo>
                  <a:cubicBezTo>
                    <a:pt x="0" y="311"/>
                    <a:pt x="109" y="388"/>
                    <a:pt x="202" y="388"/>
                  </a:cubicBezTo>
                  <a:cubicBezTo>
                    <a:pt x="326" y="388"/>
                    <a:pt x="388" y="295"/>
                    <a:pt x="388" y="202"/>
                  </a:cubicBezTo>
                  <a:cubicBezTo>
                    <a:pt x="372" y="78"/>
                    <a:pt x="295" y="1"/>
                    <a:pt x="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4041650" y="4400100"/>
              <a:ext cx="10125" cy="3900"/>
            </a:xfrm>
            <a:custGeom>
              <a:rect b="b" l="l" r="r" t="t"/>
              <a:pathLst>
                <a:path extrusionOk="0" h="156" w="405">
                  <a:moveTo>
                    <a:pt x="1" y="1"/>
                  </a:moveTo>
                  <a:lnTo>
                    <a:pt x="1" y="156"/>
                  </a:lnTo>
                  <a:lnTo>
                    <a:pt x="404" y="156"/>
                  </a:lnTo>
                  <a:lnTo>
                    <a:pt x="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4058725" y="4400100"/>
              <a:ext cx="60900" cy="3900"/>
            </a:xfrm>
            <a:custGeom>
              <a:rect b="b" l="l" r="r" t="t"/>
              <a:pathLst>
                <a:path extrusionOk="0" h="156" w="2436">
                  <a:moveTo>
                    <a:pt x="0" y="1"/>
                  </a:moveTo>
                  <a:lnTo>
                    <a:pt x="0" y="156"/>
                  </a:lnTo>
                  <a:lnTo>
                    <a:pt x="2435" y="156"/>
                  </a:lnTo>
                  <a:lnTo>
                    <a:pt x="24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4268500" y="4400100"/>
              <a:ext cx="24825" cy="3900"/>
            </a:xfrm>
            <a:custGeom>
              <a:rect b="b" l="l" r="r" t="t"/>
              <a:pathLst>
                <a:path extrusionOk="0" h="156" w="993">
                  <a:moveTo>
                    <a:pt x="0" y="1"/>
                  </a:moveTo>
                  <a:lnTo>
                    <a:pt x="0" y="156"/>
                  </a:lnTo>
                  <a:lnTo>
                    <a:pt x="993" y="156"/>
                  </a:lnTo>
                  <a:lnTo>
                    <a:pt x="9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4125800" y="4400100"/>
              <a:ext cx="19425" cy="3900"/>
            </a:xfrm>
            <a:custGeom>
              <a:rect b="b" l="l" r="r" t="t"/>
              <a:pathLst>
                <a:path extrusionOk="0" h="156" w="777">
                  <a:moveTo>
                    <a:pt x="1" y="1"/>
                  </a:moveTo>
                  <a:lnTo>
                    <a:pt x="1" y="156"/>
                  </a:lnTo>
                  <a:lnTo>
                    <a:pt x="776" y="156"/>
                  </a:lnTo>
                  <a:lnTo>
                    <a:pt x="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4188625" y="4400100"/>
              <a:ext cx="74850" cy="3900"/>
            </a:xfrm>
            <a:custGeom>
              <a:rect b="b" l="l" r="r" t="t"/>
              <a:pathLst>
                <a:path extrusionOk="0" h="156" w="2994">
                  <a:moveTo>
                    <a:pt x="0" y="1"/>
                  </a:moveTo>
                  <a:lnTo>
                    <a:pt x="0" y="156"/>
                  </a:lnTo>
                  <a:lnTo>
                    <a:pt x="2993" y="156"/>
                  </a:lnTo>
                  <a:lnTo>
                    <a:pt x="29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4226225" y="4450125"/>
              <a:ext cx="58950" cy="3900"/>
            </a:xfrm>
            <a:custGeom>
              <a:rect b="b" l="l" r="r" t="t"/>
              <a:pathLst>
                <a:path extrusionOk="0" h="156" w="2358">
                  <a:moveTo>
                    <a:pt x="1" y="1"/>
                  </a:moveTo>
                  <a:lnTo>
                    <a:pt x="1" y="156"/>
                  </a:lnTo>
                  <a:lnTo>
                    <a:pt x="2358" y="156"/>
                  </a:lnTo>
                  <a:lnTo>
                    <a:pt x="23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4149450" y="4400100"/>
              <a:ext cx="33750" cy="3900"/>
            </a:xfrm>
            <a:custGeom>
              <a:rect b="b" l="l" r="r" t="t"/>
              <a:pathLst>
                <a:path extrusionOk="0" h="156" w="1350">
                  <a:moveTo>
                    <a:pt x="1" y="1"/>
                  </a:moveTo>
                  <a:lnTo>
                    <a:pt x="1" y="156"/>
                  </a:lnTo>
                  <a:lnTo>
                    <a:pt x="1350" y="156"/>
                  </a:lnTo>
                  <a:lnTo>
                    <a:pt x="13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4051750" y="4410200"/>
              <a:ext cx="10100" cy="3900"/>
            </a:xfrm>
            <a:custGeom>
              <a:rect b="b" l="l" r="r" t="t"/>
              <a:pathLst>
                <a:path extrusionOk="0" h="156" w="404">
                  <a:moveTo>
                    <a:pt x="0" y="0"/>
                  </a:moveTo>
                  <a:lnTo>
                    <a:pt x="0" y="155"/>
                  </a:lnTo>
                  <a:lnTo>
                    <a:pt x="403" y="155"/>
                  </a:lnTo>
                  <a:lnTo>
                    <a:pt x="4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4069200" y="4410200"/>
              <a:ext cx="76400" cy="3900"/>
            </a:xfrm>
            <a:custGeom>
              <a:rect b="b" l="l" r="r" t="t"/>
              <a:pathLst>
                <a:path extrusionOk="0" h="156" w="3056">
                  <a:moveTo>
                    <a:pt x="0" y="0"/>
                  </a:moveTo>
                  <a:lnTo>
                    <a:pt x="0" y="155"/>
                  </a:lnTo>
                  <a:lnTo>
                    <a:pt x="3056" y="155"/>
                  </a:lnTo>
                  <a:lnTo>
                    <a:pt x="30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4176600" y="4450125"/>
              <a:ext cx="45000" cy="3900"/>
            </a:xfrm>
            <a:custGeom>
              <a:rect b="b" l="l" r="r" t="t"/>
              <a:pathLst>
                <a:path extrusionOk="0" h="156" w="1800">
                  <a:moveTo>
                    <a:pt x="0" y="1"/>
                  </a:moveTo>
                  <a:lnTo>
                    <a:pt x="0" y="156"/>
                  </a:lnTo>
                  <a:lnTo>
                    <a:pt x="1799" y="156"/>
                  </a:lnTo>
                  <a:lnTo>
                    <a:pt x="17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4058725" y="4440425"/>
              <a:ext cx="73300" cy="3900"/>
            </a:xfrm>
            <a:custGeom>
              <a:rect b="b" l="l" r="r" t="t"/>
              <a:pathLst>
                <a:path extrusionOk="0" h="156" w="2932">
                  <a:moveTo>
                    <a:pt x="0" y="1"/>
                  </a:moveTo>
                  <a:lnTo>
                    <a:pt x="0" y="156"/>
                  </a:lnTo>
                  <a:lnTo>
                    <a:pt x="2932" y="156"/>
                  </a:lnTo>
                  <a:lnTo>
                    <a:pt x="29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4069200" y="4420275"/>
              <a:ext cx="51200" cy="3900"/>
            </a:xfrm>
            <a:custGeom>
              <a:rect b="b" l="l" r="r" t="t"/>
              <a:pathLst>
                <a:path extrusionOk="0" h="156" w="2048">
                  <a:moveTo>
                    <a:pt x="0" y="0"/>
                  </a:moveTo>
                  <a:lnTo>
                    <a:pt x="0" y="155"/>
                  </a:lnTo>
                  <a:lnTo>
                    <a:pt x="2047" y="155"/>
                  </a:lnTo>
                  <a:lnTo>
                    <a:pt x="2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4249500" y="4420275"/>
              <a:ext cx="51200" cy="3900"/>
            </a:xfrm>
            <a:custGeom>
              <a:rect b="b" l="l" r="r" t="t"/>
              <a:pathLst>
                <a:path extrusionOk="0" h="156" w="2048">
                  <a:moveTo>
                    <a:pt x="0" y="0"/>
                  </a:moveTo>
                  <a:lnTo>
                    <a:pt x="0" y="155"/>
                  </a:lnTo>
                  <a:lnTo>
                    <a:pt x="2047" y="155"/>
                  </a:lnTo>
                  <a:lnTo>
                    <a:pt x="2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4195200" y="4429975"/>
              <a:ext cx="19425" cy="3900"/>
            </a:xfrm>
            <a:custGeom>
              <a:rect b="b" l="l" r="r" t="t"/>
              <a:pathLst>
                <a:path extrusionOk="0" h="156" w="777">
                  <a:moveTo>
                    <a:pt x="1" y="0"/>
                  </a:moveTo>
                  <a:lnTo>
                    <a:pt x="1" y="155"/>
                  </a:lnTo>
                  <a:lnTo>
                    <a:pt x="776" y="155"/>
                  </a:lnTo>
                  <a:lnTo>
                    <a:pt x="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a:off x="4126200" y="4420275"/>
              <a:ext cx="82225" cy="3900"/>
            </a:xfrm>
            <a:custGeom>
              <a:rect b="b" l="l" r="r" t="t"/>
              <a:pathLst>
                <a:path extrusionOk="0" h="156" w="3289">
                  <a:moveTo>
                    <a:pt x="0" y="0"/>
                  </a:moveTo>
                  <a:lnTo>
                    <a:pt x="0" y="155"/>
                  </a:lnTo>
                  <a:lnTo>
                    <a:pt x="3288" y="155"/>
                  </a:lnTo>
                  <a:lnTo>
                    <a:pt x="32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4058725" y="4450125"/>
              <a:ext cx="98125" cy="3900"/>
            </a:xfrm>
            <a:custGeom>
              <a:rect b="b" l="l" r="r" t="t"/>
              <a:pathLst>
                <a:path extrusionOk="0" h="156" w="3925">
                  <a:moveTo>
                    <a:pt x="0" y="1"/>
                  </a:moveTo>
                  <a:lnTo>
                    <a:pt x="0" y="156"/>
                  </a:lnTo>
                  <a:lnTo>
                    <a:pt x="3924" y="156"/>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4173500" y="4410200"/>
              <a:ext cx="52750" cy="3900"/>
            </a:xfrm>
            <a:custGeom>
              <a:rect b="b" l="l" r="r" t="t"/>
              <a:pathLst>
                <a:path extrusionOk="0" h="156" w="2110">
                  <a:moveTo>
                    <a:pt x="0" y="0"/>
                  </a:moveTo>
                  <a:lnTo>
                    <a:pt x="0" y="155"/>
                  </a:lnTo>
                  <a:lnTo>
                    <a:pt x="2110" y="155"/>
                  </a:lnTo>
                  <a:lnTo>
                    <a:pt x="21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4150625" y="4410200"/>
              <a:ext cx="18250" cy="3900"/>
            </a:xfrm>
            <a:custGeom>
              <a:rect b="b" l="l" r="r" t="t"/>
              <a:pathLst>
                <a:path extrusionOk="0" h="156" w="730">
                  <a:moveTo>
                    <a:pt x="0" y="0"/>
                  </a:moveTo>
                  <a:lnTo>
                    <a:pt x="0" y="155"/>
                  </a:lnTo>
                  <a:lnTo>
                    <a:pt x="729" y="155"/>
                  </a:lnTo>
                  <a:lnTo>
                    <a:pt x="7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4232425" y="4410200"/>
              <a:ext cx="77200" cy="3900"/>
            </a:xfrm>
            <a:custGeom>
              <a:rect b="b" l="l" r="r" t="t"/>
              <a:pathLst>
                <a:path extrusionOk="0" h="156" w="3088">
                  <a:moveTo>
                    <a:pt x="1" y="0"/>
                  </a:moveTo>
                  <a:lnTo>
                    <a:pt x="1" y="155"/>
                  </a:lnTo>
                  <a:lnTo>
                    <a:pt x="3087" y="155"/>
                  </a:lnTo>
                  <a:lnTo>
                    <a:pt x="30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4212275" y="4420275"/>
              <a:ext cx="32975" cy="3900"/>
            </a:xfrm>
            <a:custGeom>
              <a:rect b="b" l="l" r="r" t="t"/>
              <a:pathLst>
                <a:path extrusionOk="0" h="156" w="1319">
                  <a:moveTo>
                    <a:pt x="0" y="0"/>
                  </a:moveTo>
                  <a:lnTo>
                    <a:pt x="0" y="155"/>
                  </a:lnTo>
                  <a:lnTo>
                    <a:pt x="1319" y="155"/>
                  </a:lnTo>
                  <a:lnTo>
                    <a:pt x="13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4051750" y="4420275"/>
              <a:ext cx="10100" cy="3900"/>
            </a:xfrm>
            <a:custGeom>
              <a:rect b="b" l="l" r="r" t="t"/>
              <a:pathLst>
                <a:path extrusionOk="0" h="156" w="404">
                  <a:moveTo>
                    <a:pt x="0" y="0"/>
                  </a:moveTo>
                  <a:lnTo>
                    <a:pt x="0" y="155"/>
                  </a:lnTo>
                  <a:lnTo>
                    <a:pt x="403" y="155"/>
                  </a:lnTo>
                  <a:lnTo>
                    <a:pt x="4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0"/>
            <p:cNvSpPr/>
            <p:nvPr/>
          </p:nvSpPr>
          <p:spPr>
            <a:xfrm>
              <a:off x="4041650" y="4429975"/>
              <a:ext cx="10125" cy="3900"/>
            </a:xfrm>
            <a:custGeom>
              <a:rect b="b" l="l" r="r" t="t"/>
              <a:pathLst>
                <a:path extrusionOk="0" h="156" w="405">
                  <a:moveTo>
                    <a:pt x="1" y="0"/>
                  </a:moveTo>
                  <a:lnTo>
                    <a:pt x="1" y="155"/>
                  </a:lnTo>
                  <a:lnTo>
                    <a:pt x="404" y="155"/>
                  </a:lnTo>
                  <a:lnTo>
                    <a:pt x="4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0"/>
            <p:cNvSpPr/>
            <p:nvPr/>
          </p:nvSpPr>
          <p:spPr>
            <a:xfrm>
              <a:off x="4058725" y="4429975"/>
              <a:ext cx="60125" cy="3900"/>
            </a:xfrm>
            <a:custGeom>
              <a:rect b="b" l="l" r="r" t="t"/>
              <a:pathLst>
                <a:path extrusionOk="0" h="156" w="2405">
                  <a:moveTo>
                    <a:pt x="0" y="0"/>
                  </a:moveTo>
                  <a:lnTo>
                    <a:pt x="0" y="155"/>
                  </a:lnTo>
                  <a:lnTo>
                    <a:pt x="2404" y="155"/>
                  </a:lnTo>
                  <a:lnTo>
                    <a:pt x="2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p:nvPr/>
          </p:nvSpPr>
          <p:spPr>
            <a:xfrm>
              <a:off x="4218475" y="4429975"/>
              <a:ext cx="60125" cy="3900"/>
            </a:xfrm>
            <a:custGeom>
              <a:rect b="b" l="l" r="r" t="t"/>
              <a:pathLst>
                <a:path extrusionOk="0" h="156" w="2405">
                  <a:moveTo>
                    <a:pt x="0" y="0"/>
                  </a:moveTo>
                  <a:lnTo>
                    <a:pt x="0" y="155"/>
                  </a:lnTo>
                  <a:lnTo>
                    <a:pt x="2404" y="155"/>
                  </a:lnTo>
                  <a:lnTo>
                    <a:pt x="2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4069200" y="4460200"/>
              <a:ext cx="60125" cy="3900"/>
            </a:xfrm>
            <a:custGeom>
              <a:rect b="b" l="l" r="r" t="t"/>
              <a:pathLst>
                <a:path extrusionOk="0" h="156" w="2405">
                  <a:moveTo>
                    <a:pt x="0" y="1"/>
                  </a:moveTo>
                  <a:lnTo>
                    <a:pt x="0" y="156"/>
                  </a:lnTo>
                  <a:lnTo>
                    <a:pt x="2404" y="156"/>
                  </a:lnTo>
                  <a:lnTo>
                    <a:pt x="2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4154100" y="4469900"/>
              <a:ext cx="45400" cy="3900"/>
            </a:xfrm>
            <a:custGeom>
              <a:rect b="b" l="l" r="r" t="t"/>
              <a:pathLst>
                <a:path extrusionOk="0" h="156" w="1816">
                  <a:moveTo>
                    <a:pt x="1" y="1"/>
                  </a:moveTo>
                  <a:lnTo>
                    <a:pt x="1" y="156"/>
                  </a:lnTo>
                  <a:lnTo>
                    <a:pt x="1815" y="156"/>
                  </a:lnTo>
                  <a:lnTo>
                    <a:pt x="18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4133950" y="4460200"/>
              <a:ext cx="60500" cy="3900"/>
            </a:xfrm>
            <a:custGeom>
              <a:rect b="b" l="l" r="r" t="t"/>
              <a:pathLst>
                <a:path extrusionOk="0" h="156" w="2420">
                  <a:moveTo>
                    <a:pt x="0" y="1"/>
                  </a:moveTo>
                  <a:lnTo>
                    <a:pt x="0" y="156"/>
                  </a:lnTo>
                  <a:lnTo>
                    <a:pt x="2420" y="156"/>
                  </a:lnTo>
                  <a:lnTo>
                    <a:pt x="24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4094400" y="4469900"/>
              <a:ext cx="52375" cy="3900"/>
            </a:xfrm>
            <a:custGeom>
              <a:rect b="b" l="l" r="r" t="t"/>
              <a:pathLst>
                <a:path extrusionOk="0" h="156" w="2095">
                  <a:moveTo>
                    <a:pt x="0" y="1"/>
                  </a:moveTo>
                  <a:lnTo>
                    <a:pt x="0" y="156"/>
                  </a:lnTo>
                  <a:lnTo>
                    <a:pt x="2094" y="156"/>
                  </a:lnTo>
                  <a:lnTo>
                    <a:pt x="20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4069200" y="4469900"/>
              <a:ext cx="17475" cy="3900"/>
            </a:xfrm>
            <a:custGeom>
              <a:rect b="b" l="l" r="r" t="t"/>
              <a:pathLst>
                <a:path extrusionOk="0" h="156" w="699">
                  <a:moveTo>
                    <a:pt x="0" y="1"/>
                  </a:moveTo>
                  <a:lnTo>
                    <a:pt x="0" y="156"/>
                  </a:lnTo>
                  <a:lnTo>
                    <a:pt x="698" y="156"/>
                  </a:lnTo>
                  <a:lnTo>
                    <a:pt x="6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4204125" y="4469900"/>
              <a:ext cx="42675" cy="3900"/>
            </a:xfrm>
            <a:custGeom>
              <a:rect b="b" l="l" r="r" t="t"/>
              <a:pathLst>
                <a:path extrusionOk="0" h="156" w="1707">
                  <a:moveTo>
                    <a:pt x="1" y="1"/>
                  </a:moveTo>
                  <a:lnTo>
                    <a:pt x="1" y="156"/>
                  </a:lnTo>
                  <a:lnTo>
                    <a:pt x="1707" y="156"/>
                  </a:lnTo>
                  <a:lnTo>
                    <a:pt x="17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a:off x="4136275" y="4440425"/>
              <a:ext cx="65150" cy="3900"/>
            </a:xfrm>
            <a:custGeom>
              <a:rect b="b" l="l" r="r" t="t"/>
              <a:pathLst>
                <a:path extrusionOk="0" h="156" w="2606">
                  <a:moveTo>
                    <a:pt x="0" y="1"/>
                  </a:moveTo>
                  <a:lnTo>
                    <a:pt x="0" y="156"/>
                  </a:lnTo>
                  <a:lnTo>
                    <a:pt x="2606" y="156"/>
                  </a:lnTo>
                  <a:lnTo>
                    <a:pt x="26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4205675" y="4440425"/>
              <a:ext cx="41125" cy="3900"/>
            </a:xfrm>
            <a:custGeom>
              <a:rect b="b" l="l" r="r" t="t"/>
              <a:pathLst>
                <a:path extrusionOk="0" h="156" w="1645">
                  <a:moveTo>
                    <a:pt x="1" y="1"/>
                  </a:moveTo>
                  <a:lnTo>
                    <a:pt x="1" y="156"/>
                  </a:lnTo>
                  <a:lnTo>
                    <a:pt x="1645" y="156"/>
                  </a:lnTo>
                  <a:lnTo>
                    <a:pt x="1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4125425" y="4429975"/>
              <a:ext cx="64775" cy="3900"/>
            </a:xfrm>
            <a:custGeom>
              <a:rect b="b" l="l" r="r" t="t"/>
              <a:pathLst>
                <a:path extrusionOk="0" h="156" w="2591">
                  <a:moveTo>
                    <a:pt x="0" y="0"/>
                  </a:moveTo>
                  <a:lnTo>
                    <a:pt x="0" y="155"/>
                  </a:lnTo>
                  <a:lnTo>
                    <a:pt x="2590" y="155"/>
                  </a:lnTo>
                  <a:lnTo>
                    <a:pt x="25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4041650" y="4440425"/>
              <a:ext cx="10125" cy="3900"/>
            </a:xfrm>
            <a:custGeom>
              <a:rect b="b" l="l" r="r" t="t"/>
              <a:pathLst>
                <a:path extrusionOk="0" h="156" w="405">
                  <a:moveTo>
                    <a:pt x="1" y="1"/>
                  </a:moveTo>
                  <a:lnTo>
                    <a:pt x="1" y="156"/>
                  </a:lnTo>
                  <a:lnTo>
                    <a:pt x="404" y="156"/>
                  </a:lnTo>
                  <a:lnTo>
                    <a:pt x="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4041650" y="4450125"/>
              <a:ext cx="10125" cy="3900"/>
            </a:xfrm>
            <a:custGeom>
              <a:rect b="b" l="l" r="r" t="t"/>
              <a:pathLst>
                <a:path extrusionOk="0" h="156" w="405">
                  <a:moveTo>
                    <a:pt x="1" y="1"/>
                  </a:moveTo>
                  <a:lnTo>
                    <a:pt x="1" y="156"/>
                  </a:lnTo>
                  <a:lnTo>
                    <a:pt x="404" y="156"/>
                  </a:lnTo>
                  <a:lnTo>
                    <a:pt x="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4051750" y="4460200"/>
              <a:ext cx="10100" cy="3900"/>
            </a:xfrm>
            <a:custGeom>
              <a:rect b="b" l="l" r="r" t="t"/>
              <a:pathLst>
                <a:path extrusionOk="0" h="156" w="404">
                  <a:moveTo>
                    <a:pt x="0" y="1"/>
                  </a:moveTo>
                  <a:lnTo>
                    <a:pt x="0" y="156"/>
                  </a:lnTo>
                  <a:lnTo>
                    <a:pt x="403" y="156"/>
                  </a:lnTo>
                  <a:lnTo>
                    <a:pt x="4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4199475" y="4460200"/>
              <a:ext cx="61675" cy="3900"/>
            </a:xfrm>
            <a:custGeom>
              <a:rect b="b" l="l" r="r" t="t"/>
              <a:pathLst>
                <a:path extrusionOk="0" h="156" w="2467">
                  <a:moveTo>
                    <a:pt x="0" y="1"/>
                  </a:moveTo>
                  <a:lnTo>
                    <a:pt x="0" y="156"/>
                  </a:lnTo>
                  <a:lnTo>
                    <a:pt x="2466" y="156"/>
                  </a:lnTo>
                  <a:lnTo>
                    <a:pt x="24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4051750" y="4469900"/>
              <a:ext cx="10100" cy="3900"/>
            </a:xfrm>
            <a:custGeom>
              <a:rect b="b" l="l" r="r" t="t"/>
              <a:pathLst>
                <a:path extrusionOk="0" h="156" w="404">
                  <a:moveTo>
                    <a:pt x="0" y="1"/>
                  </a:moveTo>
                  <a:lnTo>
                    <a:pt x="0" y="156"/>
                  </a:lnTo>
                  <a:lnTo>
                    <a:pt x="403" y="156"/>
                  </a:lnTo>
                  <a:lnTo>
                    <a:pt x="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4041650" y="4478050"/>
              <a:ext cx="10125" cy="3900"/>
            </a:xfrm>
            <a:custGeom>
              <a:rect b="b" l="l" r="r" t="t"/>
              <a:pathLst>
                <a:path extrusionOk="0" h="156" w="405">
                  <a:moveTo>
                    <a:pt x="1" y="0"/>
                  </a:moveTo>
                  <a:lnTo>
                    <a:pt x="1" y="155"/>
                  </a:lnTo>
                  <a:lnTo>
                    <a:pt x="404" y="155"/>
                  </a:lnTo>
                  <a:lnTo>
                    <a:pt x="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4058725" y="4478050"/>
              <a:ext cx="117125" cy="3900"/>
            </a:xfrm>
            <a:custGeom>
              <a:rect b="b" l="l" r="r" t="t"/>
              <a:pathLst>
                <a:path extrusionOk="0" h="156" w="4685">
                  <a:moveTo>
                    <a:pt x="0" y="0"/>
                  </a:moveTo>
                  <a:lnTo>
                    <a:pt x="0" y="155"/>
                  </a:lnTo>
                  <a:lnTo>
                    <a:pt x="4684" y="155"/>
                  </a:lnTo>
                  <a:lnTo>
                    <a:pt x="46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4051750" y="4488125"/>
              <a:ext cx="10100" cy="3900"/>
            </a:xfrm>
            <a:custGeom>
              <a:rect b="b" l="l" r="r" t="t"/>
              <a:pathLst>
                <a:path extrusionOk="0" h="156" w="404">
                  <a:moveTo>
                    <a:pt x="0" y="1"/>
                  </a:moveTo>
                  <a:lnTo>
                    <a:pt x="0" y="156"/>
                  </a:lnTo>
                  <a:lnTo>
                    <a:pt x="403" y="156"/>
                  </a:lnTo>
                  <a:lnTo>
                    <a:pt x="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4069200" y="4488125"/>
              <a:ext cx="76400" cy="3900"/>
            </a:xfrm>
            <a:custGeom>
              <a:rect b="b" l="l" r="r" t="t"/>
              <a:pathLst>
                <a:path extrusionOk="0" h="156" w="3056">
                  <a:moveTo>
                    <a:pt x="0" y="1"/>
                  </a:moveTo>
                  <a:lnTo>
                    <a:pt x="0" y="156"/>
                  </a:lnTo>
                  <a:lnTo>
                    <a:pt x="3056" y="156"/>
                  </a:lnTo>
                  <a:lnTo>
                    <a:pt x="30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4058725" y="4518375"/>
              <a:ext cx="73300" cy="3900"/>
            </a:xfrm>
            <a:custGeom>
              <a:rect b="b" l="l" r="r" t="t"/>
              <a:pathLst>
                <a:path extrusionOk="0" h="156" w="2932">
                  <a:moveTo>
                    <a:pt x="0" y="0"/>
                  </a:moveTo>
                  <a:lnTo>
                    <a:pt x="0" y="155"/>
                  </a:lnTo>
                  <a:lnTo>
                    <a:pt x="2932" y="155"/>
                  </a:lnTo>
                  <a:lnTo>
                    <a:pt x="29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4069200" y="4497825"/>
              <a:ext cx="51200" cy="3900"/>
            </a:xfrm>
            <a:custGeom>
              <a:rect b="b" l="l" r="r" t="t"/>
              <a:pathLst>
                <a:path extrusionOk="0" h="156" w="2048">
                  <a:moveTo>
                    <a:pt x="0" y="0"/>
                  </a:moveTo>
                  <a:lnTo>
                    <a:pt x="0" y="155"/>
                  </a:lnTo>
                  <a:lnTo>
                    <a:pt x="2047" y="155"/>
                  </a:lnTo>
                  <a:lnTo>
                    <a:pt x="2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4126200" y="4497825"/>
              <a:ext cx="82225" cy="3900"/>
            </a:xfrm>
            <a:custGeom>
              <a:rect b="b" l="l" r="r" t="t"/>
              <a:pathLst>
                <a:path extrusionOk="0" h="156" w="3289">
                  <a:moveTo>
                    <a:pt x="0" y="0"/>
                  </a:moveTo>
                  <a:lnTo>
                    <a:pt x="0" y="155"/>
                  </a:lnTo>
                  <a:lnTo>
                    <a:pt x="3288" y="155"/>
                  </a:lnTo>
                  <a:lnTo>
                    <a:pt x="32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4058725" y="4528075"/>
              <a:ext cx="98125" cy="3900"/>
            </a:xfrm>
            <a:custGeom>
              <a:rect b="b" l="l" r="r" t="t"/>
              <a:pathLst>
                <a:path extrusionOk="0" h="156" w="3925">
                  <a:moveTo>
                    <a:pt x="0" y="0"/>
                  </a:moveTo>
                  <a:lnTo>
                    <a:pt x="0" y="155"/>
                  </a:lnTo>
                  <a:lnTo>
                    <a:pt x="3924" y="155"/>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4203350" y="4488125"/>
              <a:ext cx="52750" cy="3900"/>
            </a:xfrm>
            <a:custGeom>
              <a:rect b="b" l="l" r="r" t="t"/>
              <a:pathLst>
                <a:path extrusionOk="0" h="156" w="2110">
                  <a:moveTo>
                    <a:pt x="0" y="1"/>
                  </a:moveTo>
                  <a:lnTo>
                    <a:pt x="0" y="156"/>
                  </a:lnTo>
                  <a:lnTo>
                    <a:pt x="2110" y="156"/>
                  </a:lnTo>
                  <a:lnTo>
                    <a:pt x="21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4150625" y="4488125"/>
              <a:ext cx="48875" cy="3900"/>
            </a:xfrm>
            <a:custGeom>
              <a:rect b="b" l="l" r="r" t="t"/>
              <a:pathLst>
                <a:path extrusionOk="0" h="156" w="1955">
                  <a:moveTo>
                    <a:pt x="0" y="1"/>
                  </a:moveTo>
                  <a:lnTo>
                    <a:pt x="0" y="156"/>
                  </a:lnTo>
                  <a:lnTo>
                    <a:pt x="1954" y="156"/>
                  </a:lnTo>
                  <a:lnTo>
                    <a:pt x="1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4212275" y="4497825"/>
              <a:ext cx="32975" cy="3900"/>
            </a:xfrm>
            <a:custGeom>
              <a:rect b="b" l="l" r="r" t="t"/>
              <a:pathLst>
                <a:path extrusionOk="0" h="156" w="1319">
                  <a:moveTo>
                    <a:pt x="0" y="0"/>
                  </a:moveTo>
                  <a:lnTo>
                    <a:pt x="0" y="155"/>
                  </a:lnTo>
                  <a:lnTo>
                    <a:pt x="1319" y="155"/>
                  </a:lnTo>
                  <a:lnTo>
                    <a:pt x="13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4051750" y="4497825"/>
              <a:ext cx="10100" cy="3900"/>
            </a:xfrm>
            <a:custGeom>
              <a:rect b="b" l="l" r="r" t="t"/>
              <a:pathLst>
                <a:path extrusionOk="0" h="156" w="404">
                  <a:moveTo>
                    <a:pt x="0" y="0"/>
                  </a:moveTo>
                  <a:lnTo>
                    <a:pt x="0" y="155"/>
                  </a:lnTo>
                  <a:lnTo>
                    <a:pt x="403" y="155"/>
                  </a:lnTo>
                  <a:lnTo>
                    <a:pt x="4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p:nvPr/>
          </p:nvSpPr>
          <p:spPr>
            <a:xfrm>
              <a:off x="4041650" y="4508300"/>
              <a:ext cx="10125" cy="3900"/>
            </a:xfrm>
            <a:custGeom>
              <a:rect b="b" l="l" r="r" t="t"/>
              <a:pathLst>
                <a:path extrusionOk="0" h="156" w="405">
                  <a:moveTo>
                    <a:pt x="1" y="0"/>
                  </a:moveTo>
                  <a:lnTo>
                    <a:pt x="1" y="155"/>
                  </a:lnTo>
                  <a:lnTo>
                    <a:pt x="404" y="155"/>
                  </a:lnTo>
                  <a:lnTo>
                    <a:pt x="4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p:nvPr/>
          </p:nvSpPr>
          <p:spPr>
            <a:xfrm>
              <a:off x="4194425" y="4508300"/>
              <a:ext cx="39975" cy="3900"/>
            </a:xfrm>
            <a:custGeom>
              <a:rect b="b" l="l" r="r" t="t"/>
              <a:pathLst>
                <a:path extrusionOk="0" h="156" w="1599">
                  <a:moveTo>
                    <a:pt x="1" y="0"/>
                  </a:moveTo>
                  <a:lnTo>
                    <a:pt x="1" y="155"/>
                  </a:lnTo>
                  <a:lnTo>
                    <a:pt x="1598" y="155"/>
                  </a:lnTo>
                  <a:lnTo>
                    <a:pt x="1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p:nvPr/>
          </p:nvSpPr>
          <p:spPr>
            <a:xfrm>
              <a:off x="4058725" y="4508300"/>
              <a:ext cx="60125" cy="3900"/>
            </a:xfrm>
            <a:custGeom>
              <a:rect b="b" l="l" r="r" t="t"/>
              <a:pathLst>
                <a:path extrusionOk="0" h="156" w="2405">
                  <a:moveTo>
                    <a:pt x="0" y="0"/>
                  </a:moveTo>
                  <a:lnTo>
                    <a:pt x="0" y="155"/>
                  </a:lnTo>
                  <a:lnTo>
                    <a:pt x="2404" y="155"/>
                  </a:lnTo>
                  <a:lnTo>
                    <a:pt x="2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0"/>
            <p:cNvSpPr/>
            <p:nvPr/>
          </p:nvSpPr>
          <p:spPr>
            <a:xfrm>
              <a:off x="4240575" y="4508300"/>
              <a:ext cx="33375" cy="3900"/>
            </a:xfrm>
            <a:custGeom>
              <a:rect b="b" l="l" r="r" t="t"/>
              <a:pathLst>
                <a:path extrusionOk="0" h="156" w="1335">
                  <a:moveTo>
                    <a:pt x="0" y="0"/>
                  </a:moveTo>
                  <a:lnTo>
                    <a:pt x="0" y="155"/>
                  </a:lnTo>
                  <a:lnTo>
                    <a:pt x="1334" y="155"/>
                  </a:lnTo>
                  <a:lnTo>
                    <a:pt x="13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a:off x="4136275" y="4518375"/>
              <a:ext cx="65150" cy="3900"/>
            </a:xfrm>
            <a:custGeom>
              <a:rect b="b" l="l" r="r" t="t"/>
              <a:pathLst>
                <a:path extrusionOk="0" h="156" w="2606">
                  <a:moveTo>
                    <a:pt x="0" y="0"/>
                  </a:moveTo>
                  <a:lnTo>
                    <a:pt x="0" y="155"/>
                  </a:lnTo>
                  <a:lnTo>
                    <a:pt x="2606" y="155"/>
                  </a:lnTo>
                  <a:lnTo>
                    <a:pt x="26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4125425" y="4508300"/>
              <a:ext cx="64775" cy="3900"/>
            </a:xfrm>
            <a:custGeom>
              <a:rect b="b" l="l" r="r" t="t"/>
              <a:pathLst>
                <a:path extrusionOk="0" h="156" w="2591">
                  <a:moveTo>
                    <a:pt x="0" y="0"/>
                  </a:moveTo>
                  <a:lnTo>
                    <a:pt x="0" y="155"/>
                  </a:lnTo>
                  <a:lnTo>
                    <a:pt x="2590" y="155"/>
                  </a:lnTo>
                  <a:lnTo>
                    <a:pt x="25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p:nvPr/>
          </p:nvSpPr>
          <p:spPr>
            <a:xfrm>
              <a:off x="4041650" y="4518375"/>
              <a:ext cx="10125" cy="3900"/>
            </a:xfrm>
            <a:custGeom>
              <a:rect b="b" l="l" r="r" t="t"/>
              <a:pathLst>
                <a:path extrusionOk="0" h="156" w="405">
                  <a:moveTo>
                    <a:pt x="1" y="0"/>
                  </a:moveTo>
                  <a:lnTo>
                    <a:pt x="1" y="155"/>
                  </a:lnTo>
                  <a:lnTo>
                    <a:pt x="404" y="155"/>
                  </a:lnTo>
                  <a:lnTo>
                    <a:pt x="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a:off x="4042450" y="4383625"/>
              <a:ext cx="5825" cy="8650"/>
            </a:xfrm>
            <a:custGeom>
              <a:rect b="b" l="l" r="r" t="t"/>
              <a:pathLst>
                <a:path extrusionOk="0" h="346" w="233">
                  <a:moveTo>
                    <a:pt x="186" y="1"/>
                  </a:moveTo>
                  <a:cubicBezTo>
                    <a:pt x="174" y="1"/>
                    <a:pt x="163" y="8"/>
                    <a:pt x="155" y="24"/>
                  </a:cubicBezTo>
                  <a:lnTo>
                    <a:pt x="0" y="179"/>
                  </a:lnTo>
                  <a:lnTo>
                    <a:pt x="155" y="334"/>
                  </a:lnTo>
                  <a:cubicBezTo>
                    <a:pt x="163" y="342"/>
                    <a:pt x="174" y="346"/>
                    <a:pt x="186" y="346"/>
                  </a:cubicBezTo>
                  <a:cubicBezTo>
                    <a:pt x="198" y="346"/>
                    <a:pt x="209" y="342"/>
                    <a:pt x="217" y="334"/>
                  </a:cubicBezTo>
                  <a:cubicBezTo>
                    <a:pt x="233" y="303"/>
                    <a:pt x="233" y="288"/>
                    <a:pt x="217" y="272"/>
                  </a:cubicBezTo>
                  <a:lnTo>
                    <a:pt x="78" y="210"/>
                  </a:lnTo>
                  <a:lnTo>
                    <a:pt x="217" y="71"/>
                  </a:lnTo>
                  <a:cubicBezTo>
                    <a:pt x="233" y="55"/>
                    <a:pt x="233" y="40"/>
                    <a:pt x="217" y="24"/>
                  </a:cubicBezTo>
                  <a:cubicBezTo>
                    <a:pt x="209" y="8"/>
                    <a:pt x="198"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4051350" y="4381875"/>
              <a:ext cx="4675" cy="10125"/>
            </a:xfrm>
            <a:custGeom>
              <a:rect b="b" l="l" r="r" t="t"/>
              <a:pathLst>
                <a:path extrusionOk="0" h="405" w="187">
                  <a:moveTo>
                    <a:pt x="171" y="1"/>
                  </a:moveTo>
                  <a:cubicBezTo>
                    <a:pt x="156" y="1"/>
                    <a:pt x="125" y="1"/>
                    <a:pt x="125" y="32"/>
                  </a:cubicBezTo>
                  <a:lnTo>
                    <a:pt x="1" y="358"/>
                  </a:lnTo>
                  <a:cubicBezTo>
                    <a:pt x="1" y="373"/>
                    <a:pt x="1" y="404"/>
                    <a:pt x="16" y="404"/>
                  </a:cubicBezTo>
                  <a:lnTo>
                    <a:pt x="32" y="404"/>
                  </a:lnTo>
                  <a:cubicBezTo>
                    <a:pt x="32" y="404"/>
                    <a:pt x="47" y="404"/>
                    <a:pt x="47" y="373"/>
                  </a:cubicBezTo>
                  <a:lnTo>
                    <a:pt x="187" y="47"/>
                  </a:lnTo>
                  <a:cubicBezTo>
                    <a:pt x="187" y="32"/>
                    <a:pt x="187" y="1"/>
                    <a:pt x="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4057550" y="4381600"/>
              <a:ext cx="5850" cy="10400"/>
            </a:xfrm>
            <a:custGeom>
              <a:rect b="b" l="l" r="r" t="t"/>
              <a:pathLst>
                <a:path extrusionOk="0" h="416" w="234">
                  <a:moveTo>
                    <a:pt x="47" y="0"/>
                  </a:moveTo>
                  <a:cubicBezTo>
                    <a:pt x="36" y="0"/>
                    <a:pt x="24" y="4"/>
                    <a:pt x="16" y="12"/>
                  </a:cubicBezTo>
                  <a:cubicBezTo>
                    <a:pt x="1" y="43"/>
                    <a:pt x="1" y="58"/>
                    <a:pt x="16" y="74"/>
                  </a:cubicBezTo>
                  <a:lnTo>
                    <a:pt x="156" y="214"/>
                  </a:lnTo>
                  <a:lnTo>
                    <a:pt x="16" y="353"/>
                  </a:lnTo>
                  <a:cubicBezTo>
                    <a:pt x="1" y="353"/>
                    <a:pt x="1" y="369"/>
                    <a:pt x="1" y="369"/>
                  </a:cubicBezTo>
                  <a:cubicBezTo>
                    <a:pt x="1" y="384"/>
                    <a:pt x="16" y="415"/>
                    <a:pt x="32" y="415"/>
                  </a:cubicBezTo>
                  <a:lnTo>
                    <a:pt x="63" y="384"/>
                  </a:lnTo>
                  <a:lnTo>
                    <a:pt x="218" y="229"/>
                  </a:lnTo>
                  <a:lnTo>
                    <a:pt x="234" y="167"/>
                  </a:lnTo>
                  <a:lnTo>
                    <a:pt x="78" y="12"/>
                  </a:lnTo>
                  <a:cubicBezTo>
                    <a:pt x="71" y="4"/>
                    <a:pt x="59"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3925725" y="4414075"/>
              <a:ext cx="62075" cy="99275"/>
            </a:xfrm>
            <a:custGeom>
              <a:rect b="b" l="l" r="r" t="t"/>
              <a:pathLst>
                <a:path extrusionOk="0" h="3971" w="2483">
                  <a:moveTo>
                    <a:pt x="1" y="0"/>
                  </a:moveTo>
                  <a:lnTo>
                    <a:pt x="1" y="3971"/>
                  </a:lnTo>
                  <a:lnTo>
                    <a:pt x="2482" y="3971"/>
                  </a:lnTo>
                  <a:lnTo>
                    <a:pt x="2482" y="3862"/>
                  </a:lnTo>
                  <a:lnTo>
                    <a:pt x="109" y="3862"/>
                  </a:lnTo>
                  <a:lnTo>
                    <a:pt x="1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3985450" y="4503250"/>
              <a:ext cx="14350" cy="17075"/>
            </a:xfrm>
            <a:custGeom>
              <a:rect b="b" l="l" r="r" t="t"/>
              <a:pathLst>
                <a:path extrusionOk="0" h="683" w="574">
                  <a:moveTo>
                    <a:pt x="0" y="0"/>
                  </a:moveTo>
                  <a:lnTo>
                    <a:pt x="0" y="683"/>
                  </a:lnTo>
                  <a:lnTo>
                    <a:pt x="574" y="35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3251050" y="4751025"/>
              <a:ext cx="378475" cy="438925"/>
            </a:xfrm>
            <a:custGeom>
              <a:rect b="b" l="l" r="r" t="t"/>
              <a:pathLst>
                <a:path extrusionOk="0" h="17557" w="15139">
                  <a:moveTo>
                    <a:pt x="807" y="0"/>
                  </a:moveTo>
                  <a:lnTo>
                    <a:pt x="1" y="17557"/>
                  </a:lnTo>
                  <a:lnTo>
                    <a:pt x="15138" y="17557"/>
                  </a:lnTo>
                  <a:lnTo>
                    <a:pt x="121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3251050" y="4751025"/>
              <a:ext cx="52000" cy="438925"/>
            </a:xfrm>
            <a:custGeom>
              <a:rect b="b" l="l" r="r" t="t"/>
              <a:pathLst>
                <a:path extrusionOk="0" h="17557" w="2080">
                  <a:moveTo>
                    <a:pt x="807" y="0"/>
                  </a:moveTo>
                  <a:lnTo>
                    <a:pt x="1" y="17557"/>
                  </a:lnTo>
                  <a:lnTo>
                    <a:pt x="1335" y="17557"/>
                  </a:lnTo>
                  <a:lnTo>
                    <a:pt x="20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3575700" y="4757825"/>
              <a:ext cx="392925" cy="384850"/>
            </a:xfrm>
            <a:custGeom>
              <a:rect b="b" l="l" r="r" t="t"/>
              <a:pathLst>
                <a:path extrusionOk="0" h="15394" w="15717">
                  <a:moveTo>
                    <a:pt x="769" y="1"/>
                  </a:moveTo>
                  <a:cubicBezTo>
                    <a:pt x="242" y="1"/>
                    <a:pt x="1" y="654"/>
                    <a:pt x="307" y="2039"/>
                  </a:cubicBezTo>
                  <a:cubicBezTo>
                    <a:pt x="1299" y="6335"/>
                    <a:pt x="3362" y="11500"/>
                    <a:pt x="4231" y="12353"/>
                  </a:cubicBezTo>
                  <a:cubicBezTo>
                    <a:pt x="5332" y="13408"/>
                    <a:pt x="12637" y="15346"/>
                    <a:pt x="13009" y="15393"/>
                  </a:cubicBezTo>
                  <a:cubicBezTo>
                    <a:pt x="13015" y="15393"/>
                    <a:pt x="13022" y="15394"/>
                    <a:pt x="13028" y="15394"/>
                  </a:cubicBezTo>
                  <a:cubicBezTo>
                    <a:pt x="13919" y="15394"/>
                    <a:pt x="15716" y="8971"/>
                    <a:pt x="14746" y="8832"/>
                  </a:cubicBezTo>
                  <a:cubicBezTo>
                    <a:pt x="13304" y="8631"/>
                    <a:pt x="7968" y="8336"/>
                    <a:pt x="7643" y="8010"/>
                  </a:cubicBezTo>
                  <a:cubicBezTo>
                    <a:pt x="7332" y="7669"/>
                    <a:pt x="5053" y="4831"/>
                    <a:pt x="2757" y="1620"/>
                  </a:cubicBezTo>
                  <a:cubicBezTo>
                    <a:pt x="1989" y="561"/>
                    <a:pt x="1257" y="1"/>
                    <a:pt x="769"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3883075" y="4975975"/>
              <a:ext cx="308675" cy="194850"/>
            </a:xfrm>
            <a:custGeom>
              <a:rect b="b" l="l" r="r" t="t"/>
              <a:pathLst>
                <a:path extrusionOk="0" h="7794" w="12347">
                  <a:moveTo>
                    <a:pt x="2473" y="0"/>
                  </a:moveTo>
                  <a:cubicBezTo>
                    <a:pt x="2001" y="0"/>
                    <a:pt x="1722" y="13"/>
                    <a:pt x="1722" y="13"/>
                  </a:cubicBezTo>
                  <a:cubicBezTo>
                    <a:pt x="497" y="1021"/>
                    <a:pt x="1" y="6310"/>
                    <a:pt x="1" y="6310"/>
                  </a:cubicBezTo>
                  <a:cubicBezTo>
                    <a:pt x="109" y="6372"/>
                    <a:pt x="1629" y="7132"/>
                    <a:pt x="2575" y="7427"/>
                  </a:cubicBezTo>
                  <a:cubicBezTo>
                    <a:pt x="3000" y="7550"/>
                    <a:pt x="3932" y="7793"/>
                    <a:pt x="4658" y="7793"/>
                  </a:cubicBezTo>
                  <a:cubicBezTo>
                    <a:pt x="5124" y="7793"/>
                    <a:pt x="5506" y="7693"/>
                    <a:pt x="5615" y="7396"/>
                  </a:cubicBezTo>
                  <a:cubicBezTo>
                    <a:pt x="5832" y="6884"/>
                    <a:pt x="4669" y="6434"/>
                    <a:pt x="3831" y="6077"/>
                  </a:cubicBezTo>
                  <a:cubicBezTo>
                    <a:pt x="3413" y="5907"/>
                    <a:pt x="2870" y="5441"/>
                    <a:pt x="3009" y="5178"/>
                  </a:cubicBezTo>
                  <a:cubicBezTo>
                    <a:pt x="3079" y="5030"/>
                    <a:pt x="3225" y="4970"/>
                    <a:pt x="3415" y="4970"/>
                  </a:cubicBezTo>
                  <a:cubicBezTo>
                    <a:pt x="3864" y="4970"/>
                    <a:pt x="4556" y="5303"/>
                    <a:pt x="5057" y="5597"/>
                  </a:cubicBezTo>
                  <a:cubicBezTo>
                    <a:pt x="6202" y="6264"/>
                    <a:pt x="7664" y="7360"/>
                    <a:pt x="8630" y="7360"/>
                  </a:cubicBezTo>
                  <a:cubicBezTo>
                    <a:pt x="8855" y="7360"/>
                    <a:pt x="9052" y="7300"/>
                    <a:pt x="9213" y="7163"/>
                  </a:cubicBezTo>
                  <a:cubicBezTo>
                    <a:pt x="9539" y="6899"/>
                    <a:pt x="9151" y="6419"/>
                    <a:pt x="8608" y="5922"/>
                  </a:cubicBezTo>
                  <a:lnTo>
                    <a:pt x="8608" y="5922"/>
                  </a:lnTo>
                  <a:cubicBezTo>
                    <a:pt x="9304" y="6374"/>
                    <a:pt x="10057" y="6758"/>
                    <a:pt x="10528" y="6758"/>
                  </a:cubicBezTo>
                  <a:cubicBezTo>
                    <a:pt x="10655" y="6758"/>
                    <a:pt x="10762" y="6730"/>
                    <a:pt x="10842" y="6667"/>
                  </a:cubicBezTo>
                  <a:cubicBezTo>
                    <a:pt x="11043" y="6512"/>
                    <a:pt x="11074" y="6279"/>
                    <a:pt x="10935" y="6031"/>
                  </a:cubicBezTo>
                  <a:lnTo>
                    <a:pt x="10935" y="6031"/>
                  </a:lnTo>
                  <a:cubicBezTo>
                    <a:pt x="11034" y="6066"/>
                    <a:pt x="11134" y="6086"/>
                    <a:pt x="11229" y="6086"/>
                  </a:cubicBezTo>
                  <a:cubicBezTo>
                    <a:pt x="11384" y="6086"/>
                    <a:pt x="11527" y="6032"/>
                    <a:pt x="11633" y="5907"/>
                  </a:cubicBezTo>
                  <a:cubicBezTo>
                    <a:pt x="11927" y="5597"/>
                    <a:pt x="11788" y="5147"/>
                    <a:pt x="11462" y="4682"/>
                  </a:cubicBezTo>
                  <a:cubicBezTo>
                    <a:pt x="11571" y="4666"/>
                    <a:pt x="11664" y="4604"/>
                    <a:pt x="11726" y="4511"/>
                  </a:cubicBezTo>
                  <a:cubicBezTo>
                    <a:pt x="12346" y="3565"/>
                    <a:pt x="9244" y="866"/>
                    <a:pt x="8174" y="618"/>
                  </a:cubicBezTo>
                  <a:cubicBezTo>
                    <a:pt x="5949" y="78"/>
                    <a:pt x="3631" y="0"/>
                    <a:pt x="247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3998225" y="5061600"/>
              <a:ext cx="102400" cy="65150"/>
            </a:xfrm>
            <a:custGeom>
              <a:rect b="b" l="l" r="r" t="t"/>
              <a:pathLst>
                <a:path extrusionOk="0" h="2606" w="4096">
                  <a:moveTo>
                    <a:pt x="1" y="0"/>
                  </a:moveTo>
                  <a:lnTo>
                    <a:pt x="1" y="0"/>
                  </a:lnTo>
                  <a:cubicBezTo>
                    <a:pt x="761" y="155"/>
                    <a:pt x="1474" y="466"/>
                    <a:pt x="2095" y="946"/>
                  </a:cubicBezTo>
                  <a:cubicBezTo>
                    <a:pt x="2420" y="1210"/>
                    <a:pt x="3770" y="2311"/>
                    <a:pt x="4080" y="2606"/>
                  </a:cubicBezTo>
                  <a:lnTo>
                    <a:pt x="4095" y="2606"/>
                  </a:lnTo>
                  <a:lnTo>
                    <a:pt x="4095" y="2575"/>
                  </a:lnTo>
                  <a:cubicBezTo>
                    <a:pt x="3413" y="1954"/>
                    <a:pt x="2886" y="1334"/>
                    <a:pt x="2095" y="822"/>
                  </a:cubicBezTo>
                  <a:cubicBezTo>
                    <a:pt x="1459" y="388"/>
                    <a:pt x="761" y="12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4012975" y="5028250"/>
              <a:ext cx="143750" cy="97900"/>
            </a:xfrm>
            <a:custGeom>
              <a:rect b="b" l="l" r="r" t="t"/>
              <a:pathLst>
                <a:path extrusionOk="0" h="3916" w="5750">
                  <a:moveTo>
                    <a:pt x="0" y="0"/>
                  </a:moveTo>
                  <a:lnTo>
                    <a:pt x="0" y="0"/>
                  </a:lnTo>
                  <a:cubicBezTo>
                    <a:pt x="481" y="156"/>
                    <a:pt x="993" y="311"/>
                    <a:pt x="1474" y="497"/>
                  </a:cubicBezTo>
                  <a:cubicBezTo>
                    <a:pt x="2296" y="807"/>
                    <a:pt x="3056" y="1288"/>
                    <a:pt x="3707" y="1893"/>
                  </a:cubicBezTo>
                  <a:cubicBezTo>
                    <a:pt x="4374" y="2528"/>
                    <a:pt x="5056" y="3211"/>
                    <a:pt x="5708" y="3909"/>
                  </a:cubicBezTo>
                  <a:cubicBezTo>
                    <a:pt x="5717" y="3913"/>
                    <a:pt x="5725" y="3915"/>
                    <a:pt x="5731" y="3915"/>
                  </a:cubicBezTo>
                  <a:cubicBezTo>
                    <a:pt x="5745" y="3915"/>
                    <a:pt x="5750" y="3904"/>
                    <a:pt x="5739" y="3893"/>
                  </a:cubicBezTo>
                  <a:cubicBezTo>
                    <a:pt x="5367" y="3475"/>
                    <a:pt x="4979" y="3056"/>
                    <a:pt x="4591" y="2653"/>
                  </a:cubicBezTo>
                  <a:cubicBezTo>
                    <a:pt x="3940" y="1970"/>
                    <a:pt x="3273" y="1272"/>
                    <a:pt x="2435" y="853"/>
                  </a:cubicBezTo>
                  <a:cubicBezTo>
                    <a:pt x="1660" y="435"/>
                    <a:pt x="822" y="233"/>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4035075" y="4999175"/>
              <a:ext cx="135625" cy="94775"/>
            </a:xfrm>
            <a:custGeom>
              <a:rect b="b" l="l" r="r" t="t"/>
              <a:pathLst>
                <a:path extrusionOk="0" h="3791" w="5425">
                  <a:moveTo>
                    <a:pt x="0" y="0"/>
                  </a:moveTo>
                  <a:cubicBezTo>
                    <a:pt x="528" y="109"/>
                    <a:pt x="1055" y="264"/>
                    <a:pt x="1567" y="465"/>
                  </a:cubicBezTo>
                  <a:cubicBezTo>
                    <a:pt x="2079" y="698"/>
                    <a:pt x="2544" y="993"/>
                    <a:pt x="2947" y="1350"/>
                  </a:cubicBezTo>
                  <a:cubicBezTo>
                    <a:pt x="3800" y="2110"/>
                    <a:pt x="4638" y="2932"/>
                    <a:pt x="5398" y="3785"/>
                  </a:cubicBezTo>
                  <a:cubicBezTo>
                    <a:pt x="5398" y="3789"/>
                    <a:pt x="5400" y="3791"/>
                    <a:pt x="5403" y="3791"/>
                  </a:cubicBezTo>
                  <a:cubicBezTo>
                    <a:pt x="5411" y="3791"/>
                    <a:pt x="5425" y="3776"/>
                    <a:pt x="5413" y="3754"/>
                  </a:cubicBezTo>
                  <a:cubicBezTo>
                    <a:pt x="5087" y="3350"/>
                    <a:pt x="4731" y="2963"/>
                    <a:pt x="4390" y="2590"/>
                  </a:cubicBezTo>
                  <a:cubicBezTo>
                    <a:pt x="4048" y="2265"/>
                    <a:pt x="3164" y="1287"/>
                    <a:pt x="2218" y="729"/>
                  </a:cubicBezTo>
                  <a:cubicBezTo>
                    <a:pt x="1520" y="310"/>
                    <a:pt x="807" y="155"/>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3575050" y="4755175"/>
              <a:ext cx="339075" cy="393300"/>
            </a:xfrm>
            <a:custGeom>
              <a:rect b="b" l="l" r="r" t="t"/>
              <a:pathLst>
                <a:path extrusionOk="0" h="15732" w="13563">
                  <a:moveTo>
                    <a:pt x="886" y="1"/>
                  </a:moveTo>
                  <a:cubicBezTo>
                    <a:pt x="309" y="1"/>
                    <a:pt x="1" y="719"/>
                    <a:pt x="333" y="2362"/>
                  </a:cubicBezTo>
                  <a:cubicBezTo>
                    <a:pt x="938" y="5371"/>
                    <a:pt x="3016" y="11575"/>
                    <a:pt x="4117" y="12785"/>
                  </a:cubicBezTo>
                  <a:cubicBezTo>
                    <a:pt x="5218" y="13979"/>
                    <a:pt x="11313" y="15731"/>
                    <a:pt x="11313" y="15731"/>
                  </a:cubicBezTo>
                  <a:lnTo>
                    <a:pt x="13562" y="8597"/>
                  </a:lnTo>
                  <a:cubicBezTo>
                    <a:pt x="13562" y="8597"/>
                    <a:pt x="7901" y="8039"/>
                    <a:pt x="7700" y="7930"/>
                  </a:cubicBezTo>
                  <a:cubicBezTo>
                    <a:pt x="7514" y="7822"/>
                    <a:pt x="4039" y="3246"/>
                    <a:pt x="2644" y="1338"/>
                  </a:cubicBezTo>
                  <a:cubicBezTo>
                    <a:pt x="2014" y="485"/>
                    <a:pt x="1359" y="1"/>
                    <a:pt x="8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3820650" y="4968775"/>
              <a:ext cx="52375" cy="162625"/>
            </a:xfrm>
            <a:custGeom>
              <a:rect b="b" l="l" r="r" t="t"/>
              <a:pathLst>
                <a:path extrusionOk="0" h="6505" w="2095">
                  <a:moveTo>
                    <a:pt x="2063" y="0"/>
                  </a:moveTo>
                  <a:cubicBezTo>
                    <a:pt x="2057" y="0"/>
                    <a:pt x="2052" y="2"/>
                    <a:pt x="2048" y="6"/>
                  </a:cubicBezTo>
                  <a:cubicBezTo>
                    <a:pt x="1738" y="844"/>
                    <a:pt x="1427" y="1681"/>
                    <a:pt x="1179" y="2535"/>
                  </a:cubicBezTo>
                  <a:cubicBezTo>
                    <a:pt x="931" y="3388"/>
                    <a:pt x="636" y="4225"/>
                    <a:pt x="388" y="5047"/>
                  </a:cubicBezTo>
                  <a:cubicBezTo>
                    <a:pt x="233" y="5543"/>
                    <a:pt x="109" y="6024"/>
                    <a:pt x="1" y="6505"/>
                  </a:cubicBezTo>
                  <a:lnTo>
                    <a:pt x="16" y="6505"/>
                  </a:lnTo>
                  <a:cubicBezTo>
                    <a:pt x="342" y="5698"/>
                    <a:pt x="605" y="4861"/>
                    <a:pt x="885" y="4008"/>
                  </a:cubicBezTo>
                  <a:cubicBezTo>
                    <a:pt x="1164" y="3170"/>
                    <a:pt x="1427" y="2317"/>
                    <a:pt x="1676" y="1480"/>
                  </a:cubicBezTo>
                  <a:lnTo>
                    <a:pt x="2094" y="37"/>
                  </a:lnTo>
                  <a:cubicBezTo>
                    <a:pt x="2094" y="15"/>
                    <a:pt x="2078" y="0"/>
                    <a:pt x="20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3578700" y="4755675"/>
              <a:ext cx="202050" cy="367975"/>
            </a:xfrm>
            <a:custGeom>
              <a:rect b="b" l="l" r="r" t="t"/>
              <a:pathLst>
                <a:path extrusionOk="0" h="14719" w="8082">
                  <a:moveTo>
                    <a:pt x="761" y="0"/>
                  </a:moveTo>
                  <a:cubicBezTo>
                    <a:pt x="295" y="0"/>
                    <a:pt x="1" y="450"/>
                    <a:pt x="63" y="1443"/>
                  </a:cubicBezTo>
                  <a:cubicBezTo>
                    <a:pt x="78" y="1753"/>
                    <a:pt x="109" y="2016"/>
                    <a:pt x="156" y="2249"/>
                  </a:cubicBezTo>
                  <a:cubicBezTo>
                    <a:pt x="156" y="2296"/>
                    <a:pt x="171" y="2327"/>
                    <a:pt x="171" y="2373"/>
                  </a:cubicBezTo>
                  <a:cubicBezTo>
                    <a:pt x="792" y="5382"/>
                    <a:pt x="2854" y="11586"/>
                    <a:pt x="3955" y="12780"/>
                  </a:cubicBezTo>
                  <a:lnTo>
                    <a:pt x="4018" y="12842"/>
                  </a:lnTo>
                  <a:lnTo>
                    <a:pt x="4064" y="12904"/>
                  </a:lnTo>
                  <a:cubicBezTo>
                    <a:pt x="4297" y="13075"/>
                    <a:pt x="4560" y="13245"/>
                    <a:pt x="4824" y="13385"/>
                  </a:cubicBezTo>
                  <a:lnTo>
                    <a:pt x="4948" y="13447"/>
                  </a:lnTo>
                  <a:cubicBezTo>
                    <a:pt x="5150" y="13556"/>
                    <a:pt x="5413" y="13680"/>
                    <a:pt x="5677" y="13788"/>
                  </a:cubicBezTo>
                  <a:lnTo>
                    <a:pt x="5817" y="13850"/>
                  </a:lnTo>
                  <a:cubicBezTo>
                    <a:pt x="6437" y="14114"/>
                    <a:pt x="7135" y="14393"/>
                    <a:pt x="7817" y="14626"/>
                  </a:cubicBezTo>
                  <a:lnTo>
                    <a:pt x="8081" y="14719"/>
                  </a:lnTo>
                  <a:cubicBezTo>
                    <a:pt x="6887" y="12377"/>
                    <a:pt x="2699" y="3831"/>
                    <a:pt x="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3334425" y="4739625"/>
              <a:ext cx="389325" cy="450325"/>
            </a:xfrm>
            <a:custGeom>
              <a:rect b="b" l="l" r="r" t="t"/>
              <a:pathLst>
                <a:path extrusionOk="0" h="18013" w="15573">
                  <a:moveTo>
                    <a:pt x="9150" y="1"/>
                  </a:moveTo>
                  <a:cubicBezTo>
                    <a:pt x="8627" y="1"/>
                    <a:pt x="8111" y="121"/>
                    <a:pt x="7709" y="410"/>
                  </a:cubicBezTo>
                  <a:cubicBezTo>
                    <a:pt x="2513" y="4209"/>
                    <a:pt x="1" y="17703"/>
                    <a:pt x="171" y="18013"/>
                  </a:cubicBezTo>
                  <a:lnTo>
                    <a:pt x="15572" y="18013"/>
                  </a:lnTo>
                  <a:cubicBezTo>
                    <a:pt x="15572" y="18013"/>
                    <a:pt x="14347" y="5047"/>
                    <a:pt x="11478" y="937"/>
                  </a:cubicBezTo>
                  <a:cubicBezTo>
                    <a:pt x="11115" y="413"/>
                    <a:pt x="10118" y="1"/>
                    <a:pt x="9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3660900" y="4852225"/>
              <a:ext cx="49275" cy="231000"/>
            </a:xfrm>
            <a:custGeom>
              <a:rect b="b" l="l" r="r" t="t"/>
              <a:pathLst>
                <a:path extrusionOk="0" h="9240" w="1971">
                  <a:moveTo>
                    <a:pt x="1" y="0"/>
                  </a:moveTo>
                  <a:lnTo>
                    <a:pt x="419" y="2032"/>
                  </a:lnTo>
                  <a:lnTo>
                    <a:pt x="1164" y="5646"/>
                  </a:lnTo>
                  <a:cubicBezTo>
                    <a:pt x="1303" y="6219"/>
                    <a:pt x="1427" y="6824"/>
                    <a:pt x="1552" y="7429"/>
                  </a:cubicBezTo>
                  <a:cubicBezTo>
                    <a:pt x="1691" y="8034"/>
                    <a:pt x="1831" y="8623"/>
                    <a:pt x="1939" y="9228"/>
                  </a:cubicBezTo>
                  <a:cubicBezTo>
                    <a:pt x="1939" y="9236"/>
                    <a:pt x="1947" y="9240"/>
                    <a:pt x="1955" y="9240"/>
                  </a:cubicBezTo>
                  <a:cubicBezTo>
                    <a:pt x="1963" y="9240"/>
                    <a:pt x="1970" y="9236"/>
                    <a:pt x="1970" y="9228"/>
                  </a:cubicBezTo>
                  <a:cubicBezTo>
                    <a:pt x="1846" y="8546"/>
                    <a:pt x="1769" y="7848"/>
                    <a:pt x="1660" y="7181"/>
                  </a:cubicBezTo>
                  <a:cubicBezTo>
                    <a:pt x="1458" y="5971"/>
                    <a:pt x="1226" y="4777"/>
                    <a:pt x="962" y="3567"/>
                  </a:cubicBezTo>
                  <a:cubicBezTo>
                    <a:pt x="823" y="2947"/>
                    <a:pt x="667" y="2327"/>
                    <a:pt x="512" y="1706"/>
                  </a:cubicBezTo>
                  <a:cubicBezTo>
                    <a:pt x="497" y="1442"/>
                    <a:pt x="466" y="1148"/>
                    <a:pt x="419" y="869"/>
                  </a:cubicBezTo>
                  <a:cubicBezTo>
                    <a:pt x="419" y="861"/>
                    <a:pt x="412" y="857"/>
                    <a:pt x="404" y="857"/>
                  </a:cubicBezTo>
                  <a:cubicBezTo>
                    <a:pt x="396" y="857"/>
                    <a:pt x="388" y="861"/>
                    <a:pt x="388" y="869"/>
                  </a:cubicBezTo>
                  <a:cubicBezTo>
                    <a:pt x="435" y="1101"/>
                    <a:pt x="450" y="1318"/>
                    <a:pt x="466" y="1551"/>
                  </a:cubicBezTo>
                  <a:cubicBezTo>
                    <a:pt x="342" y="1055"/>
                    <a:pt x="202" y="527"/>
                    <a:pt x="63" y="16"/>
                  </a:cubicBezTo>
                  <a:cubicBezTo>
                    <a:pt x="47" y="8"/>
                    <a:pt x="39" y="8"/>
                    <a:pt x="32" y="8"/>
                  </a:cubicBezTo>
                  <a:cubicBezTo>
                    <a:pt x="24" y="8"/>
                    <a:pt x="16" y="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3273950" y="4755325"/>
              <a:ext cx="458700" cy="406875"/>
            </a:xfrm>
            <a:custGeom>
              <a:rect b="b" l="l" r="r" t="t"/>
              <a:pathLst>
                <a:path extrusionOk="0" h="16275" w="18348">
                  <a:moveTo>
                    <a:pt x="10168" y="1"/>
                  </a:moveTo>
                  <a:cubicBezTo>
                    <a:pt x="9646" y="1"/>
                    <a:pt x="8904" y="574"/>
                    <a:pt x="8391" y="1131"/>
                  </a:cubicBezTo>
                  <a:cubicBezTo>
                    <a:pt x="5909" y="3783"/>
                    <a:pt x="0" y="13787"/>
                    <a:pt x="1908" y="15617"/>
                  </a:cubicBezTo>
                  <a:cubicBezTo>
                    <a:pt x="2395" y="16084"/>
                    <a:pt x="3441" y="16274"/>
                    <a:pt x="4780" y="16274"/>
                  </a:cubicBezTo>
                  <a:cubicBezTo>
                    <a:pt x="8730" y="16274"/>
                    <a:pt x="15229" y="14623"/>
                    <a:pt x="17464" y="13570"/>
                  </a:cubicBezTo>
                  <a:cubicBezTo>
                    <a:pt x="18348" y="13135"/>
                    <a:pt x="14982" y="7598"/>
                    <a:pt x="13928" y="7474"/>
                  </a:cubicBezTo>
                  <a:cubicBezTo>
                    <a:pt x="13905" y="7471"/>
                    <a:pt x="13880" y="7470"/>
                    <a:pt x="13853" y="7470"/>
                  </a:cubicBezTo>
                  <a:cubicBezTo>
                    <a:pt x="12891" y="7470"/>
                    <a:pt x="9107" y="9170"/>
                    <a:pt x="8549" y="9170"/>
                  </a:cubicBezTo>
                  <a:cubicBezTo>
                    <a:pt x="8514" y="9170"/>
                    <a:pt x="8492" y="9164"/>
                    <a:pt x="8484" y="9149"/>
                  </a:cubicBezTo>
                  <a:cubicBezTo>
                    <a:pt x="8329" y="8855"/>
                    <a:pt x="9352" y="6993"/>
                    <a:pt x="10422" y="3147"/>
                  </a:cubicBezTo>
                  <a:cubicBezTo>
                    <a:pt x="11077" y="754"/>
                    <a:pt x="10767" y="1"/>
                    <a:pt x="10168"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3732250" y="4855225"/>
              <a:ext cx="157925" cy="109450"/>
            </a:xfrm>
            <a:custGeom>
              <a:rect b="b" l="l" r="r" t="t"/>
              <a:pathLst>
                <a:path extrusionOk="0" h="4378" w="6317">
                  <a:moveTo>
                    <a:pt x="5539" y="0"/>
                  </a:moveTo>
                  <a:cubicBezTo>
                    <a:pt x="5244" y="0"/>
                    <a:pt x="4863" y="138"/>
                    <a:pt x="4467" y="423"/>
                  </a:cubicBezTo>
                  <a:cubicBezTo>
                    <a:pt x="2761" y="1648"/>
                    <a:pt x="2156" y="1400"/>
                    <a:pt x="0" y="1679"/>
                  </a:cubicBezTo>
                  <a:lnTo>
                    <a:pt x="1148" y="4378"/>
                  </a:lnTo>
                  <a:cubicBezTo>
                    <a:pt x="2172" y="4316"/>
                    <a:pt x="4886" y="3354"/>
                    <a:pt x="5909" y="1260"/>
                  </a:cubicBezTo>
                  <a:cubicBezTo>
                    <a:pt x="6316" y="437"/>
                    <a:pt x="6063" y="0"/>
                    <a:pt x="553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3588775" y="4895400"/>
              <a:ext cx="356575" cy="199400"/>
            </a:xfrm>
            <a:custGeom>
              <a:rect b="b" l="l" r="r" t="t"/>
              <a:pathLst>
                <a:path extrusionOk="0" h="7976" w="14263">
                  <a:moveTo>
                    <a:pt x="6776" y="1"/>
                  </a:moveTo>
                  <a:cubicBezTo>
                    <a:pt x="5927" y="1"/>
                    <a:pt x="5210" y="132"/>
                    <a:pt x="4700" y="258"/>
                  </a:cubicBezTo>
                  <a:cubicBezTo>
                    <a:pt x="2420" y="801"/>
                    <a:pt x="1" y="2150"/>
                    <a:pt x="1" y="2150"/>
                  </a:cubicBezTo>
                  <a:lnTo>
                    <a:pt x="4328" y="7951"/>
                  </a:lnTo>
                  <a:cubicBezTo>
                    <a:pt x="4505" y="7968"/>
                    <a:pt x="4673" y="7975"/>
                    <a:pt x="4832" y="7975"/>
                  </a:cubicBezTo>
                  <a:cubicBezTo>
                    <a:pt x="6135" y="7975"/>
                    <a:pt x="6825" y="7470"/>
                    <a:pt x="6825" y="7470"/>
                  </a:cubicBezTo>
                  <a:cubicBezTo>
                    <a:pt x="6949" y="7594"/>
                    <a:pt x="7073" y="7734"/>
                    <a:pt x="7213" y="7873"/>
                  </a:cubicBezTo>
                  <a:cubicBezTo>
                    <a:pt x="8128" y="7284"/>
                    <a:pt x="9198" y="6354"/>
                    <a:pt x="9586" y="6028"/>
                  </a:cubicBezTo>
                  <a:cubicBezTo>
                    <a:pt x="10439" y="5252"/>
                    <a:pt x="9989" y="2973"/>
                    <a:pt x="9989" y="2972"/>
                  </a:cubicBezTo>
                  <a:lnTo>
                    <a:pt x="9989" y="2972"/>
                  </a:lnTo>
                  <a:cubicBezTo>
                    <a:pt x="10795" y="3174"/>
                    <a:pt x="11400" y="3950"/>
                    <a:pt x="12688" y="4570"/>
                  </a:cubicBezTo>
                  <a:cubicBezTo>
                    <a:pt x="13035" y="4741"/>
                    <a:pt x="13294" y="4813"/>
                    <a:pt x="13481" y="4813"/>
                  </a:cubicBezTo>
                  <a:cubicBezTo>
                    <a:pt x="14262" y="4813"/>
                    <a:pt x="13773" y="3546"/>
                    <a:pt x="13122" y="2895"/>
                  </a:cubicBezTo>
                  <a:cubicBezTo>
                    <a:pt x="10863" y="563"/>
                    <a:pt x="8534" y="1"/>
                    <a:pt x="6776"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3730300" y="4898750"/>
              <a:ext cx="176075" cy="235000"/>
            </a:xfrm>
            <a:custGeom>
              <a:rect b="b" l="l" r="r" t="t"/>
              <a:pathLst>
                <a:path extrusionOk="0" h="9400" w="7043">
                  <a:moveTo>
                    <a:pt x="606" y="0"/>
                  </a:moveTo>
                  <a:cubicBezTo>
                    <a:pt x="606" y="0"/>
                    <a:pt x="1" y="7212"/>
                    <a:pt x="249" y="7352"/>
                  </a:cubicBezTo>
                  <a:cubicBezTo>
                    <a:pt x="1312" y="7797"/>
                    <a:pt x="1630" y="9400"/>
                    <a:pt x="2361" y="9400"/>
                  </a:cubicBezTo>
                  <a:cubicBezTo>
                    <a:pt x="2419" y="9400"/>
                    <a:pt x="2480" y="9390"/>
                    <a:pt x="2544" y="9368"/>
                  </a:cubicBezTo>
                  <a:cubicBezTo>
                    <a:pt x="3273" y="9104"/>
                    <a:pt x="3087" y="8267"/>
                    <a:pt x="3087" y="8267"/>
                  </a:cubicBezTo>
                  <a:lnTo>
                    <a:pt x="3087" y="8267"/>
                  </a:lnTo>
                  <a:cubicBezTo>
                    <a:pt x="3087" y="8267"/>
                    <a:pt x="3480" y="8791"/>
                    <a:pt x="3982" y="8791"/>
                  </a:cubicBezTo>
                  <a:cubicBezTo>
                    <a:pt x="4103" y="8791"/>
                    <a:pt x="4230" y="8761"/>
                    <a:pt x="4359" y="8686"/>
                  </a:cubicBezTo>
                  <a:cubicBezTo>
                    <a:pt x="5119" y="8267"/>
                    <a:pt x="4576" y="6949"/>
                    <a:pt x="4576" y="6949"/>
                  </a:cubicBezTo>
                  <a:lnTo>
                    <a:pt x="4576" y="6949"/>
                  </a:lnTo>
                  <a:cubicBezTo>
                    <a:pt x="4576" y="6949"/>
                    <a:pt x="5041" y="7511"/>
                    <a:pt x="5577" y="7511"/>
                  </a:cubicBezTo>
                  <a:cubicBezTo>
                    <a:pt x="5747" y="7511"/>
                    <a:pt x="5924" y="7455"/>
                    <a:pt x="6096" y="7305"/>
                  </a:cubicBezTo>
                  <a:cubicBezTo>
                    <a:pt x="7042" y="6452"/>
                    <a:pt x="5134" y="3691"/>
                    <a:pt x="3971" y="2404"/>
                  </a:cubicBezTo>
                  <a:cubicBezTo>
                    <a:pt x="2932" y="1241"/>
                    <a:pt x="1366" y="388"/>
                    <a:pt x="60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3790800" y="4983650"/>
              <a:ext cx="53925" cy="88375"/>
            </a:xfrm>
            <a:custGeom>
              <a:rect b="b" l="l" r="r" t="t"/>
              <a:pathLst>
                <a:path extrusionOk="0" h="3535" w="2157">
                  <a:moveTo>
                    <a:pt x="0" y="1"/>
                  </a:moveTo>
                  <a:cubicBezTo>
                    <a:pt x="838" y="1086"/>
                    <a:pt x="1551" y="2265"/>
                    <a:pt x="2141" y="3521"/>
                  </a:cubicBezTo>
                  <a:cubicBezTo>
                    <a:pt x="2141" y="3531"/>
                    <a:pt x="2142" y="3534"/>
                    <a:pt x="2144" y="3534"/>
                  </a:cubicBezTo>
                  <a:cubicBezTo>
                    <a:pt x="2148" y="3534"/>
                    <a:pt x="2156" y="3512"/>
                    <a:pt x="2156" y="3490"/>
                  </a:cubicBezTo>
                  <a:cubicBezTo>
                    <a:pt x="1830" y="1955"/>
                    <a:pt x="636" y="48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3759125" y="5013950"/>
              <a:ext cx="48750" cy="91400"/>
            </a:xfrm>
            <a:custGeom>
              <a:rect b="b" l="l" r="r" t="t"/>
              <a:pathLst>
                <a:path extrusionOk="0" h="3656" w="1950">
                  <a:moveTo>
                    <a:pt x="8" y="0"/>
                  </a:moveTo>
                  <a:cubicBezTo>
                    <a:pt x="4" y="0"/>
                    <a:pt x="1" y="14"/>
                    <a:pt x="11" y="14"/>
                  </a:cubicBezTo>
                  <a:cubicBezTo>
                    <a:pt x="11" y="4"/>
                    <a:pt x="9" y="0"/>
                    <a:pt x="8" y="0"/>
                  </a:cubicBezTo>
                  <a:close/>
                  <a:moveTo>
                    <a:pt x="11" y="14"/>
                  </a:moveTo>
                  <a:lnTo>
                    <a:pt x="11" y="14"/>
                  </a:lnTo>
                  <a:cubicBezTo>
                    <a:pt x="771" y="1146"/>
                    <a:pt x="1422" y="2356"/>
                    <a:pt x="1903" y="3628"/>
                  </a:cubicBezTo>
                  <a:cubicBezTo>
                    <a:pt x="1916" y="3647"/>
                    <a:pt x="1926" y="3656"/>
                    <a:pt x="1934" y="3656"/>
                  </a:cubicBezTo>
                  <a:cubicBezTo>
                    <a:pt x="1944" y="3656"/>
                    <a:pt x="1950" y="3639"/>
                    <a:pt x="1950" y="3612"/>
                  </a:cubicBezTo>
                  <a:cubicBezTo>
                    <a:pt x="1686" y="2061"/>
                    <a:pt x="538" y="479"/>
                    <a:pt x="11"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a:off x="3838475" y="4968925"/>
              <a:ext cx="99675" cy="48975"/>
            </a:xfrm>
            <a:custGeom>
              <a:rect b="b" l="l" r="r" t="t"/>
              <a:pathLst>
                <a:path extrusionOk="0" h="1959" w="3987">
                  <a:moveTo>
                    <a:pt x="16" y="0"/>
                  </a:moveTo>
                  <a:cubicBezTo>
                    <a:pt x="1" y="0"/>
                    <a:pt x="1" y="31"/>
                    <a:pt x="1" y="47"/>
                  </a:cubicBezTo>
                  <a:cubicBezTo>
                    <a:pt x="342" y="218"/>
                    <a:pt x="683" y="419"/>
                    <a:pt x="1009" y="621"/>
                  </a:cubicBezTo>
                  <a:lnTo>
                    <a:pt x="2002" y="1319"/>
                  </a:lnTo>
                  <a:cubicBezTo>
                    <a:pt x="2172" y="1427"/>
                    <a:pt x="2327" y="1536"/>
                    <a:pt x="2498" y="1629"/>
                  </a:cubicBezTo>
                  <a:cubicBezTo>
                    <a:pt x="2669" y="1753"/>
                    <a:pt x="2870" y="1831"/>
                    <a:pt x="3056" y="1908"/>
                  </a:cubicBezTo>
                  <a:cubicBezTo>
                    <a:pt x="3158" y="1940"/>
                    <a:pt x="3270" y="1959"/>
                    <a:pt x="3380" y="1959"/>
                  </a:cubicBezTo>
                  <a:cubicBezTo>
                    <a:pt x="3641" y="1959"/>
                    <a:pt x="3890" y="1855"/>
                    <a:pt x="3956" y="1582"/>
                  </a:cubicBezTo>
                  <a:cubicBezTo>
                    <a:pt x="3987" y="1396"/>
                    <a:pt x="3971" y="1210"/>
                    <a:pt x="3894" y="1040"/>
                  </a:cubicBezTo>
                  <a:cubicBezTo>
                    <a:pt x="3785" y="776"/>
                    <a:pt x="3646" y="528"/>
                    <a:pt x="3475" y="311"/>
                  </a:cubicBezTo>
                  <a:cubicBezTo>
                    <a:pt x="3444" y="311"/>
                    <a:pt x="3444" y="342"/>
                    <a:pt x="3444" y="342"/>
                  </a:cubicBezTo>
                  <a:cubicBezTo>
                    <a:pt x="3630" y="574"/>
                    <a:pt x="3754" y="838"/>
                    <a:pt x="3832" y="1133"/>
                  </a:cubicBezTo>
                  <a:cubicBezTo>
                    <a:pt x="3878" y="1319"/>
                    <a:pt x="3878" y="1582"/>
                    <a:pt x="3708" y="1707"/>
                  </a:cubicBezTo>
                  <a:cubicBezTo>
                    <a:pt x="3618" y="1777"/>
                    <a:pt x="3516" y="1805"/>
                    <a:pt x="3409" y="1805"/>
                  </a:cubicBezTo>
                  <a:cubicBezTo>
                    <a:pt x="3163" y="1805"/>
                    <a:pt x="2894" y="1659"/>
                    <a:pt x="2700" y="1551"/>
                  </a:cubicBezTo>
                  <a:cubicBezTo>
                    <a:pt x="2389" y="1381"/>
                    <a:pt x="2079" y="1195"/>
                    <a:pt x="1785" y="978"/>
                  </a:cubicBezTo>
                  <a:cubicBezTo>
                    <a:pt x="1180" y="574"/>
                    <a:pt x="714" y="218"/>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3838475" y="4968925"/>
              <a:ext cx="52375" cy="119350"/>
            </a:xfrm>
            <a:custGeom>
              <a:rect b="b" l="l" r="r" t="t"/>
              <a:pathLst>
                <a:path extrusionOk="0" h="4774" w="2095">
                  <a:moveTo>
                    <a:pt x="1" y="0"/>
                  </a:moveTo>
                  <a:lnTo>
                    <a:pt x="1" y="31"/>
                  </a:lnTo>
                  <a:cubicBezTo>
                    <a:pt x="327" y="419"/>
                    <a:pt x="1319" y="2079"/>
                    <a:pt x="1490" y="2482"/>
                  </a:cubicBezTo>
                  <a:cubicBezTo>
                    <a:pt x="1692" y="2901"/>
                    <a:pt x="1862" y="3320"/>
                    <a:pt x="1909" y="3769"/>
                  </a:cubicBezTo>
                  <a:cubicBezTo>
                    <a:pt x="1955" y="3986"/>
                    <a:pt x="1909" y="4188"/>
                    <a:pt x="1800" y="4374"/>
                  </a:cubicBezTo>
                  <a:cubicBezTo>
                    <a:pt x="1707" y="4498"/>
                    <a:pt x="1521" y="4607"/>
                    <a:pt x="1350" y="4622"/>
                  </a:cubicBezTo>
                  <a:cubicBezTo>
                    <a:pt x="1314" y="4628"/>
                    <a:pt x="1277" y="4631"/>
                    <a:pt x="1239" y="4631"/>
                  </a:cubicBezTo>
                  <a:cubicBezTo>
                    <a:pt x="869" y="4631"/>
                    <a:pt x="490" y="4363"/>
                    <a:pt x="265" y="4095"/>
                  </a:cubicBezTo>
                  <a:cubicBezTo>
                    <a:pt x="249" y="4095"/>
                    <a:pt x="249" y="4095"/>
                    <a:pt x="249" y="4110"/>
                  </a:cubicBezTo>
                  <a:cubicBezTo>
                    <a:pt x="404" y="4343"/>
                    <a:pt x="590" y="4529"/>
                    <a:pt x="807" y="4653"/>
                  </a:cubicBezTo>
                  <a:cubicBezTo>
                    <a:pt x="960" y="4736"/>
                    <a:pt x="1113" y="4773"/>
                    <a:pt x="1272" y="4773"/>
                  </a:cubicBezTo>
                  <a:cubicBezTo>
                    <a:pt x="1323" y="4773"/>
                    <a:pt x="1375" y="4769"/>
                    <a:pt x="1428" y="4762"/>
                  </a:cubicBezTo>
                  <a:cubicBezTo>
                    <a:pt x="1598" y="4715"/>
                    <a:pt x="2095" y="4576"/>
                    <a:pt x="2095" y="3847"/>
                  </a:cubicBezTo>
                  <a:cubicBezTo>
                    <a:pt x="2095" y="3335"/>
                    <a:pt x="1862" y="2792"/>
                    <a:pt x="1645" y="2358"/>
                  </a:cubicBezTo>
                  <a:cubicBezTo>
                    <a:pt x="1443" y="1908"/>
                    <a:pt x="559" y="528"/>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3284025" y="4754025"/>
              <a:ext cx="390075" cy="413325"/>
            </a:xfrm>
            <a:custGeom>
              <a:rect b="b" l="l" r="r" t="t"/>
              <a:pathLst>
                <a:path extrusionOk="0" h="16533" w="15603">
                  <a:moveTo>
                    <a:pt x="9735" y="1"/>
                  </a:moveTo>
                  <a:cubicBezTo>
                    <a:pt x="9239" y="1"/>
                    <a:pt x="8487" y="506"/>
                    <a:pt x="7507" y="1617"/>
                  </a:cubicBezTo>
                  <a:cubicBezTo>
                    <a:pt x="5180" y="4254"/>
                    <a:pt x="0" y="13342"/>
                    <a:pt x="1132" y="15653"/>
                  </a:cubicBezTo>
                  <a:cubicBezTo>
                    <a:pt x="1453" y="16299"/>
                    <a:pt x="2726" y="16532"/>
                    <a:pt x="4392" y="16532"/>
                  </a:cubicBezTo>
                  <a:cubicBezTo>
                    <a:pt x="8688" y="16532"/>
                    <a:pt x="15603" y="14986"/>
                    <a:pt x="15603" y="14986"/>
                  </a:cubicBezTo>
                  <a:lnTo>
                    <a:pt x="12191" y="7805"/>
                  </a:lnTo>
                  <a:lnTo>
                    <a:pt x="8112" y="9263"/>
                  </a:lnTo>
                  <a:cubicBezTo>
                    <a:pt x="8112" y="9263"/>
                    <a:pt x="9632" y="5448"/>
                    <a:pt x="10252" y="2594"/>
                  </a:cubicBezTo>
                  <a:cubicBezTo>
                    <a:pt x="10611" y="952"/>
                    <a:pt x="10414" y="1"/>
                    <a:pt x="9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3385225" y="4974350"/>
              <a:ext cx="131450" cy="59350"/>
            </a:xfrm>
            <a:custGeom>
              <a:rect b="b" l="l" r="r" t="t"/>
              <a:pathLst>
                <a:path extrusionOk="0" h="2374" w="5258">
                  <a:moveTo>
                    <a:pt x="5242" y="1"/>
                  </a:moveTo>
                  <a:cubicBezTo>
                    <a:pt x="4824" y="125"/>
                    <a:pt x="4420" y="233"/>
                    <a:pt x="4017" y="373"/>
                  </a:cubicBezTo>
                  <a:cubicBezTo>
                    <a:pt x="3304" y="605"/>
                    <a:pt x="2606" y="869"/>
                    <a:pt x="1939" y="1210"/>
                  </a:cubicBezTo>
                  <a:cubicBezTo>
                    <a:pt x="1257" y="1536"/>
                    <a:pt x="621" y="1924"/>
                    <a:pt x="0" y="2343"/>
                  </a:cubicBezTo>
                  <a:lnTo>
                    <a:pt x="0" y="2374"/>
                  </a:lnTo>
                  <a:cubicBezTo>
                    <a:pt x="388" y="2172"/>
                    <a:pt x="760" y="1986"/>
                    <a:pt x="1132" y="1784"/>
                  </a:cubicBezTo>
                  <a:cubicBezTo>
                    <a:pt x="1799" y="1458"/>
                    <a:pt x="2466" y="1133"/>
                    <a:pt x="3149" y="838"/>
                  </a:cubicBezTo>
                  <a:cubicBezTo>
                    <a:pt x="3816" y="528"/>
                    <a:pt x="4514" y="249"/>
                    <a:pt x="5242" y="16"/>
                  </a:cubicBezTo>
                  <a:cubicBezTo>
                    <a:pt x="5258" y="16"/>
                    <a:pt x="5258" y="1"/>
                    <a:pt x="5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3486025" y="4878000"/>
              <a:ext cx="103175" cy="108400"/>
            </a:xfrm>
            <a:custGeom>
              <a:rect b="b" l="l" r="r" t="t"/>
              <a:pathLst>
                <a:path extrusionOk="0" h="4336" w="4127">
                  <a:moveTo>
                    <a:pt x="1559" y="0"/>
                  </a:moveTo>
                  <a:cubicBezTo>
                    <a:pt x="1556" y="0"/>
                    <a:pt x="1552" y="8"/>
                    <a:pt x="1552" y="24"/>
                  </a:cubicBezTo>
                  <a:cubicBezTo>
                    <a:pt x="1366" y="582"/>
                    <a:pt x="1148" y="1140"/>
                    <a:pt x="947" y="1699"/>
                  </a:cubicBezTo>
                  <a:cubicBezTo>
                    <a:pt x="761" y="2273"/>
                    <a:pt x="1" y="4335"/>
                    <a:pt x="16" y="4335"/>
                  </a:cubicBezTo>
                  <a:cubicBezTo>
                    <a:pt x="16" y="4335"/>
                    <a:pt x="4033" y="2924"/>
                    <a:pt x="4111" y="2893"/>
                  </a:cubicBezTo>
                  <a:cubicBezTo>
                    <a:pt x="4126" y="2893"/>
                    <a:pt x="4126" y="2862"/>
                    <a:pt x="4126" y="2846"/>
                  </a:cubicBezTo>
                  <a:cubicBezTo>
                    <a:pt x="4111" y="2831"/>
                    <a:pt x="4095" y="2831"/>
                    <a:pt x="4080" y="2831"/>
                  </a:cubicBezTo>
                  <a:cubicBezTo>
                    <a:pt x="4018" y="2846"/>
                    <a:pt x="373" y="4056"/>
                    <a:pt x="249" y="4103"/>
                  </a:cubicBezTo>
                  <a:cubicBezTo>
                    <a:pt x="280" y="4056"/>
                    <a:pt x="916" y="2118"/>
                    <a:pt x="1024" y="1838"/>
                  </a:cubicBezTo>
                  <a:cubicBezTo>
                    <a:pt x="1055" y="1792"/>
                    <a:pt x="1055" y="1776"/>
                    <a:pt x="1055" y="1761"/>
                  </a:cubicBezTo>
                  <a:cubicBezTo>
                    <a:pt x="1102" y="1621"/>
                    <a:pt x="1179" y="1513"/>
                    <a:pt x="1242" y="1373"/>
                  </a:cubicBezTo>
                  <a:cubicBezTo>
                    <a:pt x="1319" y="1202"/>
                    <a:pt x="1397" y="1047"/>
                    <a:pt x="1474" y="877"/>
                  </a:cubicBezTo>
                  <a:lnTo>
                    <a:pt x="1474" y="877"/>
                  </a:lnTo>
                  <a:cubicBezTo>
                    <a:pt x="1397" y="1016"/>
                    <a:pt x="1304" y="1202"/>
                    <a:pt x="1226" y="1358"/>
                  </a:cubicBezTo>
                  <a:lnTo>
                    <a:pt x="1102" y="1590"/>
                  </a:lnTo>
                  <a:cubicBezTo>
                    <a:pt x="1164" y="1389"/>
                    <a:pt x="1226" y="1187"/>
                    <a:pt x="1304" y="985"/>
                  </a:cubicBezTo>
                  <a:cubicBezTo>
                    <a:pt x="1397" y="660"/>
                    <a:pt x="1490" y="349"/>
                    <a:pt x="1567" y="24"/>
                  </a:cubicBezTo>
                  <a:cubicBezTo>
                    <a:pt x="1567" y="8"/>
                    <a:pt x="1563" y="0"/>
                    <a:pt x="1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3547300" y="4972250"/>
              <a:ext cx="72925" cy="154900"/>
            </a:xfrm>
            <a:custGeom>
              <a:rect b="b" l="l" r="r" t="t"/>
              <a:pathLst>
                <a:path extrusionOk="0" h="6196" w="2917">
                  <a:moveTo>
                    <a:pt x="25" y="1"/>
                  </a:moveTo>
                  <a:cubicBezTo>
                    <a:pt x="16" y="1"/>
                    <a:pt x="0" y="12"/>
                    <a:pt x="0" y="23"/>
                  </a:cubicBezTo>
                  <a:cubicBezTo>
                    <a:pt x="341" y="845"/>
                    <a:pt x="698" y="1651"/>
                    <a:pt x="1055" y="2473"/>
                  </a:cubicBezTo>
                  <a:cubicBezTo>
                    <a:pt x="1443" y="3264"/>
                    <a:pt x="1815" y="4055"/>
                    <a:pt x="2203" y="4862"/>
                  </a:cubicBezTo>
                  <a:lnTo>
                    <a:pt x="2901" y="6195"/>
                  </a:lnTo>
                  <a:lnTo>
                    <a:pt x="2916" y="6195"/>
                  </a:lnTo>
                  <a:cubicBezTo>
                    <a:pt x="2637" y="5342"/>
                    <a:pt x="2249" y="4520"/>
                    <a:pt x="1877" y="3729"/>
                  </a:cubicBezTo>
                  <a:cubicBezTo>
                    <a:pt x="1505" y="2938"/>
                    <a:pt x="1132" y="2116"/>
                    <a:pt x="729" y="1341"/>
                  </a:cubicBezTo>
                  <a:lnTo>
                    <a:pt x="31" y="7"/>
                  </a:lnTo>
                  <a:cubicBezTo>
                    <a:pt x="31" y="2"/>
                    <a:pt x="29"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3342175" y="5111125"/>
              <a:ext cx="336975" cy="56500"/>
            </a:xfrm>
            <a:custGeom>
              <a:rect b="b" l="l" r="r" t="t"/>
              <a:pathLst>
                <a:path extrusionOk="0" h="2260" w="13479">
                  <a:moveTo>
                    <a:pt x="12963" y="1"/>
                  </a:moveTo>
                  <a:cubicBezTo>
                    <a:pt x="12949" y="1"/>
                    <a:pt x="12942" y="23"/>
                    <a:pt x="12951" y="51"/>
                  </a:cubicBezTo>
                  <a:cubicBezTo>
                    <a:pt x="13044" y="253"/>
                    <a:pt x="13137" y="485"/>
                    <a:pt x="13230" y="702"/>
                  </a:cubicBezTo>
                  <a:cubicBezTo>
                    <a:pt x="13044" y="733"/>
                    <a:pt x="12874" y="780"/>
                    <a:pt x="12672" y="811"/>
                  </a:cubicBezTo>
                  <a:lnTo>
                    <a:pt x="12036" y="951"/>
                  </a:lnTo>
                  <a:cubicBezTo>
                    <a:pt x="11602" y="1028"/>
                    <a:pt x="11183" y="1121"/>
                    <a:pt x="10749" y="1199"/>
                  </a:cubicBezTo>
                  <a:cubicBezTo>
                    <a:pt x="9896" y="1354"/>
                    <a:pt x="9027" y="1493"/>
                    <a:pt x="8174" y="1633"/>
                  </a:cubicBezTo>
                  <a:cubicBezTo>
                    <a:pt x="6437" y="1881"/>
                    <a:pt x="4685" y="2052"/>
                    <a:pt x="2948" y="2114"/>
                  </a:cubicBezTo>
                  <a:cubicBezTo>
                    <a:pt x="2451" y="2129"/>
                    <a:pt x="1955" y="2129"/>
                    <a:pt x="1474" y="2129"/>
                  </a:cubicBezTo>
                  <a:cubicBezTo>
                    <a:pt x="978" y="2129"/>
                    <a:pt x="497" y="2114"/>
                    <a:pt x="16" y="2052"/>
                  </a:cubicBezTo>
                  <a:cubicBezTo>
                    <a:pt x="1" y="2052"/>
                    <a:pt x="1" y="2067"/>
                    <a:pt x="16" y="2067"/>
                  </a:cubicBezTo>
                  <a:cubicBezTo>
                    <a:pt x="419" y="2176"/>
                    <a:pt x="854" y="2207"/>
                    <a:pt x="1272" y="2222"/>
                  </a:cubicBezTo>
                  <a:cubicBezTo>
                    <a:pt x="1602" y="2245"/>
                    <a:pt x="1931" y="2259"/>
                    <a:pt x="2254" y="2259"/>
                  </a:cubicBezTo>
                  <a:cubicBezTo>
                    <a:pt x="2372" y="2259"/>
                    <a:pt x="2490" y="2258"/>
                    <a:pt x="2606" y="2253"/>
                  </a:cubicBezTo>
                  <a:cubicBezTo>
                    <a:pt x="3506" y="2222"/>
                    <a:pt x="4374" y="2191"/>
                    <a:pt x="5274" y="2098"/>
                  </a:cubicBezTo>
                  <a:cubicBezTo>
                    <a:pt x="7011" y="1943"/>
                    <a:pt x="8764" y="1711"/>
                    <a:pt x="10485" y="1400"/>
                  </a:cubicBezTo>
                  <a:cubicBezTo>
                    <a:pt x="10966" y="1323"/>
                    <a:pt x="11447" y="1214"/>
                    <a:pt x="11943" y="1121"/>
                  </a:cubicBezTo>
                  <a:cubicBezTo>
                    <a:pt x="12191" y="1059"/>
                    <a:pt x="12424" y="1028"/>
                    <a:pt x="12672" y="966"/>
                  </a:cubicBezTo>
                  <a:cubicBezTo>
                    <a:pt x="12889" y="935"/>
                    <a:pt x="13479" y="826"/>
                    <a:pt x="13448" y="795"/>
                  </a:cubicBezTo>
                  <a:cubicBezTo>
                    <a:pt x="13308" y="563"/>
                    <a:pt x="13137" y="253"/>
                    <a:pt x="12998" y="35"/>
                  </a:cubicBezTo>
                  <a:cubicBezTo>
                    <a:pt x="12985" y="11"/>
                    <a:pt x="12973" y="1"/>
                    <a:pt x="12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3538375" y="4667500"/>
              <a:ext cx="117900" cy="163425"/>
            </a:xfrm>
            <a:custGeom>
              <a:rect b="b" l="l" r="r" t="t"/>
              <a:pathLst>
                <a:path extrusionOk="0" h="6537" w="4716">
                  <a:moveTo>
                    <a:pt x="1193" y="1"/>
                  </a:moveTo>
                  <a:cubicBezTo>
                    <a:pt x="1185" y="1"/>
                    <a:pt x="1181" y="3"/>
                    <a:pt x="1179" y="7"/>
                  </a:cubicBezTo>
                  <a:cubicBezTo>
                    <a:pt x="1024" y="611"/>
                    <a:pt x="1" y="3512"/>
                    <a:pt x="16" y="3589"/>
                  </a:cubicBezTo>
                  <a:cubicBezTo>
                    <a:pt x="357" y="4830"/>
                    <a:pt x="1536" y="6536"/>
                    <a:pt x="2467" y="6536"/>
                  </a:cubicBezTo>
                  <a:cubicBezTo>
                    <a:pt x="3351" y="6536"/>
                    <a:pt x="3769" y="4117"/>
                    <a:pt x="3800" y="4039"/>
                  </a:cubicBezTo>
                  <a:cubicBezTo>
                    <a:pt x="4033" y="2984"/>
                    <a:pt x="4715" y="1821"/>
                    <a:pt x="4715" y="1821"/>
                  </a:cubicBezTo>
                  <a:cubicBezTo>
                    <a:pt x="4715" y="1821"/>
                    <a:pt x="1439" y="1"/>
                    <a:pt x="1193"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3569775" y="4668050"/>
              <a:ext cx="86500" cy="107025"/>
            </a:xfrm>
            <a:custGeom>
              <a:rect b="b" l="l" r="r" t="t"/>
              <a:pathLst>
                <a:path extrusionOk="0" h="4281" w="3460">
                  <a:moveTo>
                    <a:pt x="32" y="0"/>
                  </a:moveTo>
                  <a:cubicBezTo>
                    <a:pt x="1" y="1008"/>
                    <a:pt x="78" y="3691"/>
                    <a:pt x="2095" y="4234"/>
                  </a:cubicBezTo>
                  <a:lnTo>
                    <a:pt x="3211" y="1691"/>
                  </a:lnTo>
                  <a:lnTo>
                    <a:pt x="3134" y="1644"/>
                  </a:lnTo>
                  <a:lnTo>
                    <a:pt x="3025" y="1598"/>
                  </a:lnTo>
                  <a:cubicBezTo>
                    <a:pt x="2994" y="1566"/>
                    <a:pt x="2979" y="1551"/>
                    <a:pt x="2932" y="1535"/>
                  </a:cubicBezTo>
                  <a:lnTo>
                    <a:pt x="2917" y="1520"/>
                  </a:lnTo>
                  <a:lnTo>
                    <a:pt x="2793" y="1458"/>
                  </a:lnTo>
                  <a:lnTo>
                    <a:pt x="2777" y="1442"/>
                  </a:lnTo>
                  <a:lnTo>
                    <a:pt x="2653" y="1380"/>
                  </a:lnTo>
                  <a:lnTo>
                    <a:pt x="2606" y="1334"/>
                  </a:lnTo>
                  <a:lnTo>
                    <a:pt x="2405" y="1225"/>
                  </a:lnTo>
                  <a:lnTo>
                    <a:pt x="2250" y="1148"/>
                  </a:lnTo>
                  <a:lnTo>
                    <a:pt x="2110" y="1070"/>
                  </a:lnTo>
                  <a:lnTo>
                    <a:pt x="1676" y="838"/>
                  </a:lnTo>
                  <a:lnTo>
                    <a:pt x="1536" y="760"/>
                  </a:lnTo>
                  <a:cubicBezTo>
                    <a:pt x="1366" y="667"/>
                    <a:pt x="1180" y="589"/>
                    <a:pt x="1024" y="481"/>
                  </a:cubicBezTo>
                  <a:lnTo>
                    <a:pt x="916" y="434"/>
                  </a:lnTo>
                  <a:lnTo>
                    <a:pt x="838" y="388"/>
                  </a:lnTo>
                  <a:lnTo>
                    <a:pt x="761" y="357"/>
                  </a:lnTo>
                  <a:lnTo>
                    <a:pt x="559" y="248"/>
                  </a:lnTo>
                  <a:lnTo>
                    <a:pt x="451" y="202"/>
                  </a:lnTo>
                  <a:cubicBezTo>
                    <a:pt x="389" y="171"/>
                    <a:pt x="327" y="140"/>
                    <a:pt x="296" y="124"/>
                  </a:cubicBezTo>
                  <a:cubicBezTo>
                    <a:pt x="280" y="93"/>
                    <a:pt x="249" y="93"/>
                    <a:pt x="218" y="78"/>
                  </a:cubicBezTo>
                  <a:cubicBezTo>
                    <a:pt x="156" y="47"/>
                    <a:pt x="94" y="16"/>
                    <a:pt x="47" y="0"/>
                  </a:cubicBezTo>
                  <a:close/>
                  <a:moveTo>
                    <a:pt x="3242" y="1675"/>
                  </a:moveTo>
                  <a:lnTo>
                    <a:pt x="2095" y="4234"/>
                  </a:lnTo>
                  <a:cubicBezTo>
                    <a:pt x="2219" y="4265"/>
                    <a:pt x="2358" y="4281"/>
                    <a:pt x="2467" y="4281"/>
                  </a:cubicBezTo>
                  <a:cubicBezTo>
                    <a:pt x="2482" y="4203"/>
                    <a:pt x="2482" y="4141"/>
                    <a:pt x="2498" y="4110"/>
                  </a:cubicBezTo>
                  <a:lnTo>
                    <a:pt x="2498" y="4095"/>
                  </a:lnTo>
                  <a:cubicBezTo>
                    <a:pt x="2498" y="4064"/>
                    <a:pt x="2498" y="4048"/>
                    <a:pt x="2529" y="4033"/>
                  </a:cubicBezTo>
                  <a:lnTo>
                    <a:pt x="2529" y="4017"/>
                  </a:lnTo>
                  <a:lnTo>
                    <a:pt x="2529" y="3986"/>
                  </a:lnTo>
                  <a:cubicBezTo>
                    <a:pt x="2591" y="3753"/>
                    <a:pt x="2668" y="3536"/>
                    <a:pt x="2746" y="3319"/>
                  </a:cubicBezTo>
                  <a:cubicBezTo>
                    <a:pt x="2901" y="2885"/>
                    <a:pt x="3087" y="2466"/>
                    <a:pt x="3320" y="2032"/>
                  </a:cubicBezTo>
                  <a:cubicBezTo>
                    <a:pt x="3335" y="2001"/>
                    <a:pt x="3366" y="1985"/>
                    <a:pt x="3382" y="1939"/>
                  </a:cubicBezTo>
                  <a:cubicBezTo>
                    <a:pt x="3413" y="1861"/>
                    <a:pt x="3459" y="1799"/>
                    <a:pt x="3459" y="1784"/>
                  </a:cubicBezTo>
                  <a:lnTo>
                    <a:pt x="3366" y="1722"/>
                  </a:lnTo>
                  <a:lnTo>
                    <a:pt x="3242" y="167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3558925" y="4523800"/>
              <a:ext cx="186150" cy="234525"/>
            </a:xfrm>
            <a:custGeom>
              <a:rect b="b" l="l" r="r" t="t"/>
              <a:pathLst>
                <a:path extrusionOk="0" h="9381" w="7446">
                  <a:moveTo>
                    <a:pt x="4031" y="0"/>
                  </a:moveTo>
                  <a:cubicBezTo>
                    <a:pt x="3023" y="0"/>
                    <a:pt x="2008" y="408"/>
                    <a:pt x="1396" y="1257"/>
                  </a:cubicBezTo>
                  <a:cubicBezTo>
                    <a:pt x="559" y="2420"/>
                    <a:pt x="1" y="6390"/>
                    <a:pt x="636" y="7538"/>
                  </a:cubicBezTo>
                  <a:cubicBezTo>
                    <a:pt x="1258" y="8636"/>
                    <a:pt x="2425" y="9381"/>
                    <a:pt x="3599" y="9381"/>
                  </a:cubicBezTo>
                  <a:cubicBezTo>
                    <a:pt x="4183" y="9381"/>
                    <a:pt x="4769" y="9196"/>
                    <a:pt x="5289" y="8779"/>
                  </a:cubicBezTo>
                  <a:cubicBezTo>
                    <a:pt x="6794" y="7554"/>
                    <a:pt x="7445" y="2358"/>
                    <a:pt x="6670" y="1257"/>
                  </a:cubicBezTo>
                  <a:cubicBezTo>
                    <a:pt x="6096" y="431"/>
                    <a:pt x="5067" y="0"/>
                    <a:pt x="4031"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0"/>
            <p:cNvSpPr/>
            <p:nvPr/>
          </p:nvSpPr>
          <p:spPr>
            <a:xfrm>
              <a:off x="3658200" y="4642675"/>
              <a:ext cx="10100" cy="16850"/>
            </a:xfrm>
            <a:custGeom>
              <a:rect b="b" l="l" r="r" t="t"/>
              <a:pathLst>
                <a:path extrusionOk="0" h="674" w="404">
                  <a:moveTo>
                    <a:pt x="385" y="0"/>
                  </a:moveTo>
                  <a:cubicBezTo>
                    <a:pt x="380" y="0"/>
                    <a:pt x="372" y="11"/>
                    <a:pt x="372" y="22"/>
                  </a:cubicBezTo>
                  <a:cubicBezTo>
                    <a:pt x="326" y="302"/>
                    <a:pt x="248" y="596"/>
                    <a:pt x="0" y="643"/>
                  </a:cubicBezTo>
                  <a:lnTo>
                    <a:pt x="0" y="674"/>
                  </a:lnTo>
                  <a:cubicBezTo>
                    <a:pt x="310" y="674"/>
                    <a:pt x="403" y="255"/>
                    <a:pt x="388" y="7"/>
                  </a:cubicBezTo>
                  <a:cubicBezTo>
                    <a:pt x="388" y="2"/>
                    <a:pt x="386" y="0"/>
                    <a:pt x="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a:off x="3649000" y="4634900"/>
              <a:ext cx="22775" cy="21650"/>
            </a:xfrm>
            <a:custGeom>
              <a:rect b="b" l="l" r="r" t="t"/>
              <a:pathLst>
                <a:path extrusionOk="0" h="866" w="911">
                  <a:moveTo>
                    <a:pt x="491" y="1"/>
                  </a:moveTo>
                  <a:cubicBezTo>
                    <a:pt x="121" y="1"/>
                    <a:pt x="0" y="772"/>
                    <a:pt x="368" y="861"/>
                  </a:cubicBezTo>
                  <a:cubicBezTo>
                    <a:pt x="386" y="864"/>
                    <a:pt x="403" y="866"/>
                    <a:pt x="419" y="866"/>
                  </a:cubicBezTo>
                  <a:cubicBezTo>
                    <a:pt x="784" y="866"/>
                    <a:pt x="910" y="82"/>
                    <a:pt x="554" y="8"/>
                  </a:cubicBezTo>
                  <a:cubicBezTo>
                    <a:pt x="533" y="3"/>
                    <a:pt x="512" y="1"/>
                    <a:pt x="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3701225" y="4650475"/>
              <a:ext cx="7400" cy="19150"/>
            </a:xfrm>
            <a:custGeom>
              <a:rect b="b" l="l" r="r" t="t"/>
              <a:pathLst>
                <a:path extrusionOk="0" h="766" w="296">
                  <a:moveTo>
                    <a:pt x="142" y="1"/>
                  </a:moveTo>
                  <a:cubicBezTo>
                    <a:pt x="141" y="1"/>
                    <a:pt x="140" y="2"/>
                    <a:pt x="140" y="5"/>
                  </a:cubicBezTo>
                  <a:cubicBezTo>
                    <a:pt x="47" y="238"/>
                    <a:pt x="1" y="672"/>
                    <a:pt x="295" y="765"/>
                  </a:cubicBezTo>
                  <a:lnTo>
                    <a:pt x="295" y="750"/>
                  </a:lnTo>
                  <a:cubicBezTo>
                    <a:pt x="78" y="610"/>
                    <a:pt x="94" y="300"/>
                    <a:pt x="156" y="21"/>
                  </a:cubicBezTo>
                  <a:cubicBezTo>
                    <a:pt x="156" y="21"/>
                    <a:pt x="146"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3699475" y="4644750"/>
              <a:ext cx="22825" cy="21800"/>
            </a:xfrm>
            <a:custGeom>
              <a:rect b="b" l="l" r="r" t="t"/>
              <a:pathLst>
                <a:path extrusionOk="0" h="872" w="913">
                  <a:moveTo>
                    <a:pt x="485" y="1"/>
                  </a:moveTo>
                  <a:cubicBezTo>
                    <a:pt x="128" y="1"/>
                    <a:pt x="0" y="840"/>
                    <a:pt x="396" y="870"/>
                  </a:cubicBezTo>
                  <a:cubicBezTo>
                    <a:pt x="407" y="871"/>
                    <a:pt x="418" y="872"/>
                    <a:pt x="428" y="872"/>
                  </a:cubicBezTo>
                  <a:cubicBezTo>
                    <a:pt x="820" y="872"/>
                    <a:pt x="913" y="47"/>
                    <a:pt x="505" y="1"/>
                  </a:cubicBezTo>
                  <a:cubicBezTo>
                    <a:pt x="498" y="1"/>
                    <a:pt x="492"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3650425" y="4609750"/>
              <a:ext cx="24450" cy="13725"/>
            </a:xfrm>
            <a:custGeom>
              <a:rect b="b" l="l" r="r" t="t"/>
              <a:pathLst>
                <a:path extrusionOk="0" h="549" w="978">
                  <a:moveTo>
                    <a:pt x="600" y="1"/>
                  </a:moveTo>
                  <a:cubicBezTo>
                    <a:pt x="567" y="1"/>
                    <a:pt x="533" y="3"/>
                    <a:pt x="497" y="6"/>
                  </a:cubicBezTo>
                  <a:cubicBezTo>
                    <a:pt x="327" y="21"/>
                    <a:pt x="171" y="99"/>
                    <a:pt x="78" y="223"/>
                  </a:cubicBezTo>
                  <a:cubicBezTo>
                    <a:pt x="1" y="300"/>
                    <a:pt x="16" y="440"/>
                    <a:pt x="94" y="486"/>
                  </a:cubicBezTo>
                  <a:cubicBezTo>
                    <a:pt x="140" y="533"/>
                    <a:pt x="187" y="548"/>
                    <a:pt x="233" y="548"/>
                  </a:cubicBezTo>
                  <a:lnTo>
                    <a:pt x="575" y="486"/>
                  </a:lnTo>
                  <a:cubicBezTo>
                    <a:pt x="714" y="486"/>
                    <a:pt x="838" y="455"/>
                    <a:pt x="931" y="378"/>
                  </a:cubicBezTo>
                  <a:cubicBezTo>
                    <a:pt x="978" y="316"/>
                    <a:pt x="978" y="223"/>
                    <a:pt x="947" y="145"/>
                  </a:cubicBezTo>
                  <a:cubicBezTo>
                    <a:pt x="847" y="33"/>
                    <a:pt x="737"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3705100" y="4619650"/>
              <a:ext cx="23675" cy="16425"/>
            </a:xfrm>
            <a:custGeom>
              <a:rect b="b" l="l" r="r" t="t"/>
              <a:pathLst>
                <a:path extrusionOk="0" h="657" w="947">
                  <a:moveTo>
                    <a:pt x="297" y="1"/>
                  </a:moveTo>
                  <a:cubicBezTo>
                    <a:pt x="226" y="1"/>
                    <a:pt x="157" y="17"/>
                    <a:pt x="94" y="59"/>
                  </a:cubicBezTo>
                  <a:cubicBezTo>
                    <a:pt x="16" y="90"/>
                    <a:pt x="1" y="199"/>
                    <a:pt x="32" y="276"/>
                  </a:cubicBezTo>
                  <a:cubicBezTo>
                    <a:pt x="109" y="370"/>
                    <a:pt x="233" y="447"/>
                    <a:pt x="342" y="478"/>
                  </a:cubicBezTo>
                  <a:cubicBezTo>
                    <a:pt x="466" y="540"/>
                    <a:pt x="559" y="602"/>
                    <a:pt x="683" y="633"/>
                  </a:cubicBezTo>
                  <a:cubicBezTo>
                    <a:pt x="699" y="649"/>
                    <a:pt x="722" y="656"/>
                    <a:pt x="745" y="656"/>
                  </a:cubicBezTo>
                  <a:cubicBezTo>
                    <a:pt x="768" y="656"/>
                    <a:pt x="792" y="649"/>
                    <a:pt x="807" y="633"/>
                  </a:cubicBezTo>
                  <a:cubicBezTo>
                    <a:pt x="916" y="602"/>
                    <a:pt x="947" y="478"/>
                    <a:pt x="916" y="385"/>
                  </a:cubicBezTo>
                  <a:cubicBezTo>
                    <a:pt x="854" y="230"/>
                    <a:pt x="714" y="106"/>
                    <a:pt x="559" y="59"/>
                  </a:cubicBezTo>
                  <a:cubicBezTo>
                    <a:pt x="474" y="25"/>
                    <a:pt x="384"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3647325" y="4702650"/>
              <a:ext cx="13600" cy="7650"/>
            </a:xfrm>
            <a:custGeom>
              <a:rect b="b" l="l" r="r" t="t"/>
              <a:pathLst>
                <a:path extrusionOk="0" h="306" w="544">
                  <a:moveTo>
                    <a:pt x="36" y="0"/>
                  </a:moveTo>
                  <a:cubicBezTo>
                    <a:pt x="28" y="0"/>
                    <a:pt x="16" y="4"/>
                    <a:pt x="1" y="12"/>
                  </a:cubicBezTo>
                  <a:cubicBezTo>
                    <a:pt x="1" y="136"/>
                    <a:pt x="78" y="229"/>
                    <a:pt x="187" y="291"/>
                  </a:cubicBezTo>
                  <a:cubicBezTo>
                    <a:pt x="224" y="300"/>
                    <a:pt x="263" y="306"/>
                    <a:pt x="302" y="306"/>
                  </a:cubicBezTo>
                  <a:cubicBezTo>
                    <a:pt x="391" y="306"/>
                    <a:pt x="479" y="278"/>
                    <a:pt x="544" y="214"/>
                  </a:cubicBezTo>
                  <a:lnTo>
                    <a:pt x="544" y="182"/>
                  </a:lnTo>
                  <a:lnTo>
                    <a:pt x="528" y="182"/>
                  </a:lnTo>
                  <a:cubicBezTo>
                    <a:pt x="469" y="212"/>
                    <a:pt x="410" y="223"/>
                    <a:pt x="347" y="223"/>
                  </a:cubicBezTo>
                  <a:cubicBezTo>
                    <a:pt x="311" y="223"/>
                    <a:pt x="273" y="219"/>
                    <a:pt x="233" y="214"/>
                  </a:cubicBezTo>
                  <a:cubicBezTo>
                    <a:pt x="140" y="182"/>
                    <a:pt x="109" y="89"/>
                    <a:pt x="47" y="12"/>
                  </a:cubicBezTo>
                  <a:cubicBezTo>
                    <a:pt x="47" y="4"/>
                    <a:pt x="43"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3658575" y="4618025"/>
              <a:ext cx="44625" cy="81450"/>
            </a:xfrm>
            <a:custGeom>
              <a:rect b="b" l="l" r="r" t="t"/>
              <a:pathLst>
                <a:path extrusionOk="0" h="3258" w="1785">
                  <a:moveTo>
                    <a:pt x="26" y="2628"/>
                  </a:moveTo>
                  <a:cubicBezTo>
                    <a:pt x="24" y="2628"/>
                    <a:pt x="18" y="2631"/>
                    <a:pt x="1" y="2637"/>
                  </a:cubicBezTo>
                  <a:cubicBezTo>
                    <a:pt x="6" y="2643"/>
                    <a:pt x="11" y="2649"/>
                    <a:pt x="17" y="2655"/>
                  </a:cubicBezTo>
                  <a:lnTo>
                    <a:pt x="17" y="2655"/>
                  </a:lnTo>
                  <a:cubicBezTo>
                    <a:pt x="20" y="2635"/>
                    <a:pt x="28" y="2628"/>
                    <a:pt x="26" y="2628"/>
                  </a:cubicBezTo>
                  <a:close/>
                  <a:moveTo>
                    <a:pt x="1660" y="0"/>
                  </a:moveTo>
                  <a:cubicBezTo>
                    <a:pt x="1645" y="0"/>
                    <a:pt x="1645" y="31"/>
                    <a:pt x="1645" y="31"/>
                  </a:cubicBezTo>
                  <a:cubicBezTo>
                    <a:pt x="1505" y="884"/>
                    <a:pt x="1505" y="1753"/>
                    <a:pt x="1381" y="2621"/>
                  </a:cubicBezTo>
                  <a:cubicBezTo>
                    <a:pt x="1257" y="2528"/>
                    <a:pt x="1117" y="2466"/>
                    <a:pt x="962" y="2404"/>
                  </a:cubicBezTo>
                  <a:cubicBezTo>
                    <a:pt x="931" y="2404"/>
                    <a:pt x="916" y="3009"/>
                    <a:pt x="869" y="3102"/>
                  </a:cubicBezTo>
                  <a:cubicBezTo>
                    <a:pt x="535" y="3087"/>
                    <a:pt x="275" y="2938"/>
                    <a:pt x="17" y="2655"/>
                  </a:cubicBezTo>
                  <a:lnTo>
                    <a:pt x="17" y="2655"/>
                  </a:lnTo>
                  <a:cubicBezTo>
                    <a:pt x="16" y="2659"/>
                    <a:pt x="16" y="2663"/>
                    <a:pt x="16" y="2668"/>
                  </a:cubicBezTo>
                  <a:cubicBezTo>
                    <a:pt x="125" y="2901"/>
                    <a:pt x="311" y="3087"/>
                    <a:pt x="543" y="3180"/>
                  </a:cubicBezTo>
                  <a:cubicBezTo>
                    <a:pt x="636" y="3226"/>
                    <a:pt x="760" y="3242"/>
                    <a:pt x="869" y="3257"/>
                  </a:cubicBezTo>
                  <a:lnTo>
                    <a:pt x="993" y="3257"/>
                  </a:lnTo>
                  <a:cubicBezTo>
                    <a:pt x="1024" y="3257"/>
                    <a:pt x="1040" y="3242"/>
                    <a:pt x="1040" y="3211"/>
                  </a:cubicBezTo>
                  <a:lnTo>
                    <a:pt x="1040" y="3180"/>
                  </a:lnTo>
                  <a:lnTo>
                    <a:pt x="1040" y="3164"/>
                  </a:lnTo>
                  <a:cubicBezTo>
                    <a:pt x="1086" y="2947"/>
                    <a:pt x="1117" y="2637"/>
                    <a:pt x="1117" y="2637"/>
                  </a:cubicBezTo>
                  <a:cubicBezTo>
                    <a:pt x="1182" y="2689"/>
                    <a:pt x="1443" y="2860"/>
                    <a:pt x="1526" y="2860"/>
                  </a:cubicBezTo>
                  <a:cubicBezTo>
                    <a:pt x="1542" y="2860"/>
                    <a:pt x="1551" y="2854"/>
                    <a:pt x="1551" y="2839"/>
                  </a:cubicBezTo>
                  <a:cubicBezTo>
                    <a:pt x="1660" y="1939"/>
                    <a:pt x="1784" y="946"/>
                    <a:pt x="1707" y="31"/>
                  </a:cubicBezTo>
                  <a:cubicBezTo>
                    <a:pt x="1707" y="0"/>
                    <a:pt x="1691" y="0"/>
                    <a:pt x="1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3653925" y="4684325"/>
              <a:ext cx="24050" cy="18400"/>
            </a:xfrm>
            <a:custGeom>
              <a:rect b="b" l="l" r="r" t="t"/>
              <a:pathLst>
                <a:path extrusionOk="0" h="736" w="962">
                  <a:moveTo>
                    <a:pt x="233" y="0"/>
                  </a:moveTo>
                  <a:cubicBezTo>
                    <a:pt x="171" y="93"/>
                    <a:pt x="124" y="171"/>
                    <a:pt x="93" y="233"/>
                  </a:cubicBezTo>
                  <a:cubicBezTo>
                    <a:pt x="16" y="388"/>
                    <a:pt x="0" y="590"/>
                    <a:pt x="187" y="683"/>
                  </a:cubicBezTo>
                  <a:cubicBezTo>
                    <a:pt x="245" y="718"/>
                    <a:pt x="329" y="735"/>
                    <a:pt x="407" y="735"/>
                  </a:cubicBezTo>
                  <a:cubicBezTo>
                    <a:pt x="433" y="735"/>
                    <a:pt x="458" y="733"/>
                    <a:pt x="481" y="729"/>
                  </a:cubicBezTo>
                  <a:cubicBezTo>
                    <a:pt x="652" y="683"/>
                    <a:pt x="822" y="590"/>
                    <a:pt x="962" y="481"/>
                  </a:cubicBezTo>
                  <a:cubicBezTo>
                    <a:pt x="667" y="404"/>
                    <a:pt x="404" y="218"/>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3653925" y="4690525"/>
              <a:ext cx="12425" cy="12200"/>
            </a:xfrm>
            <a:custGeom>
              <a:rect b="b" l="l" r="r" t="t"/>
              <a:pathLst>
                <a:path extrusionOk="0" h="488" w="497">
                  <a:moveTo>
                    <a:pt x="93" y="1"/>
                  </a:moveTo>
                  <a:cubicBezTo>
                    <a:pt x="16" y="156"/>
                    <a:pt x="0" y="342"/>
                    <a:pt x="187" y="435"/>
                  </a:cubicBezTo>
                  <a:cubicBezTo>
                    <a:pt x="245" y="470"/>
                    <a:pt x="329" y="487"/>
                    <a:pt x="407" y="487"/>
                  </a:cubicBezTo>
                  <a:cubicBezTo>
                    <a:pt x="433" y="487"/>
                    <a:pt x="458" y="485"/>
                    <a:pt x="481" y="481"/>
                  </a:cubicBezTo>
                  <a:cubicBezTo>
                    <a:pt x="497" y="249"/>
                    <a:pt x="311" y="47"/>
                    <a:pt x="93" y="1"/>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3623300" y="4613900"/>
              <a:ext cx="62050" cy="57800"/>
            </a:xfrm>
            <a:custGeom>
              <a:rect b="b" l="l" r="r" t="t"/>
              <a:pathLst>
                <a:path extrusionOk="0" h="2312" w="2482">
                  <a:moveTo>
                    <a:pt x="1293" y="164"/>
                  </a:moveTo>
                  <a:cubicBezTo>
                    <a:pt x="1312" y="164"/>
                    <a:pt x="1331" y="164"/>
                    <a:pt x="1349" y="165"/>
                  </a:cubicBezTo>
                  <a:cubicBezTo>
                    <a:pt x="1458" y="165"/>
                    <a:pt x="1536" y="196"/>
                    <a:pt x="1613" y="212"/>
                  </a:cubicBezTo>
                  <a:cubicBezTo>
                    <a:pt x="2032" y="351"/>
                    <a:pt x="2327" y="770"/>
                    <a:pt x="2280" y="1235"/>
                  </a:cubicBezTo>
                  <a:cubicBezTo>
                    <a:pt x="2251" y="1751"/>
                    <a:pt x="1815" y="2169"/>
                    <a:pt x="1305" y="2169"/>
                  </a:cubicBezTo>
                  <a:cubicBezTo>
                    <a:pt x="1279" y="2169"/>
                    <a:pt x="1252" y="2168"/>
                    <a:pt x="1225" y="2166"/>
                  </a:cubicBezTo>
                  <a:cubicBezTo>
                    <a:pt x="683" y="2119"/>
                    <a:pt x="248" y="1639"/>
                    <a:pt x="295" y="1096"/>
                  </a:cubicBezTo>
                  <a:cubicBezTo>
                    <a:pt x="325" y="572"/>
                    <a:pt x="774" y="164"/>
                    <a:pt x="1293" y="164"/>
                  </a:cubicBezTo>
                  <a:close/>
                  <a:moveTo>
                    <a:pt x="1297" y="0"/>
                  </a:moveTo>
                  <a:cubicBezTo>
                    <a:pt x="807" y="0"/>
                    <a:pt x="349" y="327"/>
                    <a:pt x="186" y="817"/>
                  </a:cubicBezTo>
                  <a:cubicBezTo>
                    <a:pt x="0" y="1406"/>
                    <a:pt x="341" y="2073"/>
                    <a:pt x="946" y="2259"/>
                  </a:cubicBezTo>
                  <a:cubicBezTo>
                    <a:pt x="1004" y="2294"/>
                    <a:pt x="1071" y="2311"/>
                    <a:pt x="1147" y="2311"/>
                  </a:cubicBezTo>
                  <a:cubicBezTo>
                    <a:pt x="1172" y="2311"/>
                    <a:pt x="1198" y="2309"/>
                    <a:pt x="1225" y="2306"/>
                  </a:cubicBezTo>
                  <a:cubicBezTo>
                    <a:pt x="1245" y="2307"/>
                    <a:pt x="1264" y="2307"/>
                    <a:pt x="1284" y="2307"/>
                  </a:cubicBezTo>
                  <a:cubicBezTo>
                    <a:pt x="1894" y="2307"/>
                    <a:pt x="2405" y="1836"/>
                    <a:pt x="2435" y="1220"/>
                  </a:cubicBezTo>
                  <a:cubicBezTo>
                    <a:pt x="2482" y="693"/>
                    <a:pt x="2156" y="212"/>
                    <a:pt x="1644" y="57"/>
                  </a:cubicBezTo>
                  <a:cubicBezTo>
                    <a:pt x="1529" y="18"/>
                    <a:pt x="14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3695400" y="4626475"/>
              <a:ext cx="46575" cy="57025"/>
            </a:xfrm>
            <a:custGeom>
              <a:rect b="b" l="l" r="r" t="t"/>
              <a:pathLst>
                <a:path extrusionOk="0" h="2281" w="1863">
                  <a:moveTo>
                    <a:pt x="1031" y="145"/>
                  </a:moveTo>
                  <a:cubicBezTo>
                    <a:pt x="1070" y="145"/>
                    <a:pt x="1109" y="150"/>
                    <a:pt x="1149" y="159"/>
                  </a:cubicBezTo>
                  <a:cubicBezTo>
                    <a:pt x="1164" y="159"/>
                    <a:pt x="1180" y="174"/>
                    <a:pt x="1211" y="174"/>
                  </a:cubicBezTo>
                  <a:cubicBezTo>
                    <a:pt x="1381" y="252"/>
                    <a:pt x="1521" y="360"/>
                    <a:pt x="1567" y="546"/>
                  </a:cubicBezTo>
                  <a:cubicBezTo>
                    <a:pt x="1676" y="763"/>
                    <a:pt x="1707" y="1027"/>
                    <a:pt x="1645" y="1275"/>
                  </a:cubicBezTo>
                  <a:cubicBezTo>
                    <a:pt x="1546" y="1772"/>
                    <a:pt x="1213" y="2138"/>
                    <a:pt x="861" y="2138"/>
                  </a:cubicBezTo>
                  <a:cubicBezTo>
                    <a:pt x="827" y="2138"/>
                    <a:pt x="794" y="2135"/>
                    <a:pt x="761" y="2128"/>
                  </a:cubicBezTo>
                  <a:cubicBezTo>
                    <a:pt x="373" y="2051"/>
                    <a:pt x="156" y="1539"/>
                    <a:pt x="249" y="996"/>
                  </a:cubicBezTo>
                  <a:cubicBezTo>
                    <a:pt x="296" y="748"/>
                    <a:pt x="435" y="515"/>
                    <a:pt x="606" y="345"/>
                  </a:cubicBezTo>
                  <a:cubicBezTo>
                    <a:pt x="718" y="220"/>
                    <a:pt x="871" y="145"/>
                    <a:pt x="1031" y="145"/>
                  </a:cubicBezTo>
                  <a:close/>
                  <a:moveTo>
                    <a:pt x="1047" y="1"/>
                  </a:moveTo>
                  <a:cubicBezTo>
                    <a:pt x="849" y="1"/>
                    <a:pt x="654" y="78"/>
                    <a:pt x="513" y="236"/>
                  </a:cubicBezTo>
                  <a:cubicBezTo>
                    <a:pt x="311" y="438"/>
                    <a:pt x="172" y="701"/>
                    <a:pt x="125" y="981"/>
                  </a:cubicBezTo>
                  <a:cubicBezTo>
                    <a:pt x="1" y="1570"/>
                    <a:pt x="234" y="2128"/>
                    <a:pt x="668" y="2268"/>
                  </a:cubicBezTo>
                  <a:cubicBezTo>
                    <a:pt x="689" y="2268"/>
                    <a:pt x="702" y="2275"/>
                    <a:pt x="718" y="2275"/>
                  </a:cubicBezTo>
                  <a:cubicBezTo>
                    <a:pt x="726" y="2275"/>
                    <a:pt x="735" y="2273"/>
                    <a:pt x="745" y="2268"/>
                  </a:cubicBezTo>
                  <a:cubicBezTo>
                    <a:pt x="787" y="2276"/>
                    <a:pt x="828" y="2280"/>
                    <a:pt x="869" y="2280"/>
                  </a:cubicBezTo>
                  <a:cubicBezTo>
                    <a:pt x="1293" y="2280"/>
                    <a:pt x="1701" y="1856"/>
                    <a:pt x="1800" y="1291"/>
                  </a:cubicBezTo>
                  <a:cubicBezTo>
                    <a:pt x="1862" y="1027"/>
                    <a:pt x="1847" y="732"/>
                    <a:pt x="1722" y="469"/>
                  </a:cubicBezTo>
                  <a:cubicBezTo>
                    <a:pt x="1691" y="345"/>
                    <a:pt x="1614" y="252"/>
                    <a:pt x="1536" y="174"/>
                  </a:cubicBezTo>
                  <a:cubicBezTo>
                    <a:pt x="1392" y="59"/>
                    <a:pt x="1218" y="1"/>
                    <a:pt x="10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3681075" y="4641375"/>
              <a:ext cx="21350" cy="7700"/>
            </a:xfrm>
            <a:custGeom>
              <a:rect b="b" l="l" r="r" t="t"/>
              <a:pathLst>
                <a:path extrusionOk="0" h="308" w="854">
                  <a:moveTo>
                    <a:pt x="415" y="1"/>
                  </a:moveTo>
                  <a:cubicBezTo>
                    <a:pt x="252" y="1"/>
                    <a:pt x="93" y="59"/>
                    <a:pt x="0" y="121"/>
                  </a:cubicBezTo>
                  <a:lnTo>
                    <a:pt x="78" y="261"/>
                  </a:lnTo>
                  <a:cubicBezTo>
                    <a:pt x="87" y="261"/>
                    <a:pt x="267" y="170"/>
                    <a:pt x="441" y="170"/>
                  </a:cubicBezTo>
                  <a:cubicBezTo>
                    <a:pt x="546" y="170"/>
                    <a:pt x="650" y="202"/>
                    <a:pt x="714" y="307"/>
                  </a:cubicBezTo>
                  <a:lnTo>
                    <a:pt x="853" y="229"/>
                  </a:lnTo>
                  <a:cubicBezTo>
                    <a:pt x="745" y="59"/>
                    <a:pt x="578"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3551950" y="4614150"/>
              <a:ext cx="79900" cy="19400"/>
            </a:xfrm>
            <a:custGeom>
              <a:rect b="b" l="l" r="r" t="t"/>
              <a:pathLst>
                <a:path extrusionOk="0" h="776" w="3196">
                  <a:moveTo>
                    <a:pt x="791" y="0"/>
                  </a:moveTo>
                  <a:cubicBezTo>
                    <a:pt x="450" y="0"/>
                    <a:pt x="47" y="496"/>
                    <a:pt x="0" y="543"/>
                  </a:cubicBezTo>
                  <a:lnTo>
                    <a:pt x="124" y="652"/>
                  </a:lnTo>
                  <a:cubicBezTo>
                    <a:pt x="233" y="512"/>
                    <a:pt x="559" y="155"/>
                    <a:pt x="791" y="155"/>
                  </a:cubicBezTo>
                  <a:cubicBezTo>
                    <a:pt x="1055" y="155"/>
                    <a:pt x="2575" y="605"/>
                    <a:pt x="3164" y="776"/>
                  </a:cubicBezTo>
                  <a:lnTo>
                    <a:pt x="3195" y="621"/>
                  </a:lnTo>
                  <a:cubicBezTo>
                    <a:pt x="3118" y="605"/>
                    <a:pt x="1133" y="31"/>
                    <a:pt x="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3559325" y="4506175"/>
              <a:ext cx="210175" cy="125650"/>
            </a:xfrm>
            <a:custGeom>
              <a:rect b="b" l="l" r="r" t="t"/>
              <a:pathLst>
                <a:path extrusionOk="0" h="5026" w="8407">
                  <a:moveTo>
                    <a:pt x="3221" y="1"/>
                  </a:moveTo>
                  <a:cubicBezTo>
                    <a:pt x="3106" y="1"/>
                    <a:pt x="3003" y="17"/>
                    <a:pt x="2916" y="54"/>
                  </a:cubicBezTo>
                  <a:cubicBezTo>
                    <a:pt x="2280" y="333"/>
                    <a:pt x="2109" y="783"/>
                    <a:pt x="2109" y="783"/>
                  </a:cubicBezTo>
                  <a:cubicBezTo>
                    <a:pt x="2109" y="783"/>
                    <a:pt x="2081" y="781"/>
                    <a:pt x="2033" y="781"/>
                  </a:cubicBezTo>
                  <a:cubicBezTo>
                    <a:pt x="1827" y="781"/>
                    <a:pt x="1254" y="821"/>
                    <a:pt x="915" y="1248"/>
                  </a:cubicBezTo>
                  <a:cubicBezTo>
                    <a:pt x="481" y="1745"/>
                    <a:pt x="0" y="4784"/>
                    <a:pt x="869" y="5017"/>
                  </a:cubicBezTo>
                  <a:cubicBezTo>
                    <a:pt x="889" y="5023"/>
                    <a:pt x="911" y="5025"/>
                    <a:pt x="932" y="5025"/>
                  </a:cubicBezTo>
                  <a:cubicBezTo>
                    <a:pt x="1514" y="5025"/>
                    <a:pt x="2264" y="3063"/>
                    <a:pt x="2264" y="3063"/>
                  </a:cubicBezTo>
                  <a:cubicBezTo>
                    <a:pt x="2422" y="3119"/>
                    <a:pt x="2584" y="3146"/>
                    <a:pt x="2744" y="3146"/>
                  </a:cubicBezTo>
                  <a:cubicBezTo>
                    <a:pt x="3202" y="3146"/>
                    <a:pt x="3644" y="2926"/>
                    <a:pt x="3908" y="2536"/>
                  </a:cubicBezTo>
                  <a:cubicBezTo>
                    <a:pt x="3908" y="2536"/>
                    <a:pt x="4972" y="3889"/>
                    <a:pt x="6231" y="3889"/>
                  </a:cubicBezTo>
                  <a:cubicBezTo>
                    <a:pt x="6430" y="3889"/>
                    <a:pt x="6634" y="3855"/>
                    <a:pt x="6840" y="3776"/>
                  </a:cubicBezTo>
                  <a:cubicBezTo>
                    <a:pt x="8096" y="3342"/>
                    <a:pt x="8406" y="1031"/>
                    <a:pt x="8050" y="550"/>
                  </a:cubicBezTo>
                  <a:cubicBezTo>
                    <a:pt x="7954" y="418"/>
                    <a:pt x="7799" y="352"/>
                    <a:pt x="7627" y="352"/>
                  </a:cubicBezTo>
                  <a:cubicBezTo>
                    <a:pt x="7435" y="352"/>
                    <a:pt x="7221" y="434"/>
                    <a:pt x="7041" y="597"/>
                  </a:cubicBezTo>
                  <a:cubicBezTo>
                    <a:pt x="7134" y="799"/>
                    <a:pt x="7150" y="1031"/>
                    <a:pt x="7088" y="1248"/>
                  </a:cubicBezTo>
                  <a:cubicBezTo>
                    <a:pt x="7020" y="1491"/>
                    <a:pt x="6886" y="1605"/>
                    <a:pt x="6776" y="1605"/>
                  </a:cubicBezTo>
                  <a:cubicBezTo>
                    <a:pt x="6634" y="1605"/>
                    <a:pt x="6536" y="1413"/>
                    <a:pt x="6685" y="1062"/>
                  </a:cubicBezTo>
                  <a:cubicBezTo>
                    <a:pt x="6762" y="876"/>
                    <a:pt x="6886" y="721"/>
                    <a:pt x="7041" y="581"/>
                  </a:cubicBezTo>
                  <a:cubicBezTo>
                    <a:pt x="7010" y="581"/>
                    <a:pt x="7010" y="566"/>
                    <a:pt x="7010" y="566"/>
                  </a:cubicBezTo>
                  <a:cubicBezTo>
                    <a:pt x="6923" y="369"/>
                    <a:pt x="6720" y="257"/>
                    <a:pt x="6515" y="257"/>
                  </a:cubicBezTo>
                  <a:cubicBezTo>
                    <a:pt x="6429" y="257"/>
                    <a:pt x="6344" y="277"/>
                    <a:pt x="6266" y="318"/>
                  </a:cubicBezTo>
                  <a:cubicBezTo>
                    <a:pt x="5971" y="442"/>
                    <a:pt x="5739" y="643"/>
                    <a:pt x="5537" y="892"/>
                  </a:cubicBezTo>
                  <a:cubicBezTo>
                    <a:pt x="5537" y="892"/>
                    <a:pt x="4069" y="1"/>
                    <a:pt x="3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3543800" y="4603825"/>
              <a:ext cx="44625" cy="68200"/>
            </a:xfrm>
            <a:custGeom>
              <a:rect b="b" l="l" r="r" t="t"/>
              <a:pathLst>
                <a:path extrusionOk="0" h="2728" w="1785">
                  <a:moveTo>
                    <a:pt x="740" y="1"/>
                  </a:moveTo>
                  <a:cubicBezTo>
                    <a:pt x="711" y="1"/>
                    <a:pt x="682" y="4"/>
                    <a:pt x="652" y="10"/>
                  </a:cubicBezTo>
                  <a:cubicBezTo>
                    <a:pt x="1" y="150"/>
                    <a:pt x="94" y="2104"/>
                    <a:pt x="683" y="2554"/>
                  </a:cubicBezTo>
                  <a:cubicBezTo>
                    <a:pt x="813" y="2669"/>
                    <a:pt x="976" y="2727"/>
                    <a:pt x="1138" y="2727"/>
                  </a:cubicBezTo>
                  <a:cubicBezTo>
                    <a:pt x="1325" y="2727"/>
                    <a:pt x="1512" y="2649"/>
                    <a:pt x="1645" y="2491"/>
                  </a:cubicBezTo>
                  <a:lnTo>
                    <a:pt x="1660" y="2476"/>
                  </a:lnTo>
                  <a:lnTo>
                    <a:pt x="1784" y="1375"/>
                  </a:lnTo>
                  <a:cubicBezTo>
                    <a:pt x="1784" y="1375"/>
                    <a:pt x="1359" y="1"/>
                    <a:pt x="74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3561250" y="4618025"/>
              <a:ext cx="20200" cy="45975"/>
            </a:xfrm>
            <a:custGeom>
              <a:rect b="b" l="l" r="r" t="t"/>
              <a:pathLst>
                <a:path extrusionOk="0" h="1839" w="808">
                  <a:moveTo>
                    <a:pt x="16" y="0"/>
                  </a:moveTo>
                  <a:cubicBezTo>
                    <a:pt x="6" y="0"/>
                    <a:pt x="2" y="14"/>
                    <a:pt x="6" y="14"/>
                  </a:cubicBezTo>
                  <a:cubicBezTo>
                    <a:pt x="7" y="14"/>
                    <a:pt x="11" y="11"/>
                    <a:pt x="16" y="0"/>
                  </a:cubicBezTo>
                  <a:lnTo>
                    <a:pt x="16" y="0"/>
                  </a:lnTo>
                  <a:cubicBezTo>
                    <a:pt x="16" y="0"/>
                    <a:pt x="16" y="0"/>
                    <a:pt x="16" y="0"/>
                  </a:cubicBezTo>
                  <a:close/>
                  <a:moveTo>
                    <a:pt x="16" y="0"/>
                  </a:moveTo>
                  <a:lnTo>
                    <a:pt x="16" y="0"/>
                  </a:lnTo>
                  <a:cubicBezTo>
                    <a:pt x="404" y="357"/>
                    <a:pt x="528" y="838"/>
                    <a:pt x="543" y="1350"/>
                  </a:cubicBezTo>
                  <a:cubicBezTo>
                    <a:pt x="482" y="1177"/>
                    <a:pt x="371" y="1043"/>
                    <a:pt x="179" y="1043"/>
                  </a:cubicBezTo>
                  <a:cubicBezTo>
                    <a:pt x="130" y="1043"/>
                    <a:pt x="76" y="1052"/>
                    <a:pt x="16" y="1070"/>
                  </a:cubicBezTo>
                  <a:cubicBezTo>
                    <a:pt x="1" y="1070"/>
                    <a:pt x="16" y="1086"/>
                    <a:pt x="16" y="1086"/>
                  </a:cubicBezTo>
                  <a:cubicBezTo>
                    <a:pt x="187" y="1086"/>
                    <a:pt x="373" y="1210"/>
                    <a:pt x="419" y="1381"/>
                  </a:cubicBezTo>
                  <a:cubicBezTo>
                    <a:pt x="481" y="1520"/>
                    <a:pt x="497" y="1675"/>
                    <a:pt x="528" y="1815"/>
                  </a:cubicBezTo>
                  <a:cubicBezTo>
                    <a:pt x="528" y="1830"/>
                    <a:pt x="551" y="1838"/>
                    <a:pt x="574" y="1838"/>
                  </a:cubicBezTo>
                  <a:cubicBezTo>
                    <a:pt x="598" y="1838"/>
                    <a:pt x="621" y="1830"/>
                    <a:pt x="621" y="1815"/>
                  </a:cubicBezTo>
                  <a:cubicBezTo>
                    <a:pt x="807" y="1226"/>
                    <a:pt x="621" y="264"/>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3524025" y="4737825"/>
              <a:ext cx="122950" cy="129300"/>
            </a:xfrm>
            <a:custGeom>
              <a:rect b="b" l="l" r="r" t="t"/>
              <a:pathLst>
                <a:path extrusionOk="0" h="5172" w="4918">
                  <a:moveTo>
                    <a:pt x="792" y="1"/>
                  </a:moveTo>
                  <a:lnTo>
                    <a:pt x="1" y="900"/>
                  </a:lnTo>
                  <a:cubicBezTo>
                    <a:pt x="1" y="900"/>
                    <a:pt x="2560" y="5171"/>
                    <a:pt x="2680" y="5171"/>
                  </a:cubicBezTo>
                  <a:cubicBezTo>
                    <a:pt x="2682" y="5171"/>
                    <a:pt x="2684" y="5169"/>
                    <a:pt x="2684" y="5165"/>
                  </a:cubicBezTo>
                  <a:lnTo>
                    <a:pt x="3878" y="3242"/>
                  </a:lnTo>
                  <a:lnTo>
                    <a:pt x="4917" y="4592"/>
                  </a:lnTo>
                  <a:lnTo>
                    <a:pt x="4886" y="1784"/>
                  </a:lnTo>
                  <a:lnTo>
                    <a:pt x="4390" y="1009"/>
                  </a:lnTo>
                  <a:lnTo>
                    <a:pt x="3770" y="2792"/>
                  </a:lnTo>
                  <a:lnTo>
                    <a:pt x="7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3527125" y="4765200"/>
              <a:ext cx="122175" cy="106050"/>
            </a:xfrm>
            <a:custGeom>
              <a:rect b="b" l="l" r="r" t="t"/>
              <a:pathLst>
                <a:path extrusionOk="0" h="4242" w="4887">
                  <a:moveTo>
                    <a:pt x="24" y="0"/>
                  </a:moveTo>
                  <a:cubicBezTo>
                    <a:pt x="20" y="0"/>
                    <a:pt x="16" y="2"/>
                    <a:pt x="16" y="7"/>
                  </a:cubicBezTo>
                  <a:cubicBezTo>
                    <a:pt x="16" y="38"/>
                    <a:pt x="1" y="38"/>
                    <a:pt x="16" y="38"/>
                  </a:cubicBezTo>
                  <a:cubicBezTo>
                    <a:pt x="389" y="782"/>
                    <a:pt x="2544" y="4241"/>
                    <a:pt x="2560" y="4241"/>
                  </a:cubicBezTo>
                  <a:cubicBezTo>
                    <a:pt x="2560" y="4241"/>
                    <a:pt x="2560" y="4241"/>
                    <a:pt x="2560" y="4241"/>
                  </a:cubicBezTo>
                  <a:cubicBezTo>
                    <a:pt x="2601" y="4241"/>
                    <a:pt x="3692" y="2534"/>
                    <a:pt x="3785" y="2209"/>
                  </a:cubicBezTo>
                  <a:cubicBezTo>
                    <a:pt x="3980" y="2449"/>
                    <a:pt x="4824" y="3641"/>
                    <a:pt x="4883" y="3641"/>
                  </a:cubicBezTo>
                  <a:cubicBezTo>
                    <a:pt x="4885" y="3641"/>
                    <a:pt x="4886" y="3639"/>
                    <a:pt x="4886" y="3636"/>
                  </a:cubicBezTo>
                  <a:cubicBezTo>
                    <a:pt x="4886" y="3062"/>
                    <a:pt x="4886" y="2442"/>
                    <a:pt x="4855" y="1837"/>
                  </a:cubicBezTo>
                  <a:cubicBezTo>
                    <a:pt x="4809" y="1294"/>
                    <a:pt x="4855" y="1248"/>
                    <a:pt x="4793" y="689"/>
                  </a:cubicBezTo>
                  <a:cubicBezTo>
                    <a:pt x="4793" y="682"/>
                    <a:pt x="4785" y="678"/>
                    <a:pt x="4778" y="678"/>
                  </a:cubicBezTo>
                  <a:cubicBezTo>
                    <a:pt x="4770" y="678"/>
                    <a:pt x="4762" y="682"/>
                    <a:pt x="4762" y="689"/>
                  </a:cubicBezTo>
                  <a:cubicBezTo>
                    <a:pt x="4638" y="1217"/>
                    <a:pt x="4731" y="2799"/>
                    <a:pt x="4731" y="3310"/>
                  </a:cubicBezTo>
                  <a:cubicBezTo>
                    <a:pt x="4685" y="3249"/>
                    <a:pt x="3809" y="2131"/>
                    <a:pt x="3771" y="2131"/>
                  </a:cubicBezTo>
                  <a:cubicBezTo>
                    <a:pt x="3770" y="2131"/>
                    <a:pt x="3770" y="2131"/>
                    <a:pt x="3770" y="2132"/>
                  </a:cubicBezTo>
                  <a:cubicBezTo>
                    <a:pt x="3568" y="2442"/>
                    <a:pt x="2637" y="3838"/>
                    <a:pt x="2591" y="3962"/>
                  </a:cubicBezTo>
                  <a:cubicBezTo>
                    <a:pt x="2157" y="3248"/>
                    <a:pt x="544" y="689"/>
                    <a:pt x="47" y="7"/>
                  </a:cubicBezTo>
                  <a:cubicBezTo>
                    <a:pt x="47" y="7"/>
                    <a:pt x="34"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3219650" y="5188775"/>
              <a:ext cx="1138825" cy="2725"/>
            </a:xfrm>
            <a:custGeom>
              <a:rect b="b" l="l" r="r" t="t"/>
              <a:pathLst>
                <a:path extrusionOk="0" h="109" w="45553">
                  <a:moveTo>
                    <a:pt x="22769" y="0"/>
                  </a:moveTo>
                  <a:lnTo>
                    <a:pt x="11369" y="16"/>
                  </a:lnTo>
                  <a:lnTo>
                    <a:pt x="5677" y="16"/>
                  </a:lnTo>
                  <a:lnTo>
                    <a:pt x="1" y="47"/>
                  </a:lnTo>
                  <a:lnTo>
                    <a:pt x="5677" y="78"/>
                  </a:lnTo>
                  <a:lnTo>
                    <a:pt x="11369" y="93"/>
                  </a:lnTo>
                  <a:lnTo>
                    <a:pt x="22769" y="109"/>
                  </a:lnTo>
                  <a:lnTo>
                    <a:pt x="34153" y="93"/>
                  </a:lnTo>
                  <a:lnTo>
                    <a:pt x="39860" y="78"/>
                  </a:lnTo>
                  <a:lnTo>
                    <a:pt x="45552" y="47"/>
                  </a:lnTo>
                  <a:lnTo>
                    <a:pt x="39860" y="16"/>
                  </a:lnTo>
                  <a:lnTo>
                    <a:pt x="34153" y="16"/>
                  </a:lnTo>
                  <a:lnTo>
                    <a:pt x="227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3705500" y="5182950"/>
              <a:ext cx="386975" cy="17475"/>
            </a:xfrm>
            <a:custGeom>
              <a:rect b="b" l="l" r="r" t="t"/>
              <a:pathLst>
                <a:path extrusionOk="0" h="699" w="15479">
                  <a:moveTo>
                    <a:pt x="0" y="1"/>
                  </a:moveTo>
                  <a:lnTo>
                    <a:pt x="0" y="699"/>
                  </a:lnTo>
                  <a:lnTo>
                    <a:pt x="15479" y="699"/>
                  </a:lnTo>
                  <a:lnTo>
                    <a:pt x="154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3897425" y="5182950"/>
              <a:ext cx="195050" cy="17475"/>
            </a:xfrm>
            <a:custGeom>
              <a:rect b="b" l="l" r="r" t="t"/>
              <a:pathLst>
                <a:path extrusionOk="0" h="699" w="7802">
                  <a:moveTo>
                    <a:pt x="0" y="1"/>
                  </a:moveTo>
                  <a:lnTo>
                    <a:pt x="0" y="699"/>
                  </a:lnTo>
                  <a:lnTo>
                    <a:pt x="7802" y="699"/>
                  </a:lnTo>
                  <a:lnTo>
                    <a:pt x="78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3918750" y="4943725"/>
              <a:ext cx="426150" cy="255925"/>
            </a:xfrm>
            <a:custGeom>
              <a:rect b="b" l="l" r="r" t="t"/>
              <a:pathLst>
                <a:path extrusionOk="0" h="10237" w="17046">
                  <a:moveTo>
                    <a:pt x="1970" y="0"/>
                  </a:moveTo>
                  <a:lnTo>
                    <a:pt x="0" y="10237"/>
                  </a:lnTo>
                  <a:lnTo>
                    <a:pt x="15076" y="10237"/>
                  </a:lnTo>
                  <a:lnTo>
                    <a:pt x="170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4107575" y="5048800"/>
              <a:ext cx="48875" cy="45775"/>
            </a:xfrm>
            <a:custGeom>
              <a:rect b="b" l="l" r="r" t="t"/>
              <a:pathLst>
                <a:path extrusionOk="0" h="1831" w="1955">
                  <a:moveTo>
                    <a:pt x="1055" y="0"/>
                  </a:moveTo>
                  <a:cubicBezTo>
                    <a:pt x="543" y="16"/>
                    <a:pt x="109" y="419"/>
                    <a:pt x="47" y="915"/>
                  </a:cubicBezTo>
                  <a:cubicBezTo>
                    <a:pt x="1" y="1365"/>
                    <a:pt x="326" y="1800"/>
                    <a:pt x="792" y="1831"/>
                  </a:cubicBezTo>
                  <a:lnTo>
                    <a:pt x="885" y="1831"/>
                  </a:lnTo>
                  <a:cubicBezTo>
                    <a:pt x="1412" y="1815"/>
                    <a:pt x="1831" y="1427"/>
                    <a:pt x="1893" y="915"/>
                  </a:cubicBezTo>
                  <a:cubicBezTo>
                    <a:pt x="1955" y="481"/>
                    <a:pt x="1629" y="47"/>
                    <a:pt x="1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4003275" y="5108125"/>
              <a:ext cx="310225" cy="91525"/>
            </a:xfrm>
            <a:custGeom>
              <a:rect b="b" l="l" r="r" t="t"/>
              <a:pathLst>
                <a:path extrusionOk="0" h="3661" w="12409">
                  <a:moveTo>
                    <a:pt x="12408" y="0"/>
                  </a:moveTo>
                  <a:lnTo>
                    <a:pt x="1" y="3661"/>
                  </a:lnTo>
                  <a:lnTo>
                    <a:pt x="11695" y="3661"/>
                  </a:lnTo>
                  <a:lnTo>
                    <a:pt x="12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3349150" y="5262050"/>
              <a:ext cx="71000" cy="11275"/>
            </a:xfrm>
            <a:custGeom>
              <a:rect b="b" l="l" r="r" t="t"/>
              <a:pathLst>
                <a:path extrusionOk="0" h="451" w="2840">
                  <a:moveTo>
                    <a:pt x="1" y="1"/>
                  </a:moveTo>
                  <a:lnTo>
                    <a:pt x="1" y="450"/>
                  </a:lnTo>
                  <a:lnTo>
                    <a:pt x="2839" y="450"/>
                  </a:lnTo>
                  <a:lnTo>
                    <a:pt x="28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3349150" y="5262050"/>
              <a:ext cx="71000" cy="7400"/>
            </a:xfrm>
            <a:custGeom>
              <a:rect b="b" l="l" r="r" t="t"/>
              <a:pathLst>
                <a:path extrusionOk="0" h="296" w="2840">
                  <a:moveTo>
                    <a:pt x="1" y="1"/>
                  </a:moveTo>
                  <a:lnTo>
                    <a:pt x="1" y="295"/>
                  </a:lnTo>
                  <a:lnTo>
                    <a:pt x="2839" y="295"/>
                  </a:lnTo>
                  <a:lnTo>
                    <a:pt x="2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3246800" y="5148450"/>
              <a:ext cx="76025" cy="101325"/>
            </a:xfrm>
            <a:custGeom>
              <a:rect b="b" l="l" r="r" t="t"/>
              <a:pathLst>
                <a:path extrusionOk="0" h="4053" w="3041">
                  <a:moveTo>
                    <a:pt x="1351" y="0"/>
                  </a:moveTo>
                  <a:cubicBezTo>
                    <a:pt x="1092" y="0"/>
                    <a:pt x="837" y="73"/>
                    <a:pt x="667" y="280"/>
                  </a:cubicBezTo>
                  <a:cubicBezTo>
                    <a:pt x="0" y="1102"/>
                    <a:pt x="264" y="2668"/>
                    <a:pt x="745" y="3350"/>
                  </a:cubicBezTo>
                  <a:cubicBezTo>
                    <a:pt x="1052" y="3805"/>
                    <a:pt x="1556" y="4052"/>
                    <a:pt x="2086" y="4052"/>
                  </a:cubicBezTo>
                  <a:cubicBezTo>
                    <a:pt x="2171" y="4052"/>
                    <a:pt x="2257" y="4046"/>
                    <a:pt x="2342" y="4033"/>
                  </a:cubicBezTo>
                  <a:cubicBezTo>
                    <a:pt x="2435" y="4017"/>
                    <a:pt x="2528" y="3986"/>
                    <a:pt x="2637" y="3955"/>
                  </a:cubicBezTo>
                  <a:cubicBezTo>
                    <a:pt x="2761" y="3893"/>
                    <a:pt x="2901" y="3831"/>
                    <a:pt x="3040" y="3738"/>
                  </a:cubicBezTo>
                  <a:lnTo>
                    <a:pt x="2668" y="3195"/>
                  </a:lnTo>
                  <a:cubicBezTo>
                    <a:pt x="2606" y="3242"/>
                    <a:pt x="2528" y="3273"/>
                    <a:pt x="2451" y="3319"/>
                  </a:cubicBezTo>
                  <a:cubicBezTo>
                    <a:pt x="2306" y="3387"/>
                    <a:pt x="2173" y="3414"/>
                    <a:pt x="2051" y="3414"/>
                  </a:cubicBezTo>
                  <a:cubicBezTo>
                    <a:pt x="1612" y="3414"/>
                    <a:pt x="1333" y="3060"/>
                    <a:pt x="1272" y="2963"/>
                  </a:cubicBezTo>
                  <a:cubicBezTo>
                    <a:pt x="884" y="2420"/>
                    <a:pt x="745" y="1179"/>
                    <a:pt x="1133" y="698"/>
                  </a:cubicBezTo>
                  <a:cubicBezTo>
                    <a:pt x="1150" y="671"/>
                    <a:pt x="1194" y="645"/>
                    <a:pt x="1318" y="645"/>
                  </a:cubicBezTo>
                  <a:cubicBezTo>
                    <a:pt x="1408" y="645"/>
                    <a:pt x="1541" y="659"/>
                    <a:pt x="1737" y="698"/>
                  </a:cubicBezTo>
                  <a:cubicBezTo>
                    <a:pt x="1815" y="714"/>
                    <a:pt x="1908" y="729"/>
                    <a:pt x="2032" y="776"/>
                  </a:cubicBezTo>
                  <a:cubicBezTo>
                    <a:pt x="2110" y="791"/>
                    <a:pt x="2203" y="807"/>
                    <a:pt x="2280" y="838"/>
                  </a:cubicBezTo>
                  <a:lnTo>
                    <a:pt x="2296" y="497"/>
                  </a:lnTo>
                  <a:lnTo>
                    <a:pt x="2342" y="187"/>
                  </a:lnTo>
                  <a:cubicBezTo>
                    <a:pt x="2296" y="187"/>
                    <a:pt x="2265" y="171"/>
                    <a:pt x="2203" y="155"/>
                  </a:cubicBezTo>
                  <a:cubicBezTo>
                    <a:pt x="1986" y="93"/>
                    <a:pt x="1784" y="47"/>
                    <a:pt x="1567" y="16"/>
                  </a:cubicBezTo>
                  <a:cubicBezTo>
                    <a:pt x="1496" y="6"/>
                    <a:pt x="1423" y="0"/>
                    <a:pt x="1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3308050" y="5228700"/>
              <a:ext cx="14775" cy="18650"/>
            </a:xfrm>
            <a:custGeom>
              <a:rect b="b" l="l" r="r" t="t"/>
              <a:pathLst>
                <a:path extrusionOk="0" h="746" w="591">
                  <a:moveTo>
                    <a:pt x="218" y="1"/>
                  </a:moveTo>
                  <a:cubicBezTo>
                    <a:pt x="156" y="47"/>
                    <a:pt x="78" y="78"/>
                    <a:pt x="1" y="125"/>
                  </a:cubicBezTo>
                  <a:lnTo>
                    <a:pt x="171" y="745"/>
                  </a:lnTo>
                  <a:cubicBezTo>
                    <a:pt x="311" y="683"/>
                    <a:pt x="451" y="621"/>
                    <a:pt x="590" y="528"/>
                  </a:cubicBezTo>
                  <a:lnTo>
                    <a:pt x="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3285575" y="5149225"/>
              <a:ext cx="19800" cy="20575"/>
            </a:xfrm>
            <a:custGeom>
              <a:rect b="b" l="l" r="r" t="t"/>
              <a:pathLst>
                <a:path extrusionOk="0" h="823" w="792">
                  <a:moveTo>
                    <a:pt x="0" y="0"/>
                  </a:moveTo>
                  <a:lnTo>
                    <a:pt x="186" y="683"/>
                  </a:lnTo>
                  <a:cubicBezTo>
                    <a:pt x="264" y="698"/>
                    <a:pt x="357" y="729"/>
                    <a:pt x="481" y="760"/>
                  </a:cubicBezTo>
                  <a:cubicBezTo>
                    <a:pt x="559" y="776"/>
                    <a:pt x="652" y="807"/>
                    <a:pt x="729" y="822"/>
                  </a:cubicBezTo>
                  <a:lnTo>
                    <a:pt x="745" y="481"/>
                  </a:lnTo>
                  <a:lnTo>
                    <a:pt x="791" y="171"/>
                  </a:lnTo>
                  <a:cubicBezTo>
                    <a:pt x="745" y="171"/>
                    <a:pt x="714" y="156"/>
                    <a:pt x="652" y="140"/>
                  </a:cubicBezTo>
                  <a:cubicBezTo>
                    <a:pt x="419" y="78"/>
                    <a:pt x="202" y="4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3290225" y="5129050"/>
              <a:ext cx="188475" cy="136125"/>
            </a:xfrm>
            <a:custGeom>
              <a:rect b="b" l="l" r="r" t="t"/>
              <a:pathLst>
                <a:path extrusionOk="0" h="5445" w="7539">
                  <a:moveTo>
                    <a:pt x="0" y="1"/>
                  </a:moveTo>
                  <a:cubicBezTo>
                    <a:pt x="0" y="1"/>
                    <a:pt x="357" y="2870"/>
                    <a:pt x="931" y="4095"/>
                  </a:cubicBezTo>
                  <a:cubicBezTo>
                    <a:pt x="1536" y="5305"/>
                    <a:pt x="2342" y="5445"/>
                    <a:pt x="2854" y="5445"/>
                  </a:cubicBezTo>
                  <a:lnTo>
                    <a:pt x="4700" y="5445"/>
                  </a:lnTo>
                  <a:cubicBezTo>
                    <a:pt x="5212" y="5445"/>
                    <a:pt x="6034" y="5305"/>
                    <a:pt x="6607" y="4095"/>
                  </a:cubicBezTo>
                  <a:cubicBezTo>
                    <a:pt x="7212" y="2886"/>
                    <a:pt x="7538" y="1"/>
                    <a:pt x="7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3296425" y="5131775"/>
              <a:ext cx="173350" cy="131075"/>
            </a:xfrm>
            <a:custGeom>
              <a:rect b="b" l="l" r="r" t="t"/>
              <a:pathLst>
                <a:path extrusionOk="0" h="5243" w="6934">
                  <a:moveTo>
                    <a:pt x="187" y="31"/>
                  </a:moveTo>
                  <a:cubicBezTo>
                    <a:pt x="264" y="31"/>
                    <a:pt x="311" y="109"/>
                    <a:pt x="342" y="171"/>
                  </a:cubicBezTo>
                  <a:cubicBezTo>
                    <a:pt x="342" y="280"/>
                    <a:pt x="249" y="326"/>
                    <a:pt x="187" y="326"/>
                  </a:cubicBezTo>
                  <a:cubicBezTo>
                    <a:pt x="78" y="326"/>
                    <a:pt x="32" y="280"/>
                    <a:pt x="32" y="171"/>
                  </a:cubicBezTo>
                  <a:cubicBezTo>
                    <a:pt x="32" y="78"/>
                    <a:pt x="109" y="31"/>
                    <a:pt x="187" y="31"/>
                  </a:cubicBezTo>
                  <a:close/>
                  <a:moveTo>
                    <a:pt x="3459" y="31"/>
                  </a:moveTo>
                  <a:cubicBezTo>
                    <a:pt x="3537" y="31"/>
                    <a:pt x="3614" y="109"/>
                    <a:pt x="3614" y="171"/>
                  </a:cubicBezTo>
                  <a:cubicBezTo>
                    <a:pt x="3614" y="280"/>
                    <a:pt x="3552" y="326"/>
                    <a:pt x="3459" y="326"/>
                  </a:cubicBezTo>
                  <a:cubicBezTo>
                    <a:pt x="3366" y="326"/>
                    <a:pt x="3304" y="249"/>
                    <a:pt x="3304" y="171"/>
                  </a:cubicBezTo>
                  <a:cubicBezTo>
                    <a:pt x="3304" y="78"/>
                    <a:pt x="3382" y="31"/>
                    <a:pt x="3459" y="31"/>
                  </a:cubicBezTo>
                  <a:close/>
                  <a:moveTo>
                    <a:pt x="187" y="0"/>
                  </a:moveTo>
                  <a:cubicBezTo>
                    <a:pt x="78" y="0"/>
                    <a:pt x="1" y="78"/>
                    <a:pt x="1" y="187"/>
                  </a:cubicBezTo>
                  <a:cubicBezTo>
                    <a:pt x="1" y="280"/>
                    <a:pt x="78" y="357"/>
                    <a:pt x="187" y="357"/>
                  </a:cubicBezTo>
                  <a:cubicBezTo>
                    <a:pt x="280" y="357"/>
                    <a:pt x="357" y="280"/>
                    <a:pt x="357" y="187"/>
                  </a:cubicBezTo>
                  <a:cubicBezTo>
                    <a:pt x="357" y="78"/>
                    <a:pt x="280" y="0"/>
                    <a:pt x="187" y="0"/>
                  </a:cubicBezTo>
                  <a:close/>
                  <a:moveTo>
                    <a:pt x="3459" y="0"/>
                  </a:moveTo>
                  <a:cubicBezTo>
                    <a:pt x="3366" y="0"/>
                    <a:pt x="3289" y="78"/>
                    <a:pt x="3289" y="187"/>
                  </a:cubicBezTo>
                  <a:cubicBezTo>
                    <a:pt x="3289" y="280"/>
                    <a:pt x="3366" y="357"/>
                    <a:pt x="3459" y="357"/>
                  </a:cubicBezTo>
                  <a:cubicBezTo>
                    <a:pt x="3552" y="357"/>
                    <a:pt x="3645" y="280"/>
                    <a:pt x="3630" y="187"/>
                  </a:cubicBezTo>
                  <a:cubicBezTo>
                    <a:pt x="3630" y="78"/>
                    <a:pt x="3552" y="0"/>
                    <a:pt x="3459" y="0"/>
                  </a:cubicBezTo>
                  <a:close/>
                  <a:moveTo>
                    <a:pt x="5848" y="295"/>
                  </a:moveTo>
                  <a:cubicBezTo>
                    <a:pt x="5925" y="295"/>
                    <a:pt x="6003" y="373"/>
                    <a:pt x="6003" y="450"/>
                  </a:cubicBezTo>
                  <a:cubicBezTo>
                    <a:pt x="6003" y="543"/>
                    <a:pt x="5925" y="605"/>
                    <a:pt x="5848" y="605"/>
                  </a:cubicBezTo>
                  <a:cubicBezTo>
                    <a:pt x="5739" y="605"/>
                    <a:pt x="5693" y="528"/>
                    <a:pt x="5693" y="450"/>
                  </a:cubicBezTo>
                  <a:cubicBezTo>
                    <a:pt x="5693" y="357"/>
                    <a:pt x="5770" y="295"/>
                    <a:pt x="5848" y="295"/>
                  </a:cubicBezTo>
                  <a:close/>
                  <a:moveTo>
                    <a:pt x="5848" y="280"/>
                  </a:moveTo>
                  <a:cubicBezTo>
                    <a:pt x="5739" y="280"/>
                    <a:pt x="5662" y="357"/>
                    <a:pt x="5662" y="450"/>
                  </a:cubicBezTo>
                  <a:cubicBezTo>
                    <a:pt x="5662" y="543"/>
                    <a:pt x="5739" y="621"/>
                    <a:pt x="5848" y="621"/>
                  </a:cubicBezTo>
                  <a:cubicBezTo>
                    <a:pt x="5941" y="621"/>
                    <a:pt x="6018" y="543"/>
                    <a:pt x="6018" y="450"/>
                  </a:cubicBezTo>
                  <a:cubicBezTo>
                    <a:pt x="6018" y="357"/>
                    <a:pt x="5941" y="280"/>
                    <a:pt x="5848" y="280"/>
                  </a:cubicBezTo>
                  <a:close/>
                  <a:moveTo>
                    <a:pt x="1381" y="512"/>
                  </a:moveTo>
                  <a:cubicBezTo>
                    <a:pt x="1458" y="512"/>
                    <a:pt x="1536" y="574"/>
                    <a:pt x="1536" y="667"/>
                  </a:cubicBezTo>
                  <a:cubicBezTo>
                    <a:pt x="1536" y="760"/>
                    <a:pt x="1458" y="822"/>
                    <a:pt x="1381" y="822"/>
                  </a:cubicBezTo>
                  <a:cubicBezTo>
                    <a:pt x="1288" y="822"/>
                    <a:pt x="1226" y="760"/>
                    <a:pt x="1226" y="667"/>
                  </a:cubicBezTo>
                  <a:cubicBezTo>
                    <a:pt x="1226" y="559"/>
                    <a:pt x="1303" y="512"/>
                    <a:pt x="1381" y="512"/>
                  </a:cubicBezTo>
                  <a:close/>
                  <a:moveTo>
                    <a:pt x="1381" y="497"/>
                  </a:moveTo>
                  <a:cubicBezTo>
                    <a:pt x="1288" y="497"/>
                    <a:pt x="1210" y="574"/>
                    <a:pt x="1210" y="667"/>
                  </a:cubicBezTo>
                  <a:cubicBezTo>
                    <a:pt x="1210" y="760"/>
                    <a:pt x="1288" y="838"/>
                    <a:pt x="1381" y="838"/>
                  </a:cubicBezTo>
                  <a:cubicBezTo>
                    <a:pt x="1474" y="838"/>
                    <a:pt x="1552" y="745"/>
                    <a:pt x="1552" y="667"/>
                  </a:cubicBezTo>
                  <a:cubicBezTo>
                    <a:pt x="1552" y="574"/>
                    <a:pt x="1474" y="497"/>
                    <a:pt x="1381" y="497"/>
                  </a:cubicBezTo>
                  <a:close/>
                  <a:moveTo>
                    <a:pt x="2699" y="1148"/>
                  </a:moveTo>
                  <a:cubicBezTo>
                    <a:pt x="2777" y="1148"/>
                    <a:pt x="2839" y="1226"/>
                    <a:pt x="2854" y="1303"/>
                  </a:cubicBezTo>
                  <a:cubicBezTo>
                    <a:pt x="2854" y="1396"/>
                    <a:pt x="2777" y="1458"/>
                    <a:pt x="2699" y="1458"/>
                  </a:cubicBezTo>
                  <a:cubicBezTo>
                    <a:pt x="2606" y="1458"/>
                    <a:pt x="2544" y="1381"/>
                    <a:pt x="2544" y="1303"/>
                  </a:cubicBezTo>
                  <a:cubicBezTo>
                    <a:pt x="2544" y="1210"/>
                    <a:pt x="2622" y="1148"/>
                    <a:pt x="2699" y="1148"/>
                  </a:cubicBezTo>
                  <a:close/>
                  <a:moveTo>
                    <a:pt x="2699" y="1133"/>
                  </a:moveTo>
                  <a:cubicBezTo>
                    <a:pt x="2606" y="1133"/>
                    <a:pt x="2529" y="1210"/>
                    <a:pt x="2529" y="1303"/>
                  </a:cubicBezTo>
                  <a:cubicBezTo>
                    <a:pt x="2529" y="1396"/>
                    <a:pt x="2606" y="1474"/>
                    <a:pt x="2699" y="1474"/>
                  </a:cubicBezTo>
                  <a:cubicBezTo>
                    <a:pt x="2792" y="1474"/>
                    <a:pt x="2870" y="1396"/>
                    <a:pt x="2870" y="1303"/>
                  </a:cubicBezTo>
                  <a:cubicBezTo>
                    <a:pt x="2870" y="1210"/>
                    <a:pt x="2792" y="1133"/>
                    <a:pt x="2699" y="1133"/>
                  </a:cubicBezTo>
                  <a:close/>
                  <a:moveTo>
                    <a:pt x="4498" y="1319"/>
                  </a:moveTo>
                  <a:cubicBezTo>
                    <a:pt x="4576" y="1319"/>
                    <a:pt x="4653" y="1381"/>
                    <a:pt x="4653" y="1474"/>
                  </a:cubicBezTo>
                  <a:cubicBezTo>
                    <a:pt x="4653" y="1582"/>
                    <a:pt x="4607" y="1629"/>
                    <a:pt x="4498" y="1629"/>
                  </a:cubicBezTo>
                  <a:cubicBezTo>
                    <a:pt x="4405" y="1629"/>
                    <a:pt x="4343" y="1582"/>
                    <a:pt x="4343" y="1474"/>
                  </a:cubicBezTo>
                  <a:cubicBezTo>
                    <a:pt x="4343" y="1381"/>
                    <a:pt x="4421" y="1319"/>
                    <a:pt x="4498" y="1319"/>
                  </a:cubicBezTo>
                  <a:close/>
                  <a:moveTo>
                    <a:pt x="4498" y="1303"/>
                  </a:moveTo>
                  <a:cubicBezTo>
                    <a:pt x="4405" y="1303"/>
                    <a:pt x="4328" y="1381"/>
                    <a:pt x="4328" y="1474"/>
                  </a:cubicBezTo>
                  <a:cubicBezTo>
                    <a:pt x="4328" y="1582"/>
                    <a:pt x="4405" y="1660"/>
                    <a:pt x="4498" y="1660"/>
                  </a:cubicBezTo>
                  <a:cubicBezTo>
                    <a:pt x="4607" y="1660"/>
                    <a:pt x="4684" y="1582"/>
                    <a:pt x="4684" y="1474"/>
                  </a:cubicBezTo>
                  <a:cubicBezTo>
                    <a:pt x="4684" y="1381"/>
                    <a:pt x="4607" y="1303"/>
                    <a:pt x="4498" y="1303"/>
                  </a:cubicBezTo>
                  <a:close/>
                  <a:moveTo>
                    <a:pt x="6732" y="1443"/>
                  </a:moveTo>
                  <a:cubicBezTo>
                    <a:pt x="6825" y="1443"/>
                    <a:pt x="6887" y="1505"/>
                    <a:pt x="6887" y="1598"/>
                  </a:cubicBezTo>
                  <a:cubicBezTo>
                    <a:pt x="6887" y="1691"/>
                    <a:pt x="6825" y="1753"/>
                    <a:pt x="6732" y="1753"/>
                  </a:cubicBezTo>
                  <a:cubicBezTo>
                    <a:pt x="6639" y="1753"/>
                    <a:pt x="6577" y="1676"/>
                    <a:pt x="6577" y="1598"/>
                  </a:cubicBezTo>
                  <a:cubicBezTo>
                    <a:pt x="6577" y="1505"/>
                    <a:pt x="6654" y="1443"/>
                    <a:pt x="6732" y="1443"/>
                  </a:cubicBezTo>
                  <a:close/>
                  <a:moveTo>
                    <a:pt x="6732" y="1427"/>
                  </a:moveTo>
                  <a:cubicBezTo>
                    <a:pt x="6639" y="1427"/>
                    <a:pt x="6561" y="1505"/>
                    <a:pt x="6561" y="1598"/>
                  </a:cubicBezTo>
                  <a:cubicBezTo>
                    <a:pt x="6561" y="1691"/>
                    <a:pt x="6639" y="1769"/>
                    <a:pt x="6732" y="1769"/>
                  </a:cubicBezTo>
                  <a:cubicBezTo>
                    <a:pt x="6856" y="1769"/>
                    <a:pt x="6933" y="1691"/>
                    <a:pt x="6902" y="1598"/>
                  </a:cubicBezTo>
                  <a:cubicBezTo>
                    <a:pt x="6902" y="1505"/>
                    <a:pt x="6825" y="1427"/>
                    <a:pt x="6732" y="1427"/>
                  </a:cubicBezTo>
                  <a:close/>
                  <a:moveTo>
                    <a:pt x="776" y="1862"/>
                  </a:moveTo>
                  <a:cubicBezTo>
                    <a:pt x="885" y="1862"/>
                    <a:pt x="931" y="1924"/>
                    <a:pt x="931" y="2017"/>
                  </a:cubicBezTo>
                  <a:cubicBezTo>
                    <a:pt x="931" y="2110"/>
                    <a:pt x="885" y="2172"/>
                    <a:pt x="776" y="2172"/>
                  </a:cubicBezTo>
                  <a:cubicBezTo>
                    <a:pt x="683" y="2172"/>
                    <a:pt x="621" y="2110"/>
                    <a:pt x="621" y="2017"/>
                  </a:cubicBezTo>
                  <a:cubicBezTo>
                    <a:pt x="621" y="1924"/>
                    <a:pt x="698" y="1862"/>
                    <a:pt x="776" y="1862"/>
                  </a:cubicBezTo>
                  <a:close/>
                  <a:moveTo>
                    <a:pt x="776" y="1846"/>
                  </a:moveTo>
                  <a:cubicBezTo>
                    <a:pt x="683" y="1846"/>
                    <a:pt x="605" y="1924"/>
                    <a:pt x="605" y="2017"/>
                  </a:cubicBezTo>
                  <a:cubicBezTo>
                    <a:pt x="605" y="2125"/>
                    <a:pt x="683" y="2203"/>
                    <a:pt x="776" y="2203"/>
                  </a:cubicBezTo>
                  <a:cubicBezTo>
                    <a:pt x="900" y="2203"/>
                    <a:pt x="978" y="2125"/>
                    <a:pt x="962" y="2017"/>
                  </a:cubicBezTo>
                  <a:cubicBezTo>
                    <a:pt x="962" y="1924"/>
                    <a:pt x="885" y="1846"/>
                    <a:pt x="776" y="1846"/>
                  </a:cubicBezTo>
                  <a:close/>
                  <a:moveTo>
                    <a:pt x="5848" y="2203"/>
                  </a:moveTo>
                  <a:cubicBezTo>
                    <a:pt x="5941" y="2203"/>
                    <a:pt x="6003" y="2249"/>
                    <a:pt x="6003" y="2358"/>
                  </a:cubicBezTo>
                  <a:cubicBezTo>
                    <a:pt x="6003" y="2451"/>
                    <a:pt x="5925" y="2498"/>
                    <a:pt x="5848" y="2498"/>
                  </a:cubicBezTo>
                  <a:cubicBezTo>
                    <a:pt x="5739" y="2498"/>
                    <a:pt x="5693" y="2435"/>
                    <a:pt x="5693" y="2358"/>
                  </a:cubicBezTo>
                  <a:cubicBezTo>
                    <a:pt x="5693" y="2249"/>
                    <a:pt x="5770" y="2203"/>
                    <a:pt x="5848" y="2203"/>
                  </a:cubicBezTo>
                  <a:close/>
                  <a:moveTo>
                    <a:pt x="5848" y="2172"/>
                  </a:moveTo>
                  <a:cubicBezTo>
                    <a:pt x="5739" y="2172"/>
                    <a:pt x="5662" y="2249"/>
                    <a:pt x="5662" y="2358"/>
                  </a:cubicBezTo>
                  <a:cubicBezTo>
                    <a:pt x="5662" y="2451"/>
                    <a:pt x="5739" y="2529"/>
                    <a:pt x="5848" y="2529"/>
                  </a:cubicBezTo>
                  <a:cubicBezTo>
                    <a:pt x="5941" y="2529"/>
                    <a:pt x="6034" y="2451"/>
                    <a:pt x="6018" y="2358"/>
                  </a:cubicBezTo>
                  <a:cubicBezTo>
                    <a:pt x="6018" y="2249"/>
                    <a:pt x="5941" y="2172"/>
                    <a:pt x="5848" y="2172"/>
                  </a:cubicBezTo>
                  <a:close/>
                  <a:moveTo>
                    <a:pt x="3242" y="2358"/>
                  </a:moveTo>
                  <a:cubicBezTo>
                    <a:pt x="3320" y="2358"/>
                    <a:pt x="3382" y="2435"/>
                    <a:pt x="3397" y="2498"/>
                  </a:cubicBezTo>
                  <a:cubicBezTo>
                    <a:pt x="3397" y="2606"/>
                    <a:pt x="3335" y="2653"/>
                    <a:pt x="3242" y="2653"/>
                  </a:cubicBezTo>
                  <a:cubicBezTo>
                    <a:pt x="3149" y="2653"/>
                    <a:pt x="3087" y="2606"/>
                    <a:pt x="3087" y="2498"/>
                  </a:cubicBezTo>
                  <a:cubicBezTo>
                    <a:pt x="3087" y="2404"/>
                    <a:pt x="3165" y="2358"/>
                    <a:pt x="3242" y="2358"/>
                  </a:cubicBezTo>
                  <a:close/>
                  <a:moveTo>
                    <a:pt x="3242" y="2327"/>
                  </a:moveTo>
                  <a:cubicBezTo>
                    <a:pt x="3149" y="2327"/>
                    <a:pt x="3071" y="2404"/>
                    <a:pt x="3071" y="2513"/>
                  </a:cubicBezTo>
                  <a:cubicBezTo>
                    <a:pt x="3071" y="2606"/>
                    <a:pt x="3149" y="2684"/>
                    <a:pt x="3242" y="2684"/>
                  </a:cubicBezTo>
                  <a:cubicBezTo>
                    <a:pt x="3335" y="2684"/>
                    <a:pt x="3413" y="2606"/>
                    <a:pt x="3413" y="2513"/>
                  </a:cubicBezTo>
                  <a:cubicBezTo>
                    <a:pt x="3413" y="2404"/>
                    <a:pt x="3335" y="2327"/>
                    <a:pt x="3242" y="2327"/>
                  </a:cubicBezTo>
                  <a:close/>
                  <a:moveTo>
                    <a:pt x="4653" y="3087"/>
                  </a:moveTo>
                  <a:cubicBezTo>
                    <a:pt x="4762" y="3087"/>
                    <a:pt x="4809" y="3149"/>
                    <a:pt x="4809" y="3242"/>
                  </a:cubicBezTo>
                  <a:cubicBezTo>
                    <a:pt x="4809" y="3335"/>
                    <a:pt x="4762" y="3397"/>
                    <a:pt x="4653" y="3397"/>
                  </a:cubicBezTo>
                  <a:cubicBezTo>
                    <a:pt x="4560" y="3397"/>
                    <a:pt x="4498" y="3320"/>
                    <a:pt x="4498" y="3242"/>
                  </a:cubicBezTo>
                  <a:cubicBezTo>
                    <a:pt x="4498" y="3149"/>
                    <a:pt x="4576" y="3087"/>
                    <a:pt x="4653" y="3087"/>
                  </a:cubicBezTo>
                  <a:close/>
                  <a:moveTo>
                    <a:pt x="4653" y="3071"/>
                  </a:moveTo>
                  <a:cubicBezTo>
                    <a:pt x="4560" y="3071"/>
                    <a:pt x="4483" y="3149"/>
                    <a:pt x="4483" y="3242"/>
                  </a:cubicBezTo>
                  <a:cubicBezTo>
                    <a:pt x="4483" y="3335"/>
                    <a:pt x="4560" y="3413"/>
                    <a:pt x="4653" y="3413"/>
                  </a:cubicBezTo>
                  <a:cubicBezTo>
                    <a:pt x="4762" y="3413"/>
                    <a:pt x="4855" y="3335"/>
                    <a:pt x="4840" y="3242"/>
                  </a:cubicBezTo>
                  <a:cubicBezTo>
                    <a:pt x="4840" y="3149"/>
                    <a:pt x="4762" y="3071"/>
                    <a:pt x="4653" y="3071"/>
                  </a:cubicBezTo>
                  <a:close/>
                  <a:moveTo>
                    <a:pt x="1660" y="3164"/>
                  </a:moveTo>
                  <a:cubicBezTo>
                    <a:pt x="1738" y="3164"/>
                    <a:pt x="1784" y="3226"/>
                    <a:pt x="1815" y="3320"/>
                  </a:cubicBezTo>
                  <a:cubicBezTo>
                    <a:pt x="1815" y="3413"/>
                    <a:pt x="1738" y="3475"/>
                    <a:pt x="1660" y="3475"/>
                  </a:cubicBezTo>
                  <a:cubicBezTo>
                    <a:pt x="1552" y="3475"/>
                    <a:pt x="1505" y="3397"/>
                    <a:pt x="1505" y="3320"/>
                  </a:cubicBezTo>
                  <a:cubicBezTo>
                    <a:pt x="1505" y="3226"/>
                    <a:pt x="1583" y="3164"/>
                    <a:pt x="1660" y="3164"/>
                  </a:cubicBezTo>
                  <a:close/>
                  <a:moveTo>
                    <a:pt x="1660" y="3149"/>
                  </a:moveTo>
                  <a:cubicBezTo>
                    <a:pt x="1552" y="3149"/>
                    <a:pt x="1474" y="3226"/>
                    <a:pt x="1474" y="3320"/>
                  </a:cubicBezTo>
                  <a:cubicBezTo>
                    <a:pt x="1474" y="3413"/>
                    <a:pt x="1552" y="3490"/>
                    <a:pt x="1660" y="3490"/>
                  </a:cubicBezTo>
                  <a:cubicBezTo>
                    <a:pt x="1753" y="3490"/>
                    <a:pt x="1831" y="3397"/>
                    <a:pt x="1831" y="3320"/>
                  </a:cubicBezTo>
                  <a:cubicBezTo>
                    <a:pt x="1831" y="3226"/>
                    <a:pt x="1753" y="3149"/>
                    <a:pt x="1660" y="3149"/>
                  </a:cubicBezTo>
                  <a:close/>
                  <a:moveTo>
                    <a:pt x="6018" y="3831"/>
                  </a:moveTo>
                  <a:cubicBezTo>
                    <a:pt x="6096" y="3831"/>
                    <a:pt x="6158" y="3878"/>
                    <a:pt x="6173" y="3986"/>
                  </a:cubicBezTo>
                  <a:cubicBezTo>
                    <a:pt x="6173" y="4079"/>
                    <a:pt x="6096" y="4142"/>
                    <a:pt x="6018" y="4142"/>
                  </a:cubicBezTo>
                  <a:cubicBezTo>
                    <a:pt x="5925" y="4142"/>
                    <a:pt x="5863" y="4064"/>
                    <a:pt x="5863" y="3986"/>
                  </a:cubicBezTo>
                  <a:cubicBezTo>
                    <a:pt x="5863" y="3878"/>
                    <a:pt x="5941" y="3831"/>
                    <a:pt x="6018" y="3831"/>
                  </a:cubicBezTo>
                  <a:close/>
                  <a:moveTo>
                    <a:pt x="6018" y="3800"/>
                  </a:moveTo>
                  <a:cubicBezTo>
                    <a:pt x="5925" y="3800"/>
                    <a:pt x="5848" y="3878"/>
                    <a:pt x="5848" y="3971"/>
                  </a:cubicBezTo>
                  <a:cubicBezTo>
                    <a:pt x="5848" y="4079"/>
                    <a:pt x="5925" y="4157"/>
                    <a:pt x="6018" y="4157"/>
                  </a:cubicBezTo>
                  <a:cubicBezTo>
                    <a:pt x="6111" y="4157"/>
                    <a:pt x="6189" y="4079"/>
                    <a:pt x="6189" y="3971"/>
                  </a:cubicBezTo>
                  <a:cubicBezTo>
                    <a:pt x="6189" y="3878"/>
                    <a:pt x="6111" y="3800"/>
                    <a:pt x="6018" y="3800"/>
                  </a:cubicBezTo>
                  <a:close/>
                  <a:moveTo>
                    <a:pt x="3242" y="4250"/>
                  </a:moveTo>
                  <a:cubicBezTo>
                    <a:pt x="3320" y="4250"/>
                    <a:pt x="3382" y="4328"/>
                    <a:pt x="3397" y="4405"/>
                  </a:cubicBezTo>
                  <a:cubicBezTo>
                    <a:pt x="3397" y="4498"/>
                    <a:pt x="3335" y="4560"/>
                    <a:pt x="3242" y="4560"/>
                  </a:cubicBezTo>
                  <a:cubicBezTo>
                    <a:pt x="3149" y="4560"/>
                    <a:pt x="3087" y="4483"/>
                    <a:pt x="3087" y="4405"/>
                  </a:cubicBezTo>
                  <a:cubicBezTo>
                    <a:pt x="3087" y="4312"/>
                    <a:pt x="3165" y="4250"/>
                    <a:pt x="3242" y="4250"/>
                  </a:cubicBezTo>
                  <a:close/>
                  <a:moveTo>
                    <a:pt x="3242" y="4235"/>
                  </a:moveTo>
                  <a:cubicBezTo>
                    <a:pt x="3149" y="4235"/>
                    <a:pt x="3071" y="4312"/>
                    <a:pt x="3071" y="4405"/>
                  </a:cubicBezTo>
                  <a:cubicBezTo>
                    <a:pt x="3071" y="4498"/>
                    <a:pt x="3149" y="4576"/>
                    <a:pt x="3242" y="4576"/>
                  </a:cubicBezTo>
                  <a:cubicBezTo>
                    <a:pt x="3335" y="4576"/>
                    <a:pt x="3413" y="4498"/>
                    <a:pt x="3413" y="4405"/>
                  </a:cubicBezTo>
                  <a:cubicBezTo>
                    <a:pt x="3413" y="4312"/>
                    <a:pt x="3335" y="4235"/>
                    <a:pt x="3242" y="4235"/>
                  </a:cubicBezTo>
                  <a:close/>
                  <a:moveTo>
                    <a:pt x="1443" y="4529"/>
                  </a:moveTo>
                  <a:cubicBezTo>
                    <a:pt x="1521" y="4529"/>
                    <a:pt x="1598" y="4607"/>
                    <a:pt x="1598" y="4653"/>
                  </a:cubicBezTo>
                  <a:cubicBezTo>
                    <a:pt x="1598" y="4731"/>
                    <a:pt x="1536" y="4808"/>
                    <a:pt x="1458" y="4808"/>
                  </a:cubicBezTo>
                  <a:cubicBezTo>
                    <a:pt x="1450" y="4810"/>
                    <a:pt x="1442" y="4811"/>
                    <a:pt x="1434" y="4811"/>
                  </a:cubicBezTo>
                  <a:cubicBezTo>
                    <a:pt x="1366" y="4811"/>
                    <a:pt x="1303" y="4754"/>
                    <a:pt x="1303" y="4684"/>
                  </a:cubicBezTo>
                  <a:cubicBezTo>
                    <a:pt x="1288" y="4607"/>
                    <a:pt x="1365" y="4529"/>
                    <a:pt x="1443" y="4529"/>
                  </a:cubicBezTo>
                  <a:close/>
                  <a:moveTo>
                    <a:pt x="1443" y="4498"/>
                  </a:moveTo>
                  <a:cubicBezTo>
                    <a:pt x="1350" y="4498"/>
                    <a:pt x="1272" y="4576"/>
                    <a:pt x="1272" y="4684"/>
                  </a:cubicBezTo>
                  <a:cubicBezTo>
                    <a:pt x="1272" y="4777"/>
                    <a:pt x="1350" y="4855"/>
                    <a:pt x="1443" y="4855"/>
                  </a:cubicBezTo>
                  <a:cubicBezTo>
                    <a:pt x="1536" y="4855"/>
                    <a:pt x="1614" y="4777"/>
                    <a:pt x="1614" y="4684"/>
                  </a:cubicBezTo>
                  <a:cubicBezTo>
                    <a:pt x="1614" y="4576"/>
                    <a:pt x="1536" y="4498"/>
                    <a:pt x="1443" y="4498"/>
                  </a:cubicBezTo>
                  <a:close/>
                  <a:moveTo>
                    <a:pt x="4762" y="4917"/>
                  </a:moveTo>
                  <a:cubicBezTo>
                    <a:pt x="4840" y="4917"/>
                    <a:pt x="4917" y="4964"/>
                    <a:pt x="4886" y="5072"/>
                  </a:cubicBezTo>
                  <a:cubicBezTo>
                    <a:pt x="4886" y="5150"/>
                    <a:pt x="4809" y="5196"/>
                    <a:pt x="4731" y="5196"/>
                  </a:cubicBezTo>
                  <a:cubicBezTo>
                    <a:pt x="4653" y="5196"/>
                    <a:pt x="4607" y="5119"/>
                    <a:pt x="4607" y="5041"/>
                  </a:cubicBezTo>
                  <a:cubicBezTo>
                    <a:pt x="4607" y="4964"/>
                    <a:pt x="4684" y="4917"/>
                    <a:pt x="4762" y="4917"/>
                  </a:cubicBezTo>
                  <a:close/>
                  <a:moveTo>
                    <a:pt x="4762" y="4886"/>
                  </a:moveTo>
                  <a:cubicBezTo>
                    <a:pt x="4653" y="4886"/>
                    <a:pt x="4576" y="4964"/>
                    <a:pt x="4576" y="5072"/>
                  </a:cubicBezTo>
                  <a:cubicBezTo>
                    <a:pt x="4576" y="5165"/>
                    <a:pt x="4653" y="5243"/>
                    <a:pt x="4762" y="5243"/>
                  </a:cubicBezTo>
                  <a:cubicBezTo>
                    <a:pt x="4855" y="5243"/>
                    <a:pt x="4948" y="5165"/>
                    <a:pt x="4933" y="5072"/>
                  </a:cubicBezTo>
                  <a:cubicBezTo>
                    <a:pt x="4933" y="4964"/>
                    <a:pt x="4855" y="4886"/>
                    <a:pt x="4762" y="48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50"/>
          <p:cNvGrpSpPr/>
          <p:nvPr/>
        </p:nvGrpSpPr>
        <p:grpSpPr>
          <a:xfrm>
            <a:off x="6458010" y="3902592"/>
            <a:ext cx="300770" cy="54726"/>
            <a:chOff x="4770650" y="685575"/>
            <a:chExt cx="158250" cy="28800"/>
          </a:xfrm>
        </p:grpSpPr>
        <p:sp>
          <p:nvSpPr>
            <p:cNvPr id="855" name="Google Shape;855;p50"/>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0"/>
          <p:cNvGrpSpPr/>
          <p:nvPr/>
        </p:nvGrpSpPr>
        <p:grpSpPr>
          <a:xfrm>
            <a:off x="5896679" y="4154157"/>
            <a:ext cx="5053091" cy="435777"/>
            <a:chOff x="5896679" y="4472082"/>
            <a:chExt cx="5053091" cy="435777"/>
          </a:xfrm>
        </p:grpSpPr>
        <p:grpSp>
          <p:nvGrpSpPr>
            <p:cNvPr id="859" name="Google Shape;859;p50"/>
            <p:cNvGrpSpPr/>
            <p:nvPr/>
          </p:nvGrpSpPr>
          <p:grpSpPr>
            <a:xfrm flipH="1" rot="-5400000">
              <a:off x="7373411" y="2995351"/>
              <a:ext cx="435777" cy="3389240"/>
              <a:chOff x="4566275" y="2563884"/>
              <a:chExt cx="61675" cy="479675"/>
            </a:xfrm>
          </p:grpSpPr>
          <p:sp>
            <p:nvSpPr>
              <p:cNvPr id="860" name="Google Shape;860;p50"/>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50"/>
            <p:cNvGrpSpPr/>
            <p:nvPr/>
          </p:nvGrpSpPr>
          <p:grpSpPr>
            <a:xfrm rot="-5400000">
              <a:off x="8886321" y="3688564"/>
              <a:ext cx="109695" cy="2328855"/>
              <a:chOff x="4541850" y="2791375"/>
              <a:chExt cx="15525" cy="329600"/>
            </a:xfrm>
          </p:grpSpPr>
          <p:sp>
            <p:nvSpPr>
              <p:cNvPr id="863" name="Google Shape;863;p50"/>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0"/>
            <p:cNvGrpSpPr/>
            <p:nvPr/>
          </p:nvGrpSpPr>
          <p:grpSpPr>
            <a:xfrm rot="-5400000">
              <a:off x="9730496" y="3525526"/>
              <a:ext cx="109695" cy="2328855"/>
              <a:chOff x="4541850" y="2791375"/>
              <a:chExt cx="15525" cy="329600"/>
            </a:xfrm>
          </p:grpSpPr>
          <p:sp>
            <p:nvSpPr>
              <p:cNvPr id="866" name="Google Shape;866;p50"/>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68" name="Google Shape;868;p50"/>
          <p:cNvPicPr preferRelativeResize="0"/>
          <p:nvPr/>
        </p:nvPicPr>
        <p:blipFill>
          <a:blip r:embed="rId3">
            <a:alphaModFix/>
          </a:blip>
          <a:stretch>
            <a:fillRect/>
          </a:stretch>
        </p:blipFill>
        <p:spPr>
          <a:xfrm>
            <a:off x="8428650" y="-3"/>
            <a:ext cx="715350" cy="603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59"/>
          <p:cNvSpPr txBox="1"/>
          <p:nvPr>
            <p:ph idx="1" type="subTitle"/>
          </p:nvPr>
        </p:nvSpPr>
        <p:spPr>
          <a:xfrm>
            <a:off x="715100" y="2448845"/>
            <a:ext cx="3641700" cy="99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Reviewing old</a:t>
            </a:r>
            <a:r>
              <a:rPr lang="en"/>
              <a:t> </a:t>
            </a:r>
            <a:r>
              <a:rPr lang="en"/>
              <a:t>business models, experimenting with new ones supported by leadership along with culture and change management.</a:t>
            </a:r>
            <a:endParaRPr/>
          </a:p>
        </p:txBody>
      </p:sp>
      <p:sp>
        <p:nvSpPr>
          <p:cNvPr id="1730" name="Google Shape;1730;p59"/>
          <p:cNvSpPr txBox="1"/>
          <p:nvPr>
            <p:ph type="title"/>
          </p:nvPr>
        </p:nvSpPr>
        <p:spPr>
          <a:xfrm>
            <a:off x="715088" y="1451050"/>
            <a:ext cx="3641700" cy="9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Digital Transformation is Business Transformation</a:t>
            </a:r>
            <a:endParaRPr/>
          </a:p>
        </p:txBody>
      </p:sp>
      <p:grpSp>
        <p:nvGrpSpPr>
          <p:cNvPr id="1731" name="Google Shape;1731;p59"/>
          <p:cNvGrpSpPr/>
          <p:nvPr/>
        </p:nvGrpSpPr>
        <p:grpSpPr>
          <a:xfrm>
            <a:off x="2385560" y="3663617"/>
            <a:ext cx="300770" cy="54726"/>
            <a:chOff x="4770650" y="685575"/>
            <a:chExt cx="158250" cy="28800"/>
          </a:xfrm>
        </p:grpSpPr>
        <p:sp>
          <p:nvSpPr>
            <p:cNvPr id="1732" name="Google Shape;1732;p59"/>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9"/>
          <p:cNvGrpSpPr/>
          <p:nvPr/>
        </p:nvGrpSpPr>
        <p:grpSpPr>
          <a:xfrm flipH="1">
            <a:off x="-1364772" y="4185412"/>
            <a:ext cx="4563990" cy="1409125"/>
            <a:chOff x="5092229" y="-180802"/>
            <a:chExt cx="5253816" cy="1622108"/>
          </a:xfrm>
        </p:grpSpPr>
        <p:sp>
          <p:nvSpPr>
            <p:cNvPr id="1736" name="Google Shape;1736;p59"/>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59"/>
          <p:cNvGrpSpPr/>
          <p:nvPr/>
        </p:nvGrpSpPr>
        <p:grpSpPr>
          <a:xfrm flipH="1">
            <a:off x="-1713671" y="287757"/>
            <a:ext cx="5053091" cy="435777"/>
            <a:chOff x="5896679" y="4472082"/>
            <a:chExt cx="5053091" cy="435777"/>
          </a:xfrm>
        </p:grpSpPr>
        <p:grpSp>
          <p:nvGrpSpPr>
            <p:cNvPr id="1747" name="Google Shape;1747;p59"/>
            <p:cNvGrpSpPr/>
            <p:nvPr/>
          </p:nvGrpSpPr>
          <p:grpSpPr>
            <a:xfrm flipH="1" rot="-5400000">
              <a:off x="7373411" y="2995351"/>
              <a:ext cx="435777" cy="3389240"/>
              <a:chOff x="4566275" y="2563884"/>
              <a:chExt cx="61675" cy="479675"/>
            </a:xfrm>
          </p:grpSpPr>
          <p:sp>
            <p:nvSpPr>
              <p:cNvPr id="1748" name="Google Shape;1748;p59"/>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9"/>
            <p:cNvGrpSpPr/>
            <p:nvPr/>
          </p:nvGrpSpPr>
          <p:grpSpPr>
            <a:xfrm rot="-5400000">
              <a:off x="8886321" y="3688564"/>
              <a:ext cx="109695" cy="2328855"/>
              <a:chOff x="4541850" y="2791375"/>
              <a:chExt cx="15525" cy="329600"/>
            </a:xfrm>
          </p:grpSpPr>
          <p:sp>
            <p:nvSpPr>
              <p:cNvPr id="1751" name="Google Shape;1751;p59"/>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59"/>
            <p:cNvGrpSpPr/>
            <p:nvPr/>
          </p:nvGrpSpPr>
          <p:grpSpPr>
            <a:xfrm rot="-5400000">
              <a:off x="9730496" y="3525526"/>
              <a:ext cx="109695" cy="2328855"/>
              <a:chOff x="4541850" y="2791375"/>
              <a:chExt cx="15525" cy="329600"/>
            </a:xfrm>
          </p:grpSpPr>
          <p:sp>
            <p:nvSpPr>
              <p:cNvPr id="1754" name="Google Shape;1754;p59"/>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56" name="Google Shape;1756;p59"/>
          <p:cNvPicPr preferRelativeResize="0"/>
          <p:nvPr/>
        </p:nvPicPr>
        <p:blipFill>
          <a:blip r:embed="rId3">
            <a:alphaModFix/>
          </a:blip>
          <a:stretch>
            <a:fillRect/>
          </a:stretch>
        </p:blipFill>
        <p:spPr>
          <a:xfrm>
            <a:off x="8428650" y="-3"/>
            <a:ext cx="715350" cy="603577"/>
          </a:xfrm>
          <a:prstGeom prst="rect">
            <a:avLst/>
          </a:prstGeom>
          <a:noFill/>
          <a:ln>
            <a:noFill/>
          </a:ln>
        </p:spPr>
      </p:pic>
      <p:pic>
        <p:nvPicPr>
          <p:cNvPr id="1757" name="Google Shape;1757;p59"/>
          <p:cNvPicPr preferRelativeResize="0"/>
          <p:nvPr>
            <p:ph idx="2" type="pic"/>
          </p:nvPr>
        </p:nvPicPr>
        <p:blipFill rotWithShape="1">
          <a:blip r:embed="rId4">
            <a:alphaModFix/>
          </a:blip>
          <a:srcRect b="0" l="16621" r="16627" t="0"/>
          <a:stretch/>
        </p:blipFill>
        <p:spPr>
          <a:xfrm>
            <a:off x="4787225" y="750900"/>
            <a:ext cx="3641700" cy="3641700"/>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60"/>
          <p:cNvSpPr/>
          <p:nvPr/>
        </p:nvSpPr>
        <p:spPr>
          <a:xfrm flipH="1" rot="-1834141">
            <a:off x="3817317" y="-42612"/>
            <a:ext cx="5427044" cy="5411552"/>
          </a:xfrm>
          <a:custGeom>
            <a:rect b="b" l="l" r="r" t="t"/>
            <a:pathLst>
              <a:path extrusionOk="0" h="15021" w="15064">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60"/>
          <p:cNvGrpSpPr/>
          <p:nvPr/>
        </p:nvGrpSpPr>
        <p:grpSpPr>
          <a:xfrm>
            <a:off x="4658881" y="513995"/>
            <a:ext cx="4087528" cy="4123207"/>
            <a:chOff x="2585300" y="350150"/>
            <a:chExt cx="934100" cy="942275"/>
          </a:xfrm>
        </p:grpSpPr>
        <p:sp>
          <p:nvSpPr>
            <p:cNvPr id="1764" name="Google Shape;1764;p60"/>
            <p:cNvSpPr/>
            <p:nvPr/>
          </p:nvSpPr>
          <p:spPr>
            <a:xfrm>
              <a:off x="2643475" y="1101225"/>
              <a:ext cx="76800" cy="24450"/>
            </a:xfrm>
            <a:custGeom>
              <a:rect b="b" l="l" r="r" t="t"/>
              <a:pathLst>
                <a:path extrusionOk="0" h="978" w="3072">
                  <a:moveTo>
                    <a:pt x="0" y="0"/>
                  </a:moveTo>
                  <a:lnTo>
                    <a:pt x="0" y="977"/>
                  </a:lnTo>
                  <a:lnTo>
                    <a:pt x="3071" y="977"/>
                  </a:lnTo>
                  <a:lnTo>
                    <a:pt x="307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3046325" y="478900"/>
              <a:ext cx="76800" cy="24450"/>
            </a:xfrm>
            <a:custGeom>
              <a:rect b="b" l="l" r="r" t="t"/>
              <a:pathLst>
                <a:path extrusionOk="0" h="978" w="3072">
                  <a:moveTo>
                    <a:pt x="1" y="0"/>
                  </a:moveTo>
                  <a:lnTo>
                    <a:pt x="1" y="978"/>
                  </a:lnTo>
                  <a:lnTo>
                    <a:pt x="3072" y="978"/>
                  </a:lnTo>
                  <a:lnTo>
                    <a:pt x="30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2599650" y="1131475"/>
              <a:ext cx="78350" cy="26000"/>
            </a:xfrm>
            <a:custGeom>
              <a:rect b="b" l="l" r="r" t="t"/>
              <a:pathLst>
                <a:path extrusionOk="0" h="1040" w="3134">
                  <a:moveTo>
                    <a:pt x="1" y="0"/>
                  </a:moveTo>
                  <a:lnTo>
                    <a:pt x="1" y="31"/>
                  </a:lnTo>
                  <a:lnTo>
                    <a:pt x="1" y="1008"/>
                  </a:lnTo>
                  <a:lnTo>
                    <a:pt x="1" y="1039"/>
                  </a:lnTo>
                  <a:lnTo>
                    <a:pt x="807" y="1039"/>
                  </a:lnTo>
                  <a:lnTo>
                    <a:pt x="1583" y="1024"/>
                  </a:lnTo>
                  <a:lnTo>
                    <a:pt x="3118" y="1008"/>
                  </a:lnTo>
                  <a:lnTo>
                    <a:pt x="1552" y="962"/>
                  </a:lnTo>
                  <a:lnTo>
                    <a:pt x="792" y="946"/>
                  </a:lnTo>
                  <a:lnTo>
                    <a:pt x="78" y="946"/>
                  </a:lnTo>
                  <a:lnTo>
                    <a:pt x="78" y="62"/>
                  </a:lnTo>
                  <a:lnTo>
                    <a:pt x="3103" y="62"/>
                  </a:lnTo>
                  <a:lnTo>
                    <a:pt x="3118" y="1008"/>
                  </a:lnTo>
                  <a:lnTo>
                    <a:pt x="3134" y="16"/>
                  </a:lnTo>
                  <a:lnTo>
                    <a:pt x="313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3181275" y="897275"/>
              <a:ext cx="78350" cy="26775"/>
            </a:xfrm>
            <a:custGeom>
              <a:rect b="b" l="l" r="r" t="t"/>
              <a:pathLst>
                <a:path extrusionOk="0" h="1071" w="3134">
                  <a:moveTo>
                    <a:pt x="0" y="0"/>
                  </a:moveTo>
                  <a:lnTo>
                    <a:pt x="0" y="62"/>
                  </a:lnTo>
                  <a:lnTo>
                    <a:pt x="0" y="1024"/>
                  </a:lnTo>
                  <a:lnTo>
                    <a:pt x="0" y="1070"/>
                  </a:lnTo>
                  <a:lnTo>
                    <a:pt x="807" y="1070"/>
                  </a:lnTo>
                  <a:lnTo>
                    <a:pt x="1582" y="1055"/>
                  </a:lnTo>
                  <a:lnTo>
                    <a:pt x="3118" y="1024"/>
                  </a:lnTo>
                  <a:lnTo>
                    <a:pt x="1551" y="993"/>
                  </a:lnTo>
                  <a:lnTo>
                    <a:pt x="791" y="977"/>
                  </a:lnTo>
                  <a:lnTo>
                    <a:pt x="78" y="977"/>
                  </a:lnTo>
                  <a:lnTo>
                    <a:pt x="78" y="78"/>
                  </a:lnTo>
                  <a:lnTo>
                    <a:pt x="3102" y="78"/>
                  </a:lnTo>
                  <a:lnTo>
                    <a:pt x="3118" y="1024"/>
                  </a:lnTo>
                  <a:lnTo>
                    <a:pt x="3133" y="16"/>
                  </a:lnTo>
                  <a:lnTo>
                    <a:pt x="31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3138625" y="928300"/>
              <a:ext cx="78350" cy="26000"/>
            </a:xfrm>
            <a:custGeom>
              <a:rect b="b" l="l" r="r" t="t"/>
              <a:pathLst>
                <a:path extrusionOk="0" h="1040" w="3134">
                  <a:moveTo>
                    <a:pt x="0" y="0"/>
                  </a:moveTo>
                  <a:lnTo>
                    <a:pt x="0" y="47"/>
                  </a:lnTo>
                  <a:lnTo>
                    <a:pt x="0" y="1008"/>
                  </a:lnTo>
                  <a:lnTo>
                    <a:pt x="0" y="1039"/>
                  </a:lnTo>
                  <a:lnTo>
                    <a:pt x="807" y="1039"/>
                  </a:lnTo>
                  <a:lnTo>
                    <a:pt x="1582" y="1024"/>
                  </a:lnTo>
                  <a:lnTo>
                    <a:pt x="3118" y="1008"/>
                  </a:lnTo>
                  <a:lnTo>
                    <a:pt x="1551" y="977"/>
                  </a:lnTo>
                  <a:lnTo>
                    <a:pt x="791" y="946"/>
                  </a:lnTo>
                  <a:lnTo>
                    <a:pt x="78" y="946"/>
                  </a:lnTo>
                  <a:lnTo>
                    <a:pt x="78" y="62"/>
                  </a:lnTo>
                  <a:lnTo>
                    <a:pt x="3102" y="62"/>
                  </a:lnTo>
                  <a:lnTo>
                    <a:pt x="3118" y="1008"/>
                  </a:lnTo>
                  <a:lnTo>
                    <a:pt x="3133" y="16"/>
                  </a:lnTo>
                  <a:lnTo>
                    <a:pt x="31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3096750" y="898050"/>
              <a:ext cx="76800" cy="24450"/>
            </a:xfrm>
            <a:custGeom>
              <a:rect b="b" l="l" r="r" t="t"/>
              <a:pathLst>
                <a:path extrusionOk="0" h="978" w="3072">
                  <a:moveTo>
                    <a:pt x="0" y="0"/>
                  </a:moveTo>
                  <a:lnTo>
                    <a:pt x="0" y="977"/>
                  </a:lnTo>
                  <a:lnTo>
                    <a:pt x="3071" y="977"/>
                  </a:lnTo>
                  <a:lnTo>
                    <a:pt x="3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3427475" y="1132250"/>
              <a:ext cx="76425" cy="24450"/>
            </a:xfrm>
            <a:custGeom>
              <a:rect b="b" l="l" r="r" t="t"/>
              <a:pathLst>
                <a:path extrusionOk="0" h="978" w="3057">
                  <a:moveTo>
                    <a:pt x="1" y="0"/>
                  </a:moveTo>
                  <a:lnTo>
                    <a:pt x="1" y="977"/>
                  </a:lnTo>
                  <a:lnTo>
                    <a:pt x="3056" y="977"/>
                  </a:lnTo>
                  <a:lnTo>
                    <a:pt x="30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3384825" y="375375"/>
              <a:ext cx="76425" cy="24050"/>
            </a:xfrm>
            <a:custGeom>
              <a:rect b="b" l="l" r="r" t="t"/>
              <a:pathLst>
                <a:path extrusionOk="0" h="962" w="3057">
                  <a:moveTo>
                    <a:pt x="1" y="0"/>
                  </a:moveTo>
                  <a:lnTo>
                    <a:pt x="1" y="962"/>
                  </a:lnTo>
                  <a:lnTo>
                    <a:pt x="3056" y="962"/>
                  </a:lnTo>
                  <a:lnTo>
                    <a:pt x="305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3425925" y="405225"/>
              <a:ext cx="78750" cy="26400"/>
            </a:xfrm>
            <a:custGeom>
              <a:rect b="b" l="l" r="r" t="t"/>
              <a:pathLst>
                <a:path extrusionOk="0" h="1056" w="3150">
                  <a:moveTo>
                    <a:pt x="1" y="1"/>
                  </a:moveTo>
                  <a:lnTo>
                    <a:pt x="1" y="47"/>
                  </a:lnTo>
                  <a:lnTo>
                    <a:pt x="1" y="1009"/>
                  </a:lnTo>
                  <a:lnTo>
                    <a:pt x="1" y="1055"/>
                  </a:lnTo>
                  <a:lnTo>
                    <a:pt x="823" y="1055"/>
                  </a:lnTo>
                  <a:lnTo>
                    <a:pt x="1598" y="1040"/>
                  </a:lnTo>
                  <a:lnTo>
                    <a:pt x="3118" y="1009"/>
                  </a:lnTo>
                  <a:lnTo>
                    <a:pt x="3118" y="1009"/>
                  </a:lnTo>
                  <a:lnTo>
                    <a:pt x="3118" y="1009"/>
                  </a:lnTo>
                  <a:lnTo>
                    <a:pt x="1552" y="962"/>
                  </a:lnTo>
                  <a:lnTo>
                    <a:pt x="792" y="931"/>
                  </a:lnTo>
                  <a:lnTo>
                    <a:pt x="78" y="931"/>
                  </a:lnTo>
                  <a:lnTo>
                    <a:pt x="78" y="47"/>
                  </a:lnTo>
                  <a:lnTo>
                    <a:pt x="3103" y="47"/>
                  </a:lnTo>
                  <a:lnTo>
                    <a:pt x="3118" y="1009"/>
                  </a:lnTo>
                  <a:lnTo>
                    <a:pt x="3149" y="32"/>
                  </a:lnTo>
                  <a:lnTo>
                    <a:pt x="314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2642300" y="374200"/>
              <a:ext cx="78350" cy="26400"/>
            </a:xfrm>
            <a:custGeom>
              <a:rect b="b" l="l" r="r" t="t"/>
              <a:pathLst>
                <a:path extrusionOk="0" h="1056" w="3134">
                  <a:moveTo>
                    <a:pt x="1" y="1"/>
                  </a:moveTo>
                  <a:lnTo>
                    <a:pt x="1" y="47"/>
                  </a:lnTo>
                  <a:lnTo>
                    <a:pt x="1" y="1009"/>
                  </a:lnTo>
                  <a:lnTo>
                    <a:pt x="1" y="1056"/>
                  </a:lnTo>
                  <a:lnTo>
                    <a:pt x="807" y="1056"/>
                  </a:lnTo>
                  <a:lnTo>
                    <a:pt x="1583" y="1040"/>
                  </a:lnTo>
                  <a:lnTo>
                    <a:pt x="3118" y="1009"/>
                  </a:lnTo>
                  <a:lnTo>
                    <a:pt x="1552" y="978"/>
                  </a:lnTo>
                  <a:lnTo>
                    <a:pt x="792" y="962"/>
                  </a:lnTo>
                  <a:lnTo>
                    <a:pt x="78" y="962"/>
                  </a:lnTo>
                  <a:lnTo>
                    <a:pt x="78" y="63"/>
                  </a:lnTo>
                  <a:lnTo>
                    <a:pt x="3103" y="63"/>
                  </a:lnTo>
                  <a:lnTo>
                    <a:pt x="3118" y="1009"/>
                  </a:lnTo>
                  <a:lnTo>
                    <a:pt x="3134" y="32"/>
                  </a:lnTo>
                  <a:lnTo>
                    <a:pt x="31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3249125" y="369550"/>
              <a:ext cx="270275" cy="329600"/>
            </a:xfrm>
            <a:custGeom>
              <a:rect b="b" l="l" r="r" t="t"/>
              <a:pathLst>
                <a:path extrusionOk="0" h="13184" w="10811">
                  <a:moveTo>
                    <a:pt x="0" y="1"/>
                  </a:moveTo>
                  <a:lnTo>
                    <a:pt x="0" y="13184"/>
                  </a:lnTo>
                  <a:lnTo>
                    <a:pt x="10811" y="13184"/>
                  </a:lnTo>
                  <a:lnTo>
                    <a:pt x="10811" y="1086"/>
                  </a:lnTo>
                  <a:lnTo>
                    <a:pt x="96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3263075" y="383125"/>
              <a:ext cx="242750" cy="302475"/>
            </a:xfrm>
            <a:custGeom>
              <a:rect b="b" l="l" r="r" t="t"/>
              <a:pathLst>
                <a:path extrusionOk="0" h="12099" w="9710">
                  <a:moveTo>
                    <a:pt x="1" y="1"/>
                  </a:moveTo>
                  <a:lnTo>
                    <a:pt x="1" y="12098"/>
                  </a:lnTo>
                  <a:lnTo>
                    <a:pt x="9710" y="12098"/>
                  </a:lnTo>
                  <a:lnTo>
                    <a:pt x="97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3375925" y="383125"/>
              <a:ext cx="16300" cy="151250"/>
            </a:xfrm>
            <a:custGeom>
              <a:rect b="b" l="l" r="r" t="t"/>
              <a:pathLst>
                <a:path extrusionOk="0" h="6050" w="652">
                  <a:moveTo>
                    <a:pt x="0" y="1"/>
                  </a:moveTo>
                  <a:lnTo>
                    <a:pt x="341" y="6049"/>
                  </a:lnTo>
                  <a:lnTo>
                    <a:pt x="6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3334825" y="383125"/>
              <a:ext cx="49650" cy="151250"/>
            </a:xfrm>
            <a:custGeom>
              <a:rect b="b" l="l" r="r" t="t"/>
              <a:pathLst>
                <a:path extrusionOk="0" h="6050" w="1986">
                  <a:moveTo>
                    <a:pt x="0" y="1"/>
                  </a:moveTo>
                  <a:lnTo>
                    <a:pt x="1985" y="6049"/>
                  </a:lnTo>
                  <a:lnTo>
                    <a:pt x="6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3285950" y="383125"/>
              <a:ext cx="98525" cy="151250"/>
            </a:xfrm>
            <a:custGeom>
              <a:rect b="b" l="l" r="r" t="t"/>
              <a:pathLst>
                <a:path extrusionOk="0" h="6050" w="3941">
                  <a:moveTo>
                    <a:pt x="1" y="1"/>
                  </a:moveTo>
                  <a:lnTo>
                    <a:pt x="3940" y="6049"/>
                  </a:lnTo>
                  <a:lnTo>
                    <a:pt x="8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3263075" y="399025"/>
              <a:ext cx="121400" cy="135350"/>
            </a:xfrm>
            <a:custGeom>
              <a:rect b="b" l="l" r="r" t="t"/>
              <a:pathLst>
                <a:path extrusionOk="0" h="5414" w="4856">
                  <a:moveTo>
                    <a:pt x="1" y="0"/>
                  </a:moveTo>
                  <a:lnTo>
                    <a:pt x="1" y="1055"/>
                  </a:lnTo>
                  <a:lnTo>
                    <a:pt x="4855" y="541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3263075" y="455250"/>
              <a:ext cx="121400" cy="79125"/>
            </a:xfrm>
            <a:custGeom>
              <a:rect b="b" l="l" r="r" t="t"/>
              <a:pathLst>
                <a:path extrusionOk="0" h="3165" w="4856">
                  <a:moveTo>
                    <a:pt x="1" y="0"/>
                  </a:moveTo>
                  <a:lnTo>
                    <a:pt x="1" y="683"/>
                  </a:lnTo>
                  <a:lnTo>
                    <a:pt x="4855" y="3164"/>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3263075" y="494400"/>
              <a:ext cx="121400" cy="39975"/>
            </a:xfrm>
            <a:custGeom>
              <a:rect b="b" l="l" r="r" t="t"/>
              <a:pathLst>
                <a:path extrusionOk="0" h="1599" w="4856">
                  <a:moveTo>
                    <a:pt x="1" y="1"/>
                  </a:moveTo>
                  <a:lnTo>
                    <a:pt x="1" y="575"/>
                  </a:lnTo>
                  <a:lnTo>
                    <a:pt x="4855" y="1598"/>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3263075" y="527375"/>
              <a:ext cx="121400" cy="13200"/>
            </a:xfrm>
            <a:custGeom>
              <a:rect b="b" l="l" r="r" t="t"/>
              <a:pathLst>
                <a:path extrusionOk="0" h="528" w="4856">
                  <a:moveTo>
                    <a:pt x="1" y="0"/>
                  </a:moveTo>
                  <a:lnTo>
                    <a:pt x="1" y="527"/>
                  </a:lnTo>
                  <a:lnTo>
                    <a:pt x="4855" y="279"/>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3263075" y="534350"/>
              <a:ext cx="121400" cy="39175"/>
            </a:xfrm>
            <a:custGeom>
              <a:rect b="b" l="l" r="r" t="t"/>
              <a:pathLst>
                <a:path extrusionOk="0" h="1567" w="4856">
                  <a:moveTo>
                    <a:pt x="4855" y="0"/>
                  </a:moveTo>
                  <a:lnTo>
                    <a:pt x="1" y="1024"/>
                  </a:lnTo>
                  <a:lnTo>
                    <a:pt x="1" y="1567"/>
                  </a:lnTo>
                  <a:lnTo>
                    <a:pt x="485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3263075" y="534350"/>
              <a:ext cx="121400" cy="78350"/>
            </a:xfrm>
            <a:custGeom>
              <a:rect b="b" l="l" r="r" t="t"/>
              <a:pathLst>
                <a:path extrusionOk="0" h="3134" w="4856">
                  <a:moveTo>
                    <a:pt x="4855" y="0"/>
                  </a:moveTo>
                  <a:lnTo>
                    <a:pt x="1" y="2466"/>
                  </a:lnTo>
                  <a:lnTo>
                    <a:pt x="1" y="3133"/>
                  </a:lnTo>
                  <a:lnTo>
                    <a:pt x="485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3263075" y="534350"/>
              <a:ext cx="121400" cy="134575"/>
            </a:xfrm>
            <a:custGeom>
              <a:rect b="b" l="l" r="r" t="t"/>
              <a:pathLst>
                <a:path extrusionOk="0" h="5383" w="4856">
                  <a:moveTo>
                    <a:pt x="4855" y="0"/>
                  </a:moveTo>
                  <a:lnTo>
                    <a:pt x="1" y="4359"/>
                  </a:lnTo>
                  <a:lnTo>
                    <a:pt x="1" y="5382"/>
                  </a:lnTo>
                  <a:lnTo>
                    <a:pt x="485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3285950" y="534350"/>
              <a:ext cx="98525" cy="151250"/>
            </a:xfrm>
            <a:custGeom>
              <a:rect b="b" l="l" r="r" t="t"/>
              <a:pathLst>
                <a:path extrusionOk="0" h="6050" w="3941">
                  <a:moveTo>
                    <a:pt x="3940" y="0"/>
                  </a:moveTo>
                  <a:lnTo>
                    <a:pt x="1" y="6049"/>
                  </a:lnTo>
                  <a:lnTo>
                    <a:pt x="854" y="6049"/>
                  </a:lnTo>
                  <a:lnTo>
                    <a:pt x="394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3334825" y="534350"/>
              <a:ext cx="49650" cy="151250"/>
            </a:xfrm>
            <a:custGeom>
              <a:rect b="b" l="l" r="r" t="t"/>
              <a:pathLst>
                <a:path extrusionOk="0" h="6050" w="1986">
                  <a:moveTo>
                    <a:pt x="1985" y="0"/>
                  </a:moveTo>
                  <a:lnTo>
                    <a:pt x="0" y="6049"/>
                  </a:lnTo>
                  <a:lnTo>
                    <a:pt x="698" y="6049"/>
                  </a:lnTo>
                  <a:lnTo>
                    <a:pt x="198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3375925" y="534350"/>
              <a:ext cx="16300" cy="151250"/>
            </a:xfrm>
            <a:custGeom>
              <a:rect b="b" l="l" r="r" t="t"/>
              <a:pathLst>
                <a:path extrusionOk="0" h="6050" w="652">
                  <a:moveTo>
                    <a:pt x="341" y="0"/>
                  </a:moveTo>
                  <a:lnTo>
                    <a:pt x="0" y="6049"/>
                  </a:lnTo>
                  <a:lnTo>
                    <a:pt x="651" y="6049"/>
                  </a:lnTo>
                  <a:lnTo>
                    <a:pt x="34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3384450" y="534350"/>
              <a:ext cx="48875" cy="151250"/>
            </a:xfrm>
            <a:custGeom>
              <a:rect b="b" l="l" r="r" t="t"/>
              <a:pathLst>
                <a:path extrusionOk="0" h="6050" w="1955">
                  <a:moveTo>
                    <a:pt x="0" y="0"/>
                  </a:moveTo>
                  <a:lnTo>
                    <a:pt x="1272" y="6049"/>
                  </a:lnTo>
                  <a:lnTo>
                    <a:pt x="1954" y="6049"/>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3384450" y="534350"/>
              <a:ext cx="98125" cy="151250"/>
            </a:xfrm>
            <a:custGeom>
              <a:rect b="b" l="l" r="r" t="t"/>
              <a:pathLst>
                <a:path extrusionOk="0" h="6050" w="3925">
                  <a:moveTo>
                    <a:pt x="0" y="0"/>
                  </a:moveTo>
                  <a:lnTo>
                    <a:pt x="3071" y="6049"/>
                  </a:lnTo>
                  <a:lnTo>
                    <a:pt x="3924" y="6049"/>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3384450" y="534350"/>
              <a:ext cx="121000" cy="134575"/>
            </a:xfrm>
            <a:custGeom>
              <a:rect b="b" l="l" r="r" t="t"/>
              <a:pathLst>
                <a:path extrusionOk="0" h="5383" w="4840">
                  <a:moveTo>
                    <a:pt x="0" y="0"/>
                  </a:moveTo>
                  <a:lnTo>
                    <a:pt x="4839" y="5382"/>
                  </a:lnTo>
                  <a:lnTo>
                    <a:pt x="4839" y="4359"/>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3384450" y="534350"/>
              <a:ext cx="121000" cy="79125"/>
            </a:xfrm>
            <a:custGeom>
              <a:rect b="b" l="l" r="r" t="t"/>
              <a:pathLst>
                <a:path extrusionOk="0" h="3165" w="4840">
                  <a:moveTo>
                    <a:pt x="0" y="0"/>
                  </a:moveTo>
                  <a:lnTo>
                    <a:pt x="4839" y="3164"/>
                  </a:lnTo>
                  <a:lnTo>
                    <a:pt x="4839" y="246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3384450" y="534350"/>
              <a:ext cx="121000" cy="39175"/>
            </a:xfrm>
            <a:custGeom>
              <a:rect b="b" l="l" r="r" t="t"/>
              <a:pathLst>
                <a:path extrusionOk="0" h="1567" w="4840">
                  <a:moveTo>
                    <a:pt x="0" y="0"/>
                  </a:moveTo>
                  <a:lnTo>
                    <a:pt x="4839" y="1567"/>
                  </a:lnTo>
                  <a:lnTo>
                    <a:pt x="4839" y="102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3384450" y="527375"/>
              <a:ext cx="121000" cy="13200"/>
            </a:xfrm>
            <a:custGeom>
              <a:rect b="b" l="l" r="r" t="t"/>
              <a:pathLst>
                <a:path extrusionOk="0" h="528" w="4840">
                  <a:moveTo>
                    <a:pt x="4839" y="0"/>
                  </a:moveTo>
                  <a:lnTo>
                    <a:pt x="0" y="279"/>
                  </a:lnTo>
                  <a:lnTo>
                    <a:pt x="4839" y="527"/>
                  </a:lnTo>
                  <a:lnTo>
                    <a:pt x="48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3384450" y="494400"/>
              <a:ext cx="121000" cy="39975"/>
            </a:xfrm>
            <a:custGeom>
              <a:rect b="b" l="l" r="r" t="t"/>
              <a:pathLst>
                <a:path extrusionOk="0" h="1599" w="4840">
                  <a:moveTo>
                    <a:pt x="4839" y="1"/>
                  </a:moveTo>
                  <a:lnTo>
                    <a:pt x="0" y="1598"/>
                  </a:lnTo>
                  <a:lnTo>
                    <a:pt x="4839" y="575"/>
                  </a:lnTo>
                  <a:lnTo>
                    <a:pt x="48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3384450" y="455250"/>
              <a:ext cx="121000" cy="79125"/>
            </a:xfrm>
            <a:custGeom>
              <a:rect b="b" l="l" r="r" t="t"/>
              <a:pathLst>
                <a:path extrusionOk="0" h="3165" w="4840">
                  <a:moveTo>
                    <a:pt x="4839" y="0"/>
                  </a:moveTo>
                  <a:lnTo>
                    <a:pt x="0" y="3164"/>
                  </a:lnTo>
                  <a:lnTo>
                    <a:pt x="4839" y="683"/>
                  </a:lnTo>
                  <a:lnTo>
                    <a:pt x="48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3384450" y="399025"/>
              <a:ext cx="121000" cy="135350"/>
            </a:xfrm>
            <a:custGeom>
              <a:rect b="b" l="l" r="r" t="t"/>
              <a:pathLst>
                <a:path extrusionOk="0" h="5414" w="4840">
                  <a:moveTo>
                    <a:pt x="4839" y="0"/>
                  </a:moveTo>
                  <a:lnTo>
                    <a:pt x="0" y="5413"/>
                  </a:lnTo>
                  <a:lnTo>
                    <a:pt x="0" y="5413"/>
                  </a:lnTo>
                  <a:lnTo>
                    <a:pt x="4839" y="1055"/>
                  </a:lnTo>
                  <a:lnTo>
                    <a:pt x="48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3384450" y="383125"/>
              <a:ext cx="98125" cy="151250"/>
            </a:xfrm>
            <a:custGeom>
              <a:rect b="b" l="l" r="r" t="t"/>
              <a:pathLst>
                <a:path extrusionOk="0" h="6050" w="3925">
                  <a:moveTo>
                    <a:pt x="3071" y="1"/>
                  </a:moveTo>
                  <a:lnTo>
                    <a:pt x="0" y="6049"/>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3384450" y="383125"/>
              <a:ext cx="48875" cy="151250"/>
            </a:xfrm>
            <a:custGeom>
              <a:rect b="b" l="l" r="r" t="t"/>
              <a:pathLst>
                <a:path extrusionOk="0" h="6050" w="1955">
                  <a:moveTo>
                    <a:pt x="1272" y="1"/>
                  </a:moveTo>
                  <a:lnTo>
                    <a:pt x="0" y="6049"/>
                  </a:lnTo>
                  <a:lnTo>
                    <a:pt x="1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3314650" y="433150"/>
              <a:ext cx="141550" cy="202425"/>
            </a:xfrm>
            <a:custGeom>
              <a:rect b="b" l="l" r="r" t="t"/>
              <a:pathLst>
                <a:path extrusionOk="0" h="8097" w="5662">
                  <a:moveTo>
                    <a:pt x="4762" y="0"/>
                  </a:moveTo>
                  <a:lnTo>
                    <a:pt x="94" y="481"/>
                  </a:lnTo>
                  <a:cubicBezTo>
                    <a:pt x="32" y="481"/>
                    <a:pt x="1" y="543"/>
                    <a:pt x="16" y="590"/>
                  </a:cubicBezTo>
                  <a:lnTo>
                    <a:pt x="792" y="8003"/>
                  </a:lnTo>
                  <a:cubicBezTo>
                    <a:pt x="792" y="8065"/>
                    <a:pt x="854" y="8096"/>
                    <a:pt x="900" y="8096"/>
                  </a:cubicBezTo>
                  <a:lnTo>
                    <a:pt x="5305" y="7631"/>
                  </a:lnTo>
                  <a:cubicBezTo>
                    <a:pt x="5522" y="7616"/>
                    <a:pt x="5662" y="7429"/>
                    <a:pt x="5630" y="7243"/>
                  </a:cubicBezTo>
                  <a:lnTo>
                    <a:pt x="4886" y="93"/>
                  </a:lnTo>
                  <a:cubicBezTo>
                    <a:pt x="4855" y="31"/>
                    <a:pt x="4824" y="0"/>
                    <a:pt x="47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3327050" y="445550"/>
              <a:ext cx="107050" cy="76025"/>
            </a:xfrm>
            <a:custGeom>
              <a:rect b="b" l="l" r="r" t="t"/>
              <a:pathLst>
                <a:path extrusionOk="0" h="3041" w="4282">
                  <a:moveTo>
                    <a:pt x="3940" y="1"/>
                  </a:moveTo>
                  <a:lnTo>
                    <a:pt x="63" y="404"/>
                  </a:lnTo>
                  <a:cubicBezTo>
                    <a:pt x="16" y="404"/>
                    <a:pt x="1" y="450"/>
                    <a:pt x="1" y="481"/>
                  </a:cubicBezTo>
                  <a:lnTo>
                    <a:pt x="280" y="2994"/>
                  </a:lnTo>
                  <a:cubicBezTo>
                    <a:pt x="280" y="3025"/>
                    <a:pt x="311" y="3041"/>
                    <a:pt x="358" y="3041"/>
                  </a:cubicBezTo>
                  <a:lnTo>
                    <a:pt x="4111" y="2653"/>
                  </a:lnTo>
                  <a:cubicBezTo>
                    <a:pt x="4204" y="2653"/>
                    <a:pt x="4281" y="2560"/>
                    <a:pt x="4266" y="2467"/>
                  </a:cubicBezTo>
                  <a:lnTo>
                    <a:pt x="4018" y="63"/>
                  </a:lnTo>
                  <a:cubicBezTo>
                    <a:pt x="4018" y="16"/>
                    <a:pt x="3971" y="1"/>
                    <a:pt x="39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3348775" y="452925"/>
              <a:ext cx="62050" cy="62050"/>
            </a:xfrm>
            <a:custGeom>
              <a:rect b="b" l="l" r="r" t="t"/>
              <a:pathLst>
                <a:path extrusionOk="0" h="2482" w="2482">
                  <a:moveTo>
                    <a:pt x="2249" y="0"/>
                  </a:moveTo>
                  <a:lnTo>
                    <a:pt x="0" y="233"/>
                  </a:lnTo>
                  <a:lnTo>
                    <a:pt x="249" y="2482"/>
                  </a:lnTo>
                  <a:lnTo>
                    <a:pt x="2482" y="2234"/>
                  </a:lnTo>
                  <a:lnTo>
                    <a:pt x="22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3335975" y="533775"/>
              <a:ext cx="45000" cy="42275"/>
            </a:xfrm>
            <a:custGeom>
              <a:rect b="b" l="l" r="r" t="t"/>
              <a:pathLst>
                <a:path extrusionOk="0" h="1691" w="1800">
                  <a:moveTo>
                    <a:pt x="917" y="1"/>
                  </a:moveTo>
                  <a:cubicBezTo>
                    <a:pt x="880" y="1"/>
                    <a:pt x="844" y="3"/>
                    <a:pt x="807" y="8"/>
                  </a:cubicBezTo>
                  <a:cubicBezTo>
                    <a:pt x="342" y="54"/>
                    <a:pt x="1" y="473"/>
                    <a:pt x="47" y="938"/>
                  </a:cubicBezTo>
                  <a:cubicBezTo>
                    <a:pt x="104" y="1367"/>
                    <a:pt x="451" y="1690"/>
                    <a:pt x="869" y="1690"/>
                  </a:cubicBezTo>
                  <a:cubicBezTo>
                    <a:pt x="904" y="1690"/>
                    <a:pt x="941" y="1688"/>
                    <a:pt x="978" y="1683"/>
                  </a:cubicBezTo>
                  <a:cubicBezTo>
                    <a:pt x="1443" y="1636"/>
                    <a:pt x="1800" y="1218"/>
                    <a:pt x="1738" y="752"/>
                  </a:cubicBezTo>
                  <a:cubicBezTo>
                    <a:pt x="1709" y="324"/>
                    <a:pt x="1338" y="1"/>
                    <a:pt x="917"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3351475" y="539375"/>
              <a:ext cx="13600" cy="30675"/>
            </a:xfrm>
            <a:custGeom>
              <a:rect b="b" l="l" r="r" t="t"/>
              <a:pathLst>
                <a:path extrusionOk="0" h="1227" w="544">
                  <a:moveTo>
                    <a:pt x="404" y="1"/>
                  </a:moveTo>
                  <a:lnTo>
                    <a:pt x="1" y="32"/>
                  </a:lnTo>
                  <a:lnTo>
                    <a:pt x="125" y="1226"/>
                  </a:lnTo>
                  <a:lnTo>
                    <a:pt x="544" y="1195"/>
                  </a:lnTo>
                  <a:lnTo>
                    <a:pt x="404"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3342575" y="548300"/>
              <a:ext cx="31025" cy="13200"/>
            </a:xfrm>
            <a:custGeom>
              <a:rect b="b" l="l" r="r" t="t"/>
              <a:pathLst>
                <a:path extrusionOk="0" h="528" w="1241">
                  <a:moveTo>
                    <a:pt x="1194" y="1"/>
                  </a:moveTo>
                  <a:lnTo>
                    <a:pt x="0" y="125"/>
                  </a:lnTo>
                  <a:lnTo>
                    <a:pt x="47" y="528"/>
                  </a:lnTo>
                  <a:lnTo>
                    <a:pt x="1241" y="404"/>
                  </a:lnTo>
                  <a:lnTo>
                    <a:pt x="1194"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3396850" y="527175"/>
              <a:ext cx="43075" cy="36550"/>
            </a:xfrm>
            <a:custGeom>
              <a:rect b="b" l="l" r="r" t="t"/>
              <a:pathLst>
                <a:path extrusionOk="0" h="1462" w="1723">
                  <a:moveTo>
                    <a:pt x="1276" y="1"/>
                  </a:moveTo>
                  <a:cubicBezTo>
                    <a:pt x="1237" y="1"/>
                    <a:pt x="1196" y="13"/>
                    <a:pt x="1164" y="39"/>
                  </a:cubicBezTo>
                  <a:lnTo>
                    <a:pt x="94" y="784"/>
                  </a:lnTo>
                  <a:cubicBezTo>
                    <a:pt x="16" y="846"/>
                    <a:pt x="1" y="939"/>
                    <a:pt x="47" y="1047"/>
                  </a:cubicBezTo>
                  <a:lnTo>
                    <a:pt x="295" y="1389"/>
                  </a:lnTo>
                  <a:cubicBezTo>
                    <a:pt x="334" y="1437"/>
                    <a:pt x="391" y="1461"/>
                    <a:pt x="447" y="1461"/>
                  </a:cubicBezTo>
                  <a:cubicBezTo>
                    <a:pt x="481" y="1461"/>
                    <a:pt x="514" y="1452"/>
                    <a:pt x="543" y="1435"/>
                  </a:cubicBezTo>
                  <a:lnTo>
                    <a:pt x="1629" y="675"/>
                  </a:lnTo>
                  <a:cubicBezTo>
                    <a:pt x="1707" y="613"/>
                    <a:pt x="1722" y="504"/>
                    <a:pt x="1676" y="427"/>
                  </a:cubicBezTo>
                  <a:lnTo>
                    <a:pt x="1412" y="70"/>
                  </a:lnTo>
                  <a:cubicBezTo>
                    <a:pt x="1385" y="25"/>
                    <a:pt x="1331" y="1"/>
                    <a:pt x="1276"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3403050" y="544625"/>
              <a:ext cx="14375" cy="12650"/>
            </a:xfrm>
            <a:custGeom>
              <a:rect b="b" l="l" r="r" t="t"/>
              <a:pathLst>
                <a:path extrusionOk="0" h="506" w="575">
                  <a:moveTo>
                    <a:pt x="295" y="1"/>
                  </a:moveTo>
                  <a:cubicBezTo>
                    <a:pt x="243" y="1"/>
                    <a:pt x="189" y="18"/>
                    <a:pt x="140" y="55"/>
                  </a:cubicBezTo>
                  <a:cubicBezTo>
                    <a:pt x="32" y="132"/>
                    <a:pt x="1" y="287"/>
                    <a:pt x="78" y="396"/>
                  </a:cubicBezTo>
                  <a:cubicBezTo>
                    <a:pt x="125" y="470"/>
                    <a:pt x="198" y="505"/>
                    <a:pt x="277" y="505"/>
                  </a:cubicBezTo>
                  <a:cubicBezTo>
                    <a:pt x="330" y="505"/>
                    <a:pt x="385" y="489"/>
                    <a:pt x="435" y="458"/>
                  </a:cubicBezTo>
                  <a:cubicBezTo>
                    <a:pt x="544" y="380"/>
                    <a:pt x="575" y="225"/>
                    <a:pt x="497" y="117"/>
                  </a:cubicBezTo>
                  <a:cubicBezTo>
                    <a:pt x="450" y="42"/>
                    <a:pt x="375"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3419350" y="533275"/>
              <a:ext cx="13975" cy="12350"/>
            </a:xfrm>
            <a:custGeom>
              <a:rect b="b" l="l" r="r" t="t"/>
              <a:pathLst>
                <a:path extrusionOk="0" h="494" w="559">
                  <a:moveTo>
                    <a:pt x="261" y="0"/>
                  </a:moveTo>
                  <a:cubicBezTo>
                    <a:pt x="213" y="0"/>
                    <a:pt x="165" y="14"/>
                    <a:pt x="124" y="43"/>
                  </a:cubicBezTo>
                  <a:cubicBezTo>
                    <a:pt x="16" y="121"/>
                    <a:pt x="0" y="276"/>
                    <a:pt x="78" y="385"/>
                  </a:cubicBezTo>
                  <a:cubicBezTo>
                    <a:pt x="124" y="459"/>
                    <a:pt x="198" y="494"/>
                    <a:pt x="273" y="494"/>
                  </a:cubicBezTo>
                  <a:cubicBezTo>
                    <a:pt x="324" y="494"/>
                    <a:pt x="375" y="478"/>
                    <a:pt x="419" y="447"/>
                  </a:cubicBezTo>
                  <a:cubicBezTo>
                    <a:pt x="543" y="369"/>
                    <a:pt x="558" y="214"/>
                    <a:pt x="481" y="105"/>
                  </a:cubicBezTo>
                  <a:cubicBezTo>
                    <a:pt x="423" y="38"/>
                    <a:pt x="341" y="0"/>
                    <a:pt x="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3389475" y="577550"/>
              <a:ext cx="18650" cy="15225"/>
            </a:xfrm>
            <a:custGeom>
              <a:rect b="b" l="l" r="r" t="t"/>
              <a:pathLst>
                <a:path extrusionOk="0" h="609" w="746">
                  <a:moveTo>
                    <a:pt x="597" y="0"/>
                  </a:moveTo>
                  <a:cubicBezTo>
                    <a:pt x="588" y="0"/>
                    <a:pt x="580" y="4"/>
                    <a:pt x="575" y="9"/>
                  </a:cubicBezTo>
                  <a:lnTo>
                    <a:pt x="47" y="382"/>
                  </a:lnTo>
                  <a:cubicBezTo>
                    <a:pt x="1" y="397"/>
                    <a:pt x="1" y="444"/>
                    <a:pt x="32" y="459"/>
                  </a:cubicBezTo>
                  <a:lnTo>
                    <a:pt x="109" y="583"/>
                  </a:lnTo>
                  <a:cubicBezTo>
                    <a:pt x="119" y="601"/>
                    <a:pt x="133" y="609"/>
                    <a:pt x="150" y="609"/>
                  </a:cubicBezTo>
                  <a:cubicBezTo>
                    <a:pt x="161" y="609"/>
                    <a:pt x="174" y="605"/>
                    <a:pt x="187" y="599"/>
                  </a:cubicBezTo>
                  <a:lnTo>
                    <a:pt x="699" y="227"/>
                  </a:lnTo>
                  <a:cubicBezTo>
                    <a:pt x="730" y="211"/>
                    <a:pt x="745" y="164"/>
                    <a:pt x="730" y="149"/>
                  </a:cubicBezTo>
                  <a:lnTo>
                    <a:pt x="652" y="40"/>
                  </a:lnTo>
                  <a:cubicBezTo>
                    <a:pt x="633" y="11"/>
                    <a:pt x="613" y="0"/>
                    <a:pt x="597"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3424375" y="608400"/>
              <a:ext cx="7775" cy="10100"/>
            </a:xfrm>
            <a:custGeom>
              <a:rect b="b" l="l" r="r" t="t"/>
              <a:pathLst>
                <a:path extrusionOk="0" h="404" w="311">
                  <a:moveTo>
                    <a:pt x="47" y="1"/>
                  </a:moveTo>
                  <a:lnTo>
                    <a:pt x="1" y="32"/>
                  </a:lnTo>
                  <a:lnTo>
                    <a:pt x="1" y="78"/>
                  </a:lnTo>
                  <a:lnTo>
                    <a:pt x="233" y="404"/>
                  </a:lnTo>
                  <a:lnTo>
                    <a:pt x="280" y="404"/>
                  </a:lnTo>
                  <a:lnTo>
                    <a:pt x="311" y="373"/>
                  </a:lnTo>
                  <a:lnTo>
                    <a:pt x="311" y="326"/>
                  </a:lnTo>
                  <a:lnTo>
                    <a:pt x="7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3427875" y="606075"/>
              <a:ext cx="7775" cy="10100"/>
            </a:xfrm>
            <a:custGeom>
              <a:rect b="b" l="l" r="r" t="t"/>
              <a:pathLst>
                <a:path extrusionOk="0" h="404" w="311">
                  <a:moveTo>
                    <a:pt x="47" y="1"/>
                  </a:moveTo>
                  <a:lnTo>
                    <a:pt x="0" y="32"/>
                  </a:lnTo>
                  <a:lnTo>
                    <a:pt x="0" y="78"/>
                  </a:lnTo>
                  <a:lnTo>
                    <a:pt x="233" y="404"/>
                  </a:lnTo>
                  <a:lnTo>
                    <a:pt x="279" y="404"/>
                  </a:lnTo>
                  <a:lnTo>
                    <a:pt x="311" y="373"/>
                  </a:lnTo>
                  <a:lnTo>
                    <a:pt x="311" y="326"/>
                  </a:lnTo>
                  <a:lnTo>
                    <a:pt x="7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3431350" y="603375"/>
              <a:ext cx="7800" cy="10650"/>
            </a:xfrm>
            <a:custGeom>
              <a:rect b="b" l="l" r="r" t="t"/>
              <a:pathLst>
                <a:path extrusionOk="0" h="426" w="312">
                  <a:moveTo>
                    <a:pt x="32" y="0"/>
                  </a:moveTo>
                  <a:lnTo>
                    <a:pt x="1" y="47"/>
                  </a:lnTo>
                  <a:lnTo>
                    <a:pt x="1" y="93"/>
                  </a:lnTo>
                  <a:lnTo>
                    <a:pt x="234" y="419"/>
                  </a:lnTo>
                  <a:cubicBezTo>
                    <a:pt x="234" y="419"/>
                    <a:pt x="240" y="426"/>
                    <a:pt x="250" y="426"/>
                  </a:cubicBezTo>
                  <a:cubicBezTo>
                    <a:pt x="254" y="426"/>
                    <a:pt x="259" y="424"/>
                    <a:pt x="265" y="419"/>
                  </a:cubicBezTo>
                  <a:lnTo>
                    <a:pt x="311" y="372"/>
                  </a:lnTo>
                  <a:lnTo>
                    <a:pt x="311" y="341"/>
                  </a:lnTo>
                  <a:lnTo>
                    <a:pt x="78"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3434075" y="601025"/>
              <a:ext cx="7775" cy="10800"/>
            </a:xfrm>
            <a:custGeom>
              <a:rect b="b" l="l" r="r" t="t"/>
              <a:pathLst>
                <a:path extrusionOk="0" h="432" w="311">
                  <a:moveTo>
                    <a:pt x="47" y="1"/>
                  </a:moveTo>
                  <a:lnTo>
                    <a:pt x="0" y="48"/>
                  </a:lnTo>
                  <a:lnTo>
                    <a:pt x="0" y="79"/>
                  </a:lnTo>
                  <a:lnTo>
                    <a:pt x="233" y="420"/>
                  </a:lnTo>
                  <a:cubicBezTo>
                    <a:pt x="233" y="427"/>
                    <a:pt x="241" y="431"/>
                    <a:pt x="251" y="431"/>
                  </a:cubicBezTo>
                  <a:cubicBezTo>
                    <a:pt x="260" y="431"/>
                    <a:pt x="272" y="427"/>
                    <a:pt x="280" y="420"/>
                  </a:cubicBezTo>
                  <a:lnTo>
                    <a:pt x="311" y="373"/>
                  </a:lnTo>
                  <a:lnTo>
                    <a:pt x="311" y="327"/>
                  </a:lnTo>
                  <a:lnTo>
                    <a:pt x="7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3437575" y="598700"/>
              <a:ext cx="7775" cy="10400"/>
            </a:xfrm>
            <a:custGeom>
              <a:rect b="b" l="l" r="r" t="t"/>
              <a:pathLst>
                <a:path extrusionOk="0" h="416" w="311">
                  <a:moveTo>
                    <a:pt x="47" y="1"/>
                  </a:moveTo>
                  <a:lnTo>
                    <a:pt x="0" y="32"/>
                  </a:lnTo>
                  <a:lnTo>
                    <a:pt x="0" y="78"/>
                  </a:lnTo>
                  <a:lnTo>
                    <a:pt x="233" y="404"/>
                  </a:lnTo>
                  <a:cubicBezTo>
                    <a:pt x="233" y="412"/>
                    <a:pt x="237" y="416"/>
                    <a:pt x="244" y="416"/>
                  </a:cubicBezTo>
                  <a:cubicBezTo>
                    <a:pt x="252" y="416"/>
                    <a:pt x="264" y="412"/>
                    <a:pt x="279" y="404"/>
                  </a:cubicBezTo>
                  <a:lnTo>
                    <a:pt x="310" y="373"/>
                  </a:lnTo>
                  <a:lnTo>
                    <a:pt x="310" y="327"/>
                  </a:lnTo>
                  <a:lnTo>
                    <a:pt x="7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3441050" y="596375"/>
              <a:ext cx="7775" cy="10400"/>
            </a:xfrm>
            <a:custGeom>
              <a:rect b="b" l="l" r="r" t="t"/>
              <a:pathLst>
                <a:path extrusionOk="0" h="416" w="311">
                  <a:moveTo>
                    <a:pt x="32" y="1"/>
                  </a:moveTo>
                  <a:lnTo>
                    <a:pt x="1" y="32"/>
                  </a:lnTo>
                  <a:lnTo>
                    <a:pt x="1" y="78"/>
                  </a:lnTo>
                  <a:lnTo>
                    <a:pt x="233" y="404"/>
                  </a:lnTo>
                  <a:cubicBezTo>
                    <a:pt x="233" y="412"/>
                    <a:pt x="237" y="416"/>
                    <a:pt x="243" y="416"/>
                  </a:cubicBezTo>
                  <a:cubicBezTo>
                    <a:pt x="249" y="416"/>
                    <a:pt x="257" y="412"/>
                    <a:pt x="264" y="404"/>
                  </a:cubicBezTo>
                  <a:lnTo>
                    <a:pt x="311" y="373"/>
                  </a:lnTo>
                  <a:lnTo>
                    <a:pt x="311" y="327"/>
                  </a:lnTo>
                  <a:lnTo>
                    <a:pt x="7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3370100" y="579950"/>
              <a:ext cx="18625" cy="15175"/>
            </a:xfrm>
            <a:custGeom>
              <a:rect b="b" l="l" r="r" t="t"/>
              <a:pathLst>
                <a:path extrusionOk="0" h="607" w="745">
                  <a:moveTo>
                    <a:pt x="603" y="0"/>
                  </a:moveTo>
                  <a:cubicBezTo>
                    <a:pt x="591" y="0"/>
                    <a:pt x="581" y="8"/>
                    <a:pt x="574" y="22"/>
                  </a:cubicBezTo>
                  <a:lnTo>
                    <a:pt x="47" y="379"/>
                  </a:lnTo>
                  <a:cubicBezTo>
                    <a:pt x="0" y="410"/>
                    <a:pt x="0" y="441"/>
                    <a:pt x="31" y="456"/>
                  </a:cubicBezTo>
                  <a:lnTo>
                    <a:pt x="109" y="580"/>
                  </a:lnTo>
                  <a:cubicBezTo>
                    <a:pt x="118" y="598"/>
                    <a:pt x="132" y="606"/>
                    <a:pt x="149" y="606"/>
                  </a:cubicBezTo>
                  <a:cubicBezTo>
                    <a:pt x="161" y="606"/>
                    <a:pt x="174" y="602"/>
                    <a:pt x="186" y="596"/>
                  </a:cubicBezTo>
                  <a:lnTo>
                    <a:pt x="698" y="224"/>
                  </a:lnTo>
                  <a:cubicBezTo>
                    <a:pt x="729" y="208"/>
                    <a:pt x="745" y="177"/>
                    <a:pt x="729" y="146"/>
                  </a:cubicBezTo>
                  <a:lnTo>
                    <a:pt x="652" y="37"/>
                  </a:lnTo>
                  <a:cubicBezTo>
                    <a:pt x="635" y="12"/>
                    <a:pt x="618" y="0"/>
                    <a:pt x="603"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3334025" y="521950"/>
              <a:ext cx="28725" cy="5450"/>
            </a:xfrm>
            <a:custGeom>
              <a:rect b="b" l="l" r="r" t="t"/>
              <a:pathLst>
                <a:path extrusionOk="0" h="218" w="1149">
                  <a:moveTo>
                    <a:pt x="1149" y="0"/>
                  </a:moveTo>
                  <a:lnTo>
                    <a:pt x="1" y="124"/>
                  </a:lnTo>
                  <a:lnTo>
                    <a:pt x="17" y="217"/>
                  </a:lnTo>
                  <a:lnTo>
                    <a:pt x="1149" y="109"/>
                  </a:lnTo>
                  <a:lnTo>
                    <a:pt x="1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3393750" y="514575"/>
              <a:ext cx="40350" cy="7000"/>
            </a:xfrm>
            <a:custGeom>
              <a:rect b="b" l="l" r="r" t="t"/>
              <a:pathLst>
                <a:path extrusionOk="0" h="280" w="1614">
                  <a:moveTo>
                    <a:pt x="1613" y="0"/>
                  </a:moveTo>
                  <a:lnTo>
                    <a:pt x="0" y="171"/>
                  </a:lnTo>
                  <a:lnTo>
                    <a:pt x="16" y="280"/>
                  </a:lnTo>
                  <a:lnTo>
                    <a:pt x="1613" y="109"/>
                  </a:lnTo>
                  <a:lnTo>
                    <a:pt x="16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3366600" y="521550"/>
              <a:ext cx="2750" cy="2750"/>
            </a:xfrm>
            <a:custGeom>
              <a:rect b="b" l="l" r="r" t="t"/>
              <a:pathLst>
                <a:path extrusionOk="0" h="110" w="110">
                  <a:moveTo>
                    <a:pt x="94" y="1"/>
                  </a:moveTo>
                  <a:lnTo>
                    <a:pt x="1" y="16"/>
                  </a:lnTo>
                  <a:lnTo>
                    <a:pt x="16" y="109"/>
                  </a:lnTo>
                  <a:lnTo>
                    <a:pt x="109" y="94"/>
                  </a:lnTo>
                  <a:lnTo>
                    <a:pt x="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3370875" y="521150"/>
              <a:ext cx="2725" cy="2750"/>
            </a:xfrm>
            <a:custGeom>
              <a:rect b="b" l="l" r="r" t="t"/>
              <a:pathLst>
                <a:path extrusionOk="0" h="110" w="109">
                  <a:moveTo>
                    <a:pt x="0" y="1"/>
                  </a:moveTo>
                  <a:lnTo>
                    <a:pt x="16" y="110"/>
                  </a:lnTo>
                  <a:lnTo>
                    <a:pt x="109" y="94"/>
                  </a:lnTo>
                  <a:lnTo>
                    <a:pt x="1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3375525" y="520775"/>
              <a:ext cx="2350" cy="2350"/>
            </a:xfrm>
            <a:custGeom>
              <a:rect b="b" l="l" r="r" t="t"/>
              <a:pathLst>
                <a:path extrusionOk="0" h="94" w="94">
                  <a:moveTo>
                    <a:pt x="1" y="0"/>
                  </a:moveTo>
                  <a:lnTo>
                    <a:pt x="1" y="94"/>
                  </a:lnTo>
                  <a:lnTo>
                    <a:pt x="94" y="94"/>
                  </a:lnTo>
                  <a:lnTo>
                    <a:pt x="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3379400" y="520000"/>
              <a:ext cx="2350" cy="2750"/>
            </a:xfrm>
            <a:custGeom>
              <a:rect b="b" l="l" r="r" t="t"/>
              <a:pathLst>
                <a:path extrusionOk="0" h="110" w="94">
                  <a:moveTo>
                    <a:pt x="94" y="0"/>
                  </a:moveTo>
                  <a:lnTo>
                    <a:pt x="1" y="16"/>
                  </a:lnTo>
                  <a:lnTo>
                    <a:pt x="1" y="109"/>
                  </a:lnTo>
                  <a:lnTo>
                    <a:pt x="94" y="109"/>
                  </a:lnTo>
                  <a:lnTo>
                    <a:pt x="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3383675" y="519600"/>
              <a:ext cx="2725" cy="2750"/>
            </a:xfrm>
            <a:custGeom>
              <a:rect b="b" l="l" r="r" t="t"/>
              <a:pathLst>
                <a:path extrusionOk="0" h="110" w="109">
                  <a:moveTo>
                    <a:pt x="0" y="1"/>
                  </a:moveTo>
                  <a:lnTo>
                    <a:pt x="0" y="110"/>
                  </a:lnTo>
                  <a:lnTo>
                    <a:pt x="109" y="94"/>
                  </a:lnTo>
                  <a:lnTo>
                    <a:pt x="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3387925" y="519225"/>
              <a:ext cx="2750" cy="2750"/>
            </a:xfrm>
            <a:custGeom>
              <a:rect b="b" l="l" r="r" t="t"/>
              <a:pathLst>
                <a:path extrusionOk="0" h="110" w="110">
                  <a:moveTo>
                    <a:pt x="94" y="0"/>
                  </a:moveTo>
                  <a:lnTo>
                    <a:pt x="1" y="16"/>
                  </a:lnTo>
                  <a:lnTo>
                    <a:pt x="16" y="109"/>
                  </a:lnTo>
                  <a:lnTo>
                    <a:pt x="109" y="94"/>
                  </a:lnTo>
                  <a:lnTo>
                    <a:pt x="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3380575" y="618100"/>
              <a:ext cx="22125" cy="8550"/>
            </a:xfrm>
            <a:custGeom>
              <a:rect b="b" l="l" r="r" t="t"/>
              <a:pathLst>
                <a:path extrusionOk="0" h="342" w="885">
                  <a:moveTo>
                    <a:pt x="807" y="0"/>
                  </a:moveTo>
                  <a:lnTo>
                    <a:pt x="47" y="78"/>
                  </a:lnTo>
                  <a:cubicBezTo>
                    <a:pt x="31" y="78"/>
                    <a:pt x="0" y="124"/>
                    <a:pt x="0" y="140"/>
                  </a:cubicBezTo>
                  <a:lnTo>
                    <a:pt x="16" y="295"/>
                  </a:lnTo>
                  <a:cubicBezTo>
                    <a:pt x="16" y="326"/>
                    <a:pt x="31" y="342"/>
                    <a:pt x="78" y="342"/>
                  </a:cubicBezTo>
                  <a:lnTo>
                    <a:pt x="822" y="264"/>
                  </a:lnTo>
                  <a:cubicBezTo>
                    <a:pt x="869" y="264"/>
                    <a:pt x="884" y="249"/>
                    <a:pt x="884" y="218"/>
                  </a:cubicBezTo>
                  <a:lnTo>
                    <a:pt x="869" y="62"/>
                  </a:lnTo>
                  <a:cubicBezTo>
                    <a:pt x="869" y="16"/>
                    <a:pt x="853" y="0"/>
                    <a:pt x="807"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3316975" y="604150"/>
              <a:ext cx="29875" cy="4675"/>
            </a:xfrm>
            <a:custGeom>
              <a:rect b="b" l="l" r="r" t="t"/>
              <a:pathLst>
                <a:path extrusionOk="0" h="187" w="1195">
                  <a:moveTo>
                    <a:pt x="1" y="0"/>
                  </a:moveTo>
                  <a:lnTo>
                    <a:pt x="1" y="186"/>
                  </a:lnTo>
                  <a:lnTo>
                    <a:pt x="1195" y="186"/>
                  </a:lnTo>
                  <a:lnTo>
                    <a:pt x="1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3435225" y="481625"/>
              <a:ext cx="29900" cy="4675"/>
            </a:xfrm>
            <a:custGeom>
              <a:rect b="b" l="l" r="r" t="t"/>
              <a:pathLst>
                <a:path extrusionOk="0" h="187" w="1196">
                  <a:moveTo>
                    <a:pt x="1" y="0"/>
                  </a:moveTo>
                  <a:lnTo>
                    <a:pt x="1" y="186"/>
                  </a:lnTo>
                  <a:lnTo>
                    <a:pt x="1195" y="186"/>
                  </a:lnTo>
                  <a:lnTo>
                    <a:pt x="1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3431750" y="564200"/>
              <a:ext cx="29875" cy="5075"/>
            </a:xfrm>
            <a:custGeom>
              <a:rect b="b" l="l" r="r" t="t"/>
              <a:pathLst>
                <a:path extrusionOk="0" h="203" w="1195">
                  <a:moveTo>
                    <a:pt x="0" y="1"/>
                  </a:moveTo>
                  <a:lnTo>
                    <a:pt x="0" y="202"/>
                  </a:lnTo>
                  <a:lnTo>
                    <a:pt x="1195" y="202"/>
                  </a:lnTo>
                  <a:lnTo>
                    <a:pt x="11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3443000" y="547925"/>
              <a:ext cx="29875" cy="4675"/>
            </a:xfrm>
            <a:custGeom>
              <a:rect b="b" l="l" r="r" t="t"/>
              <a:pathLst>
                <a:path extrusionOk="0" h="187" w="1195">
                  <a:moveTo>
                    <a:pt x="0" y="0"/>
                  </a:moveTo>
                  <a:lnTo>
                    <a:pt x="0" y="186"/>
                  </a:lnTo>
                  <a:lnTo>
                    <a:pt x="1194" y="186"/>
                  </a:lnTo>
                  <a:lnTo>
                    <a:pt x="1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3443000" y="616150"/>
              <a:ext cx="29875" cy="5075"/>
            </a:xfrm>
            <a:custGeom>
              <a:rect b="b" l="l" r="r" t="t"/>
              <a:pathLst>
                <a:path extrusionOk="0" h="203" w="1195">
                  <a:moveTo>
                    <a:pt x="0" y="1"/>
                  </a:moveTo>
                  <a:lnTo>
                    <a:pt x="0" y="202"/>
                  </a:lnTo>
                  <a:lnTo>
                    <a:pt x="1194" y="202"/>
                  </a:lnTo>
                  <a:lnTo>
                    <a:pt x="11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3303800" y="592500"/>
              <a:ext cx="29875" cy="4675"/>
            </a:xfrm>
            <a:custGeom>
              <a:rect b="b" l="l" r="r" t="t"/>
              <a:pathLst>
                <a:path extrusionOk="0" h="187" w="1195">
                  <a:moveTo>
                    <a:pt x="0" y="1"/>
                  </a:moveTo>
                  <a:lnTo>
                    <a:pt x="0" y="187"/>
                  </a:lnTo>
                  <a:lnTo>
                    <a:pt x="1194" y="187"/>
                  </a:lnTo>
                  <a:lnTo>
                    <a:pt x="1194"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3295650" y="453700"/>
              <a:ext cx="29875" cy="5050"/>
            </a:xfrm>
            <a:custGeom>
              <a:rect b="b" l="l" r="r" t="t"/>
              <a:pathLst>
                <a:path extrusionOk="0" h="202" w="1195">
                  <a:moveTo>
                    <a:pt x="1" y="0"/>
                  </a:moveTo>
                  <a:lnTo>
                    <a:pt x="1" y="202"/>
                  </a:lnTo>
                  <a:lnTo>
                    <a:pt x="1195" y="202"/>
                  </a:lnTo>
                  <a:lnTo>
                    <a:pt x="11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3491075" y="369550"/>
              <a:ext cx="28325" cy="27175"/>
            </a:xfrm>
            <a:custGeom>
              <a:rect b="b" l="l" r="r" t="t"/>
              <a:pathLst>
                <a:path extrusionOk="0" h="1087" w="1133">
                  <a:moveTo>
                    <a:pt x="0" y="1"/>
                  </a:moveTo>
                  <a:lnTo>
                    <a:pt x="0" y="1086"/>
                  </a:lnTo>
                  <a:lnTo>
                    <a:pt x="1133" y="1086"/>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624850" y="491300"/>
              <a:ext cx="341625" cy="16700"/>
            </a:xfrm>
            <a:custGeom>
              <a:rect b="b" l="l" r="r" t="t"/>
              <a:pathLst>
                <a:path extrusionOk="0" h="668" w="13665">
                  <a:moveTo>
                    <a:pt x="1" y="1"/>
                  </a:moveTo>
                  <a:lnTo>
                    <a:pt x="1" y="668"/>
                  </a:lnTo>
                  <a:lnTo>
                    <a:pt x="13665" y="668"/>
                  </a:lnTo>
                  <a:lnTo>
                    <a:pt x="136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660525" y="507975"/>
              <a:ext cx="21350" cy="65950"/>
            </a:xfrm>
            <a:custGeom>
              <a:rect b="b" l="l" r="r" t="t"/>
              <a:pathLst>
                <a:path extrusionOk="0" h="2638" w="854">
                  <a:moveTo>
                    <a:pt x="1" y="1"/>
                  </a:moveTo>
                  <a:lnTo>
                    <a:pt x="233" y="2637"/>
                  </a:lnTo>
                  <a:lnTo>
                    <a:pt x="854" y="2637"/>
                  </a:lnTo>
                  <a:lnTo>
                    <a:pt x="85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2909850" y="507975"/>
              <a:ext cx="21350" cy="65950"/>
            </a:xfrm>
            <a:custGeom>
              <a:rect b="b" l="l" r="r" t="t"/>
              <a:pathLst>
                <a:path extrusionOk="0" h="2638" w="854">
                  <a:moveTo>
                    <a:pt x="1" y="1"/>
                  </a:moveTo>
                  <a:lnTo>
                    <a:pt x="1" y="2637"/>
                  </a:lnTo>
                  <a:lnTo>
                    <a:pt x="621" y="2637"/>
                  </a:lnTo>
                  <a:lnTo>
                    <a:pt x="85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2660525" y="507975"/>
              <a:ext cx="21350" cy="22900"/>
            </a:xfrm>
            <a:custGeom>
              <a:rect b="b" l="l" r="r" t="t"/>
              <a:pathLst>
                <a:path extrusionOk="0" h="916" w="854">
                  <a:moveTo>
                    <a:pt x="1" y="1"/>
                  </a:moveTo>
                  <a:lnTo>
                    <a:pt x="78" y="916"/>
                  </a:lnTo>
                  <a:lnTo>
                    <a:pt x="854" y="916"/>
                  </a:lnTo>
                  <a:lnTo>
                    <a:pt x="8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2909850" y="507975"/>
              <a:ext cx="21350" cy="22900"/>
            </a:xfrm>
            <a:custGeom>
              <a:rect b="b" l="l" r="r" t="t"/>
              <a:pathLst>
                <a:path extrusionOk="0" h="916" w="854">
                  <a:moveTo>
                    <a:pt x="1" y="1"/>
                  </a:moveTo>
                  <a:lnTo>
                    <a:pt x="1" y="916"/>
                  </a:lnTo>
                  <a:lnTo>
                    <a:pt x="776" y="916"/>
                  </a:lnTo>
                  <a:lnTo>
                    <a:pt x="854"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2685725" y="390600"/>
              <a:ext cx="43475" cy="80575"/>
            </a:xfrm>
            <a:custGeom>
              <a:rect b="b" l="l" r="r" t="t"/>
              <a:pathLst>
                <a:path extrusionOk="0" h="3223" w="1739">
                  <a:moveTo>
                    <a:pt x="1637" y="0"/>
                  </a:moveTo>
                  <a:cubicBezTo>
                    <a:pt x="1622" y="0"/>
                    <a:pt x="1606" y="4"/>
                    <a:pt x="1598" y="12"/>
                  </a:cubicBezTo>
                  <a:cubicBezTo>
                    <a:pt x="901" y="942"/>
                    <a:pt x="172" y="2044"/>
                    <a:pt x="1" y="3207"/>
                  </a:cubicBezTo>
                  <a:cubicBezTo>
                    <a:pt x="1" y="3207"/>
                    <a:pt x="1" y="3222"/>
                    <a:pt x="32" y="3222"/>
                  </a:cubicBezTo>
                  <a:cubicBezTo>
                    <a:pt x="32" y="3222"/>
                    <a:pt x="47" y="3222"/>
                    <a:pt x="47" y="3207"/>
                  </a:cubicBezTo>
                  <a:cubicBezTo>
                    <a:pt x="125" y="2881"/>
                    <a:pt x="218" y="2571"/>
                    <a:pt x="358" y="2276"/>
                  </a:cubicBezTo>
                  <a:cubicBezTo>
                    <a:pt x="823" y="2168"/>
                    <a:pt x="1273" y="2044"/>
                    <a:pt x="1505" y="1594"/>
                  </a:cubicBezTo>
                  <a:cubicBezTo>
                    <a:pt x="1738" y="1159"/>
                    <a:pt x="1707" y="539"/>
                    <a:pt x="1676" y="12"/>
                  </a:cubicBezTo>
                  <a:cubicBezTo>
                    <a:pt x="1668" y="4"/>
                    <a:pt x="1653" y="0"/>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2694375" y="397475"/>
              <a:ext cx="30925" cy="50200"/>
            </a:xfrm>
            <a:custGeom>
              <a:rect b="b" l="l" r="r" t="t"/>
              <a:pathLst>
                <a:path extrusionOk="0" h="2008" w="1237">
                  <a:moveTo>
                    <a:pt x="1237" y="0"/>
                  </a:moveTo>
                  <a:cubicBezTo>
                    <a:pt x="725" y="590"/>
                    <a:pt x="322" y="1288"/>
                    <a:pt x="12" y="1986"/>
                  </a:cubicBezTo>
                  <a:cubicBezTo>
                    <a:pt x="1" y="1997"/>
                    <a:pt x="13" y="2008"/>
                    <a:pt x="16" y="2008"/>
                  </a:cubicBezTo>
                  <a:cubicBezTo>
                    <a:pt x="17" y="2008"/>
                    <a:pt x="16" y="2006"/>
                    <a:pt x="12" y="2001"/>
                  </a:cubicBezTo>
                  <a:cubicBezTo>
                    <a:pt x="43" y="1939"/>
                    <a:pt x="89" y="1862"/>
                    <a:pt x="120" y="1815"/>
                  </a:cubicBezTo>
                  <a:cubicBezTo>
                    <a:pt x="151" y="1784"/>
                    <a:pt x="167" y="1784"/>
                    <a:pt x="182" y="1769"/>
                  </a:cubicBezTo>
                  <a:lnTo>
                    <a:pt x="182" y="1769"/>
                  </a:lnTo>
                  <a:lnTo>
                    <a:pt x="120" y="1784"/>
                  </a:lnTo>
                  <a:cubicBezTo>
                    <a:pt x="198" y="1629"/>
                    <a:pt x="275" y="1505"/>
                    <a:pt x="353" y="1365"/>
                  </a:cubicBezTo>
                  <a:cubicBezTo>
                    <a:pt x="648" y="1164"/>
                    <a:pt x="880" y="900"/>
                    <a:pt x="1097" y="621"/>
                  </a:cubicBezTo>
                  <a:lnTo>
                    <a:pt x="1097" y="621"/>
                  </a:lnTo>
                  <a:cubicBezTo>
                    <a:pt x="880" y="884"/>
                    <a:pt x="632" y="1086"/>
                    <a:pt x="399" y="1319"/>
                  </a:cubicBezTo>
                  <a:cubicBezTo>
                    <a:pt x="632" y="853"/>
                    <a:pt x="927" y="419"/>
                    <a:pt x="1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2699950" y="432375"/>
              <a:ext cx="13725" cy="9100"/>
            </a:xfrm>
            <a:custGeom>
              <a:rect b="b" l="l" r="r" t="t"/>
              <a:pathLst>
                <a:path extrusionOk="0" h="364" w="549">
                  <a:moveTo>
                    <a:pt x="549" y="0"/>
                  </a:moveTo>
                  <a:cubicBezTo>
                    <a:pt x="378" y="124"/>
                    <a:pt x="207" y="264"/>
                    <a:pt x="21" y="357"/>
                  </a:cubicBezTo>
                  <a:cubicBezTo>
                    <a:pt x="207" y="264"/>
                    <a:pt x="378" y="140"/>
                    <a:pt x="549" y="0"/>
                  </a:cubicBezTo>
                  <a:close/>
                  <a:moveTo>
                    <a:pt x="21" y="357"/>
                  </a:moveTo>
                  <a:cubicBezTo>
                    <a:pt x="1" y="357"/>
                    <a:pt x="8" y="364"/>
                    <a:pt x="14" y="364"/>
                  </a:cubicBezTo>
                  <a:cubicBezTo>
                    <a:pt x="18" y="364"/>
                    <a:pt x="21" y="362"/>
                    <a:pt x="21" y="3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681850" y="350150"/>
              <a:ext cx="30250" cy="120925"/>
            </a:xfrm>
            <a:custGeom>
              <a:rect b="b" l="l" r="r" t="t"/>
              <a:pathLst>
                <a:path extrusionOk="0" h="4837" w="1210">
                  <a:moveTo>
                    <a:pt x="893" y="0"/>
                  </a:moveTo>
                  <a:cubicBezTo>
                    <a:pt x="891" y="0"/>
                    <a:pt x="888" y="1"/>
                    <a:pt x="885" y="1"/>
                  </a:cubicBezTo>
                  <a:cubicBezTo>
                    <a:pt x="776" y="17"/>
                    <a:pt x="497" y="699"/>
                    <a:pt x="420" y="932"/>
                  </a:cubicBezTo>
                  <a:cubicBezTo>
                    <a:pt x="296" y="1304"/>
                    <a:pt x="202" y="1692"/>
                    <a:pt x="140" y="2080"/>
                  </a:cubicBezTo>
                  <a:cubicBezTo>
                    <a:pt x="1" y="2964"/>
                    <a:pt x="32" y="3894"/>
                    <a:pt x="78" y="4825"/>
                  </a:cubicBezTo>
                  <a:cubicBezTo>
                    <a:pt x="78" y="4833"/>
                    <a:pt x="86" y="4836"/>
                    <a:pt x="94" y="4836"/>
                  </a:cubicBezTo>
                  <a:cubicBezTo>
                    <a:pt x="102" y="4836"/>
                    <a:pt x="109" y="4833"/>
                    <a:pt x="109" y="4825"/>
                  </a:cubicBezTo>
                  <a:lnTo>
                    <a:pt x="109" y="3662"/>
                  </a:lnTo>
                  <a:cubicBezTo>
                    <a:pt x="202" y="3475"/>
                    <a:pt x="420" y="3351"/>
                    <a:pt x="575" y="3196"/>
                  </a:cubicBezTo>
                  <a:cubicBezTo>
                    <a:pt x="668" y="3088"/>
                    <a:pt x="761" y="2948"/>
                    <a:pt x="838" y="2809"/>
                  </a:cubicBezTo>
                  <a:cubicBezTo>
                    <a:pt x="1009" y="2483"/>
                    <a:pt x="1133" y="2111"/>
                    <a:pt x="1164" y="1738"/>
                  </a:cubicBezTo>
                  <a:cubicBezTo>
                    <a:pt x="1210" y="1342"/>
                    <a:pt x="1061" y="0"/>
                    <a:pt x="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683800" y="355975"/>
              <a:ext cx="21350" cy="76775"/>
            </a:xfrm>
            <a:custGeom>
              <a:rect b="b" l="l" r="r" t="t"/>
              <a:pathLst>
                <a:path extrusionOk="0" h="3071" w="854">
                  <a:moveTo>
                    <a:pt x="745" y="1"/>
                  </a:moveTo>
                  <a:cubicBezTo>
                    <a:pt x="466" y="466"/>
                    <a:pt x="357" y="947"/>
                    <a:pt x="233" y="1443"/>
                  </a:cubicBezTo>
                  <a:cubicBezTo>
                    <a:pt x="140" y="1909"/>
                    <a:pt x="31" y="2420"/>
                    <a:pt x="0" y="2901"/>
                  </a:cubicBezTo>
                  <a:cubicBezTo>
                    <a:pt x="0" y="2979"/>
                    <a:pt x="0" y="3025"/>
                    <a:pt x="31" y="3056"/>
                  </a:cubicBezTo>
                  <a:cubicBezTo>
                    <a:pt x="31" y="3056"/>
                    <a:pt x="38" y="3070"/>
                    <a:pt x="43" y="3070"/>
                  </a:cubicBezTo>
                  <a:cubicBezTo>
                    <a:pt x="45" y="3070"/>
                    <a:pt x="47" y="3067"/>
                    <a:pt x="47" y="3056"/>
                  </a:cubicBezTo>
                  <a:cubicBezTo>
                    <a:pt x="47" y="3010"/>
                    <a:pt x="62" y="2963"/>
                    <a:pt x="62" y="2901"/>
                  </a:cubicBezTo>
                  <a:cubicBezTo>
                    <a:pt x="435" y="2638"/>
                    <a:pt x="729" y="2265"/>
                    <a:pt x="853" y="1816"/>
                  </a:cubicBezTo>
                  <a:lnTo>
                    <a:pt x="853" y="1816"/>
                  </a:lnTo>
                  <a:cubicBezTo>
                    <a:pt x="683" y="2234"/>
                    <a:pt x="419" y="2591"/>
                    <a:pt x="62" y="2870"/>
                  </a:cubicBezTo>
                  <a:cubicBezTo>
                    <a:pt x="78" y="2700"/>
                    <a:pt x="124" y="2498"/>
                    <a:pt x="140" y="2312"/>
                  </a:cubicBezTo>
                  <a:cubicBezTo>
                    <a:pt x="140" y="2281"/>
                    <a:pt x="156" y="2265"/>
                    <a:pt x="156" y="2265"/>
                  </a:cubicBezTo>
                  <a:cubicBezTo>
                    <a:pt x="146" y="2265"/>
                    <a:pt x="142" y="2272"/>
                    <a:pt x="141" y="2276"/>
                  </a:cubicBezTo>
                  <a:lnTo>
                    <a:pt x="141" y="2276"/>
                  </a:lnTo>
                  <a:cubicBezTo>
                    <a:pt x="203" y="1890"/>
                    <a:pt x="264" y="1535"/>
                    <a:pt x="357" y="1164"/>
                  </a:cubicBezTo>
                  <a:cubicBezTo>
                    <a:pt x="373" y="1118"/>
                    <a:pt x="419" y="1087"/>
                    <a:pt x="435" y="1040"/>
                  </a:cubicBezTo>
                  <a:cubicBezTo>
                    <a:pt x="435" y="1040"/>
                    <a:pt x="428" y="1033"/>
                    <a:pt x="423" y="1033"/>
                  </a:cubicBezTo>
                  <a:cubicBezTo>
                    <a:pt x="421" y="1033"/>
                    <a:pt x="419" y="1035"/>
                    <a:pt x="419" y="1040"/>
                  </a:cubicBezTo>
                  <a:cubicBezTo>
                    <a:pt x="388" y="1056"/>
                    <a:pt x="373" y="1102"/>
                    <a:pt x="357" y="1118"/>
                  </a:cubicBezTo>
                  <a:cubicBezTo>
                    <a:pt x="450" y="730"/>
                    <a:pt x="590" y="342"/>
                    <a:pt x="7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687675" y="381575"/>
              <a:ext cx="17475" cy="29500"/>
            </a:xfrm>
            <a:custGeom>
              <a:rect b="b" l="l" r="r" t="t"/>
              <a:pathLst>
                <a:path extrusionOk="0" h="1180" w="699">
                  <a:moveTo>
                    <a:pt x="698" y="1"/>
                  </a:moveTo>
                  <a:cubicBezTo>
                    <a:pt x="512" y="404"/>
                    <a:pt x="280" y="823"/>
                    <a:pt x="1" y="1179"/>
                  </a:cubicBezTo>
                  <a:cubicBezTo>
                    <a:pt x="311" y="838"/>
                    <a:pt x="543" y="435"/>
                    <a:pt x="6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2696600" y="365300"/>
              <a:ext cx="8150" cy="13975"/>
            </a:xfrm>
            <a:custGeom>
              <a:rect b="b" l="l" r="r" t="t"/>
              <a:pathLst>
                <a:path extrusionOk="0" h="559" w="326">
                  <a:moveTo>
                    <a:pt x="326" y="0"/>
                  </a:moveTo>
                  <a:lnTo>
                    <a:pt x="326" y="0"/>
                  </a:lnTo>
                  <a:cubicBezTo>
                    <a:pt x="217" y="186"/>
                    <a:pt x="109" y="357"/>
                    <a:pt x="0" y="558"/>
                  </a:cubicBezTo>
                  <a:cubicBezTo>
                    <a:pt x="124" y="388"/>
                    <a:pt x="248" y="186"/>
                    <a:pt x="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2695425" y="381200"/>
              <a:ext cx="25" cy="25"/>
            </a:xfrm>
            <a:custGeom>
              <a:rect b="b" l="l" r="r" t="t"/>
              <a:pathLst>
                <a:path extrusionOk="0" h="1" w="1">
                  <a:moveTo>
                    <a:pt x="1" y="0"/>
                  </a:moveTo>
                  <a:lnTo>
                    <a:pt x="1"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2650450" y="367025"/>
              <a:ext cx="31050" cy="99875"/>
            </a:xfrm>
            <a:custGeom>
              <a:rect b="b" l="l" r="r" t="t"/>
              <a:pathLst>
                <a:path extrusionOk="0" h="3995" w="1242">
                  <a:moveTo>
                    <a:pt x="225" y="1"/>
                  </a:moveTo>
                  <a:cubicBezTo>
                    <a:pt x="218" y="1"/>
                    <a:pt x="210" y="9"/>
                    <a:pt x="202" y="24"/>
                  </a:cubicBezTo>
                  <a:cubicBezTo>
                    <a:pt x="1" y="521"/>
                    <a:pt x="63" y="1141"/>
                    <a:pt x="233" y="1653"/>
                  </a:cubicBezTo>
                  <a:cubicBezTo>
                    <a:pt x="326" y="1916"/>
                    <a:pt x="466" y="2196"/>
                    <a:pt x="621" y="2428"/>
                  </a:cubicBezTo>
                  <a:cubicBezTo>
                    <a:pt x="792" y="2676"/>
                    <a:pt x="1009" y="2893"/>
                    <a:pt x="1164" y="3142"/>
                  </a:cubicBezTo>
                  <a:cubicBezTo>
                    <a:pt x="1164" y="3390"/>
                    <a:pt x="1133" y="3653"/>
                    <a:pt x="1071" y="3902"/>
                  </a:cubicBezTo>
                  <a:cubicBezTo>
                    <a:pt x="1071" y="3917"/>
                    <a:pt x="1071" y="3948"/>
                    <a:pt x="1086" y="3995"/>
                  </a:cubicBezTo>
                  <a:cubicBezTo>
                    <a:pt x="1164" y="3731"/>
                    <a:pt x="1210" y="3436"/>
                    <a:pt x="1226" y="3142"/>
                  </a:cubicBezTo>
                  <a:lnTo>
                    <a:pt x="1226" y="3126"/>
                  </a:lnTo>
                  <a:cubicBezTo>
                    <a:pt x="1241" y="2738"/>
                    <a:pt x="1195" y="2351"/>
                    <a:pt x="1133" y="1963"/>
                  </a:cubicBezTo>
                  <a:cubicBezTo>
                    <a:pt x="1009" y="1234"/>
                    <a:pt x="745" y="567"/>
                    <a:pt x="249" y="24"/>
                  </a:cubicBezTo>
                  <a:cubicBezTo>
                    <a:pt x="241" y="9"/>
                    <a:pt x="233" y="1"/>
                    <a:pt x="2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2657425" y="373650"/>
              <a:ext cx="21750" cy="65150"/>
            </a:xfrm>
            <a:custGeom>
              <a:rect b="b" l="l" r="r" t="t"/>
              <a:pathLst>
                <a:path extrusionOk="0" h="2606" w="870">
                  <a:moveTo>
                    <a:pt x="12" y="0"/>
                  </a:moveTo>
                  <a:cubicBezTo>
                    <a:pt x="8" y="0"/>
                    <a:pt x="1" y="7"/>
                    <a:pt x="1" y="7"/>
                  </a:cubicBezTo>
                  <a:cubicBezTo>
                    <a:pt x="8" y="19"/>
                    <a:pt x="15" y="30"/>
                    <a:pt x="21" y="41"/>
                  </a:cubicBezTo>
                  <a:lnTo>
                    <a:pt x="21" y="41"/>
                  </a:lnTo>
                  <a:lnTo>
                    <a:pt x="16" y="7"/>
                  </a:lnTo>
                  <a:cubicBezTo>
                    <a:pt x="16" y="2"/>
                    <a:pt x="15" y="0"/>
                    <a:pt x="12" y="0"/>
                  </a:cubicBezTo>
                  <a:close/>
                  <a:moveTo>
                    <a:pt x="32" y="7"/>
                  </a:moveTo>
                  <a:lnTo>
                    <a:pt x="39" y="70"/>
                  </a:lnTo>
                  <a:lnTo>
                    <a:pt x="39" y="70"/>
                  </a:lnTo>
                  <a:cubicBezTo>
                    <a:pt x="33" y="61"/>
                    <a:pt x="27" y="51"/>
                    <a:pt x="21" y="41"/>
                  </a:cubicBezTo>
                  <a:lnTo>
                    <a:pt x="21" y="41"/>
                  </a:lnTo>
                  <a:lnTo>
                    <a:pt x="72" y="370"/>
                  </a:lnTo>
                  <a:lnTo>
                    <a:pt x="39" y="70"/>
                  </a:lnTo>
                  <a:lnTo>
                    <a:pt x="39" y="70"/>
                  </a:lnTo>
                  <a:cubicBezTo>
                    <a:pt x="174" y="302"/>
                    <a:pt x="275" y="557"/>
                    <a:pt x="389" y="798"/>
                  </a:cubicBezTo>
                  <a:cubicBezTo>
                    <a:pt x="342" y="783"/>
                    <a:pt x="326" y="752"/>
                    <a:pt x="280" y="705"/>
                  </a:cubicBezTo>
                  <a:cubicBezTo>
                    <a:pt x="202" y="612"/>
                    <a:pt x="125" y="519"/>
                    <a:pt x="78" y="411"/>
                  </a:cubicBezTo>
                  <a:lnTo>
                    <a:pt x="72" y="370"/>
                  </a:lnTo>
                  <a:lnTo>
                    <a:pt x="78" y="426"/>
                  </a:lnTo>
                  <a:cubicBezTo>
                    <a:pt x="171" y="612"/>
                    <a:pt x="311" y="736"/>
                    <a:pt x="420" y="876"/>
                  </a:cubicBezTo>
                  <a:cubicBezTo>
                    <a:pt x="513" y="1155"/>
                    <a:pt x="621" y="1403"/>
                    <a:pt x="668" y="1667"/>
                  </a:cubicBezTo>
                  <a:lnTo>
                    <a:pt x="652" y="1651"/>
                  </a:lnTo>
                  <a:cubicBezTo>
                    <a:pt x="637" y="1651"/>
                    <a:pt x="606" y="1651"/>
                    <a:pt x="637" y="1667"/>
                  </a:cubicBezTo>
                  <a:lnTo>
                    <a:pt x="668" y="1713"/>
                  </a:lnTo>
                  <a:lnTo>
                    <a:pt x="792" y="2287"/>
                  </a:lnTo>
                  <a:cubicBezTo>
                    <a:pt x="590" y="2117"/>
                    <a:pt x="420" y="1931"/>
                    <a:pt x="264" y="1729"/>
                  </a:cubicBezTo>
                  <a:lnTo>
                    <a:pt x="264" y="1729"/>
                  </a:lnTo>
                  <a:cubicBezTo>
                    <a:pt x="420" y="1962"/>
                    <a:pt x="590" y="2179"/>
                    <a:pt x="807" y="2349"/>
                  </a:cubicBezTo>
                  <a:cubicBezTo>
                    <a:pt x="823" y="2427"/>
                    <a:pt x="823" y="2504"/>
                    <a:pt x="854" y="2582"/>
                  </a:cubicBezTo>
                  <a:cubicBezTo>
                    <a:pt x="854" y="2597"/>
                    <a:pt x="858" y="2605"/>
                    <a:pt x="862" y="2605"/>
                  </a:cubicBezTo>
                  <a:cubicBezTo>
                    <a:pt x="865" y="2605"/>
                    <a:pt x="869" y="2597"/>
                    <a:pt x="869" y="2582"/>
                  </a:cubicBezTo>
                  <a:cubicBezTo>
                    <a:pt x="823" y="1682"/>
                    <a:pt x="497" y="767"/>
                    <a:pt x="32" y="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a:off x="2660525" y="397475"/>
              <a:ext cx="11675" cy="15525"/>
            </a:xfrm>
            <a:custGeom>
              <a:rect b="b" l="l" r="r" t="t"/>
              <a:pathLst>
                <a:path extrusionOk="0" h="621" w="467">
                  <a:moveTo>
                    <a:pt x="1" y="0"/>
                  </a:moveTo>
                  <a:lnTo>
                    <a:pt x="1" y="0"/>
                  </a:lnTo>
                  <a:cubicBezTo>
                    <a:pt x="125" y="218"/>
                    <a:pt x="280" y="435"/>
                    <a:pt x="466" y="621"/>
                  </a:cubicBezTo>
                  <a:cubicBezTo>
                    <a:pt x="342" y="419"/>
                    <a:pt x="156" y="21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2672425" y="413975"/>
              <a:ext cx="550" cy="200"/>
            </a:xfrm>
            <a:custGeom>
              <a:rect b="b" l="l" r="r" t="t"/>
              <a:pathLst>
                <a:path extrusionOk="0" h="8" w="22">
                  <a:moveTo>
                    <a:pt x="14" y="0"/>
                  </a:moveTo>
                  <a:cubicBezTo>
                    <a:pt x="7" y="0"/>
                    <a:pt x="0" y="7"/>
                    <a:pt x="21" y="7"/>
                  </a:cubicBezTo>
                  <a:cubicBezTo>
                    <a:pt x="21" y="2"/>
                    <a:pt x="18" y="0"/>
                    <a:pt x="14"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2638050" y="404675"/>
              <a:ext cx="41500" cy="61450"/>
            </a:xfrm>
            <a:custGeom>
              <a:rect b="b" l="l" r="r" t="t"/>
              <a:pathLst>
                <a:path extrusionOk="0" h="2458" w="1660">
                  <a:moveTo>
                    <a:pt x="54" y="1"/>
                  </a:moveTo>
                  <a:cubicBezTo>
                    <a:pt x="38" y="1"/>
                    <a:pt x="27" y="12"/>
                    <a:pt x="16" y="23"/>
                  </a:cubicBezTo>
                  <a:cubicBezTo>
                    <a:pt x="0" y="23"/>
                    <a:pt x="0" y="23"/>
                    <a:pt x="0" y="54"/>
                  </a:cubicBezTo>
                  <a:cubicBezTo>
                    <a:pt x="47" y="472"/>
                    <a:pt x="233" y="876"/>
                    <a:pt x="497" y="1217"/>
                  </a:cubicBezTo>
                  <a:cubicBezTo>
                    <a:pt x="621" y="1341"/>
                    <a:pt x="745" y="1450"/>
                    <a:pt x="900" y="1527"/>
                  </a:cubicBezTo>
                  <a:cubicBezTo>
                    <a:pt x="1086" y="1620"/>
                    <a:pt x="1257" y="1713"/>
                    <a:pt x="1443" y="1775"/>
                  </a:cubicBezTo>
                  <a:cubicBezTo>
                    <a:pt x="1520" y="1992"/>
                    <a:pt x="1598" y="2225"/>
                    <a:pt x="1644" y="2458"/>
                  </a:cubicBezTo>
                  <a:cubicBezTo>
                    <a:pt x="1644" y="2427"/>
                    <a:pt x="1660" y="2411"/>
                    <a:pt x="1660" y="2396"/>
                  </a:cubicBezTo>
                  <a:cubicBezTo>
                    <a:pt x="1551" y="1403"/>
                    <a:pt x="900" y="550"/>
                    <a:pt x="78" y="7"/>
                  </a:cubicBezTo>
                  <a:cubicBezTo>
                    <a:pt x="69" y="3"/>
                    <a:pt x="61" y="1"/>
                    <a:pt x="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2644775" y="412800"/>
              <a:ext cx="26650" cy="32775"/>
            </a:xfrm>
            <a:custGeom>
              <a:rect b="b" l="l" r="r" t="t"/>
              <a:pathLst>
                <a:path extrusionOk="0" h="1311" w="1066">
                  <a:moveTo>
                    <a:pt x="7" y="1"/>
                  </a:moveTo>
                  <a:cubicBezTo>
                    <a:pt x="4" y="1"/>
                    <a:pt x="0" y="8"/>
                    <a:pt x="10" y="8"/>
                  </a:cubicBezTo>
                  <a:cubicBezTo>
                    <a:pt x="10" y="3"/>
                    <a:pt x="9" y="1"/>
                    <a:pt x="7" y="1"/>
                  </a:cubicBezTo>
                  <a:close/>
                  <a:moveTo>
                    <a:pt x="88" y="209"/>
                  </a:moveTo>
                  <a:lnTo>
                    <a:pt x="88" y="209"/>
                  </a:lnTo>
                  <a:cubicBezTo>
                    <a:pt x="128" y="229"/>
                    <a:pt x="175" y="249"/>
                    <a:pt x="219" y="269"/>
                  </a:cubicBezTo>
                  <a:lnTo>
                    <a:pt x="219" y="269"/>
                  </a:lnTo>
                  <a:cubicBezTo>
                    <a:pt x="172" y="236"/>
                    <a:pt x="142" y="223"/>
                    <a:pt x="88" y="209"/>
                  </a:cubicBezTo>
                  <a:close/>
                  <a:moveTo>
                    <a:pt x="10" y="8"/>
                  </a:moveTo>
                  <a:lnTo>
                    <a:pt x="10" y="8"/>
                  </a:lnTo>
                  <a:cubicBezTo>
                    <a:pt x="86" y="84"/>
                    <a:pt x="162" y="145"/>
                    <a:pt x="238" y="278"/>
                  </a:cubicBezTo>
                  <a:lnTo>
                    <a:pt x="238" y="278"/>
                  </a:lnTo>
                  <a:cubicBezTo>
                    <a:pt x="232" y="275"/>
                    <a:pt x="225" y="272"/>
                    <a:pt x="219" y="269"/>
                  </a:cubicBezTo>
                  <a:lnTo>
                    <a:pt x="219" y="269"/>
                  </a:lnTo>
                  <a:cubicBezTo>
                    <a:pt x="227" y="275"/>
                    <a:pt x="235" y="281"/>
                    <a:pt x="243" y="287"/>
                  </a:cubicBezTo>
                  <a:cubicBezTo>
                    <a:pt x="241" y="284"/>
                    <a:pt x="240" y="281"/>
                    <a:pt x="238" y="278"/>
                  </a:cubicBezTo>
                  <a:lnTo>
                    <a:pt x="238" y="278"/>
                  </a:lnTo>
                  <a:cubicBezTo>
                    <a:pt x="256" y="286"/>
                    <a:pt x="273" y="294"/>
                    <a:pt x="290" y="303"/>
                  </a:cubicBezTo>
                  <a:cubicBezTo>
                    <a:pt x="414" y="458"/>
                    <a:pt x="538" y="597"/>
                    <a:pt x="646" y="752"/>
                  </a:cubicBezTo>
                  <a:cubicBezTo>
                    <a:pt x="476" y="675"/>
                    <a:pt x="305" y="582"/>
                    <a:pt x="135" y="473"/>
                  </a:cubicBezTo>
                  <a:lnTo>
                    <a:pt x="135" y="473"/>
                  </a:lnTo>
                  <a:cubicBezTo>
                    <a:pt x="305" y="597"/>
                    <a:pt x="491" y="706"/>
                    <a:pt x="693" y="783"/>
                  </a:cubicBezTo>
                  <a:cubicBezTo>
                    <a:pt x="770" y="892"/>
                    <a:pt x="832" y="985"/>
                    <a:pt x="910" y="1093"/>
                  </a:cubicBezTo>
                  <a:cubicBezTo>
                    <a:pt x="832" y="1062"/>
                    <a:pt x="755" y="1047"/>
                    <a:pt x="677" y="1000"/>
                  </a:cubicBezTo>
                  <a:cubicBezTo>
                    <a:pt x="569" y="938"/>
                    <a:pt x="491" y="892"/>
                    <a:pt x="414" y="830"/>
                  </a:cubicBezTo>
                  <a:lnTo>
                    <a:pt x="414" y="830"/>
                  </a:lnTo>
                  <a:cubicBezTo>
                    <a:pt x="553" y="969"/>
                    <a:pt x="724" y="1062"/>
                    <a:pt x="926" y="1125"/>
                  </a:cubicBezTo>
                  <a:cubicBezTo>
                    <a:pt x="972" y="1171"/>
                    <a:pt x="1003" y="1249"/>
                    <a:pt x="1034" y="1311"/>
                  </a:cubicBezTo>
                  <a:cubicBezTo>
                    <a:pt x="1034" y="1311"/>
                    <a:pt x="1065" y="1311"/>
                    <a:pt x="1065" y="1295"/>
                  </a:cubicBezTo>
                  <a:cubicBezTo>
                    <a:pt x="832" y="783"/>
                    <a:pt x="476" y="349"/>
                    <a:pt x="10" y="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2645800" y="421900"/>
              <a:ext cx="800" cy="425"/>
            </a:xfrm>
            <a:custGeom>
              <a:rect b="b" l="l" r="r" t="t"/>
              <a:pathLst>
                <a:path extrusionOk="0" h="17" w="32">
                  <a:moveTo>
                    <a:pt x="0" y="1"/>
                  </a:moveTo>
                  <a:cubicBezTo>
                    <a:pt x="0" y="16"/>
                    <a:pt x="16" y="16"/>
                    <a:pt x="31" y="16"/>
                  </a:cubicBezTo>
                  <a:cubicBezTo>
                    <a:pt x="16" y="16"/>
                    <a:pt x="16" y="1"/>
                    <a:pt x="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2662075" y="454475"/>
              <a:ext cx="42300" cy="36850"/>
            </a:xfrm>
            <a:custGeom>
              <a:rect b="b" l="l" r="r" t="t"/>
              <a:pathLst>
                <a:path extrusionOk="0" h="1474" w="1692">
                  <a:moveTo>
                    <a:pt x="125" y="0"/>
                  </a:moveTo>
                  <a:lnTo>
                    <a:pt x="78" y="357"/>
                  </a:lnTo>
                  <a:lnTo>
                    <a:pt x="1" y="1474"/>
                  </a:lnTo>
                  <a:lnTo>
                    <a:pt x="1691" y="1474"/>
                  </a:lnTo>
                  <a:lnTo>
                    <a:pt x="1598" y="357"/>
                  </a:lnTo>
                  <a:lnTo>
                    <a:pt x="15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2664025" y="454475"/>
              <a:ext cx="38025" cy="8950"/>
            </a:xfrm>
            <a:custGeom>
              <a:rect b="b" l="l" r="r" t="t"/>
              <a:pathLst>
                <a:path extrusionOk="0" h="358" w="1521">
                  <a:moveTo>
                    <a:pt x="47" y="0"/>
                  </a:moveTo>
                  <a:lnTo>
                    <a:pt x="0" y="357"/>
                  </a:lnTo>
                  <a:lnTo>
                    <a:pt x="1520" y="357"/>
                  </a:lnTo>
                  <a:lnTo>
                    <a:pt x="1474" y="0"/>
                  </a:ln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2662075" y="447100"/>
              <a:ext cx="42300" cy="8950"/>
            </a:xfrm>
            <a:custGeom>
              <a:rect b="b" l="l" r="r" t="t"/>
              <a:pathLst>
                <a:path extrusionOk="0" h="358" w="1692">
                  <a:moveTo>
                    <a:pt x="1" y="1"/>
                  </a:moveTo>
                  <a:lnTo>
                    <a:pt x="1" y="357"/>
                  </a:lnTo>
                  <a:lnTo>
                    <a:pt x="1691" y="357"/>
                  </a:lnTo>
                  <a:lnTo>
                    <a:pt x="16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2781900" y="390100"/>
              <a:ext cx="25225" cy="100850"/>
            </a:xfrm>
            <a:custGeom>
              <a:rect b="b" l="l" r="r" t="t"/>
              <a:pathLst>
                <a:path extrusionOk="0" h="4034" w="1009">
                  <a:moveTo>
                    <a:pt x="0" y="1"/>
                  </a:moveTo>
                  <a:lnTo>
                    <a:pt x="0" y="4033"/>
                  </a:lnTo>
                  <a:lnTo>
                    <a:pt x="1008" y="4033"/>
                  </a:lnTo>
                  <a:lnTo>
                    <a:pt x="10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2781900" y="385075"/>
              <a:ext cx="25225" cy="10875"/>
            </a:xfrm>
            <a:custGeom>
              <a:rect b="b" l="l" r="r" t="t"/>
              <a:pathLst>
                <a:path extrusionOk="0" h="435" w="1009">
                  <a:moveTo>
                    <a:pt x="0" y="0"/>
                  </a:moveTo>
                  <a:lnTo>
                    <a:pt x="0" y="434"/>
                  </a:lnTo>
                  <a:lnTo>
                    <a:pt x="1008" y="434"/>
                  </a:lnTo>
                  <a:lnTo>
                    <a:pt x="10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2781900" y="410275"/>
              <a:ext cx="25225" cy="4275"/>
            </a:xfrm>
            <a:custGeom>
              <a:rect b="b" l="l" r="r" t="t"/>
              <a:pathLst>
                <a:path extrusionOk="0" h="171" w="1009">
                  <a:moveTo>
                    <a:pt x="0" y="0"/>
                  </a:moveTo>
                  <a:lnTo>
                    <a:pt x="0" y="171"/>
                  </a:lnTo>
                  <a:lnTo>
                    <a:pt x="1008" y="171"/>
                  </a:lnTo>
                  <a:lnTo>
                    <a:pt x="10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2781900" y="466875"/>
              <a:ext cx="25225" cy="11275"/>
            </a:xfrm>
            <a:custGeom>
              <a:rect b="b" l="l" r="r" t="t"/>
              <a:pathLst>
                <a:path extrusionOk="0" h="451" w="1009">
                  <a:moveTo>
                    <a:pt x="0" y="1"/>
                  </a:moveTo>
                  <a:lnTo>
                    <a:pt x="0" y="450"/>
                  </a:lnTo>
                  <a:lnTo>
                    <a:pt x="1008" y="450"/>
                  </a:lnTo>
                  <a:lnTo>
                    <a:pt x="10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2807475" y="373425"/>
              <a:ext cx="17875" cy="117525"/>
            </a:xfrm>
            <a:custGeom>
              <a:rect b="b" l="l" r="r" t="t"/>
              <a:pathLst>
                <a:path extrusionOk="0" h="4701" w="715">
                  <a:moveTo>
                    <a:pt x="1" y="1"/>
                  </a:moveTo>
                  <a:lnTo>
                    <a:pt x="1" y="4700"/>
                  </a:lnTo>
                  <a:lnTo>
                    <a:pt x="714" y="4700"/>
                  </a:lnTo>
                  <a:lnTo>
                    <a:pt x="7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2810975" y="384675"/>
              <a:ext cx="10500" cy="45000"/>
            </a:xfrm>
            <a:custGeom>
              <a:rect b="b" l="l" r="r" t="t"/>
              <a:pathLst>
                <a:path extrusionOk="0" h="1800" w="420">
                  <a:moveTo>
                    <a:pt x="1" y="1"/>
                  </a:moveTo>
                  <a:lnTo>
                    <a:pt x="1" y="1800"/>
                  </a:lnTo>
                  <a:lnTo>
                    <a:pt x="419" y="1800"/>
                  </a:lnTo>
                  <a:lnTo>
                    <a:pt x="4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2855575" y="395525"/>
              <a:ext cx="96175" cy="95425"/>
            </a:xfrm>
            <a:custGeom>
              <a:rect b="b" l="l" r="r" t="t"/>
              <a:pathLst>
                <a:path extrusionOk="0" h="3817" w="3847">
                  <a:moveTo>
                    <a:pt x="496" y="1"/>
                  </a:moveTo>
                  <a:lnTo>
                    <a:pt x="0" y="513"/>
                  </a:lnTo>
                  <a:lnTo>
                    <a:pt x="3350" y="3816"/>
                  </a:lnTo>
                  <a:lnTo>
                    <a:pt x="3847" y="3320"/>
                  </a:lnTo>
                  <a:lnTo>
                    <a:pt x="4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2889700" y="429650"/>
              <a:ext cx="39550" cy="39200"/>
            </a:xfrm>
            <a:custGeom>
              <a:rect b="b" l="l" r="r" t="t"/>
              <a:pathLst>
                <a:path extrusionOk="0" h="1568" w="1582">
                  <a:moveTo>
                    <a:pt x="310" y="1"/>
                  </a:moveTo>
                  <a:lnTo>
                    <a:pt x="0" y="295"/>
                  </a:lnTo>
                  <a:lnTo>
                    <a:pt x="1287" y="1567"/>
                  </a:lnTo>
                  <a:lnTo>
                    <a:pt x="1582" y="1273"/>
                  </a:lnTo>
                  <a:lnTo>
                    <a:pt x="3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2825325" y="401750"/>
              <a:ext cx="30275" cy="89975"/>
            </a:xfrm>
            <a:custGeom>
              <a:rect b="b" l="l" r="r" t="t"/>
              <a:pathLst>
                <a:path extrusionOk="0" h="3599" w="1211">
                  <a:moveTo>
                    <a:pt x="0" y="0"/>
                  </a:moveTo>
                  <a:lnTo>
                    <a:pt x="0" y="3598"/>
                  </a:lnTo>
                  <a:lnTo>
                    <a:pt x="1210" y="3598"/>
                  </a:lnTo>
                  <a:lnTo>
                    <a:pt x="12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2825325" y="473075"/>
              <a:ext cx="30275" cy="8575"/>
            </a:xfrm>
            <a:custGeom>
              <a:rect b="b" l="l" r="r" t="t"/>
              <a:pathLst>
                <a:path extrusionOk="0" h="343" w="1211">
                  <a:moveTo>
                    <a:pt x="0" y="1"/>
                  </a:moveTo>
                  <a:lnTo>
                    <a:pt x="0" y="342"/>
                  </a:lnTo>
                  <a:lnTo>
                    <a:pt x="1210" y="342"/>
                  </a:lnTo>
                  <a:lnTo>
                    <a:pt x="12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2825325" y="464950"/>
              <a:ext cx="30275" cy="3500"/>
            </a:xfrm>
            <a:custGeom>
              <a:rect b="b" l="l" r="r" t="t"/>
              <a:pathLst>
                <a:path extrusionOk="0" h="140" w="1211">
                  <a:moveTo>
                    <a:pt x="0" y="0"/>
                  </a:moveTo>
                  <a:lnTo>
                    <a:pt x="0" y="140"/>
                  </a:lnTo>
                  <a:lnTo>
                    <a:pt x="1210" y="140"/>
                  </a:lnTo>
                  <a:lnTo>
                    <a:pt x="1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2729950" y="405625"/>
              <a:ext cx="52350" cy="85700"/>
            </a:xfrm>
            <a:custGeom>
              <a:rect b="b" l="l" r="r" t="t"/>
              <a:pathLst>
                <a:path extrusionOk="0" h="3428" w="2094">
                  <a:moveTo>
                    <a:pt x="1334" y="0"/>
                  </a:moveTo>
                  <a:lnTo>
                    <a:pt x="0" y="3102"/>
                  </a:lnTo>
                  <a:lnTo>
                    <a:pt x="760" y="3428"/>
                  </a:lnTo>
                  <a:lnTo>
                    <a:pt x="2094" y="326"/>
                  </a:lnTo>
                  <a:lnTo>
                    <a:pt x="13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733425" y="467650"/>
              <a:ext cx="22125" cy="15550"/>
            </a:xfrm>
            <a:custGeom>
              <a:rect b="b" l="l" r="r" t="t"/>
              <a:pathLst>
                <a:path extrusionOk="0" h="622" w="885">
                  <a:moveTo>
                    <a:pt x="125" y="1"/>
                  </a:moveTo>
                  <a:lnTo>
                    <a:pt x="1" y="295"/>
                  </a:lnTo>
                  <a:lnTo>
                    <a:pt x="761" y="621"/>
                  </a:lnTo>
                  <a:lnTo>
                    <a:pt x="885" y="326"/>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2752825" y="421525"/>
              <a:ext cx="22500" cy="15525"/>
            </a:xfrm>
            <a:custGeom>
              <a:rect b="b" l="l" r="r" t="t"/>
              <a:pathLst>
                <a:path extrusionOk="0" h="621" w="900">
                  <a:moveTo>
                    <a:pt x="124" y="0"/>
                  </a:moveTo>
                  <a:lnTo>
                    <a:pt x="0" y="295"/>
                  </a:lnTo>
                  <a:lnTo>
                    <a:pt x="776" y="620"/>
                  </a:lnTo>
                  <a:lnTo>
                    <a:pt x="900" y="326"/>
                  </a:lnTo>
                  <a:lnTo>
                    <a:pt x="1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2749725" y="433925"/>
              <a:ext cx="20575" cy="10875"/>
            </a:xfrm>
            <a:custGeom>
              <a:rect b="b" l="l" r="r" t="t"/>
              <a:pathLst>
                <a:path extrusionOk="0" h="435" w="823">
                  <a:moveTo>
                    <a:pt x="47" y="0"/>
                  </a:moveTo>
                  <a:lnTo>
                    <a:pt x="0" y="109"/>
                  </a:lnTo>
                  <a:lnTo>
                    <a:pt x="776" y="435"/>
                  </a:lnTo>
                  <a:lnTo>
                    <a:pt x="822" y="326"/>
                  </a:lnTo>
                  <a:lnTo>
                    <a:pt x="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2585700" y="1284625"/>
              <a:ext cx="933700" cy="1950"/>
            </a:xfrm>
            <a:custGeom>
              <a:rect b="b" l="l" r="r" t="t"/>
              <a:pathLst>
                <a:path extrusionOk="0" h="78" w="37348">
                  <a:moveTo>
                    <a:pt x="9337" y="0"/>
                  </a:moveTo>
                  <a:lnTo>
                    <a:pt x="4669" y="16"/>
                  </a:lnTo>
                  <a:lnTo>
                    <a:pt x="0" y="31"/>
                  </a:lnTo>
                  <a:lnTo>
                    <a:pt x="4669" y="62"/>
                  </a:lnTo>
                  <a:lnTo>
                    <a:pt x="9337" y="62"/>
                  </a:lnTo>
                  <a:lnTo>
                    <a:pt x="18659" y="78"/>
                  </a:lnTo>
                  <a:lnTo>
                    <a:pt x="28011" y="62"/>
                  </a:lnTo>
                  <a:lnTo>
                    <a:pt x="32679" y="62"/>
                  </a:lnTo>
                  <a:lnTo>
                    <a:pt x="37348" y="31"/>
                  </a:lnTo>
                  <a:lnTo>
                    <a:pt x="32679" y="16"/>
                  </a:lnTo>
                  <a:lnTo>
                    <a:pt x="28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2619050" y="794900"/>
              <a:ext cx="171400" cy="490525"/>
            </a:xfrm>
            <a:custGeom>
              <a:rect b="b" l="l" r="r" t="t"/>
              <a:pathLst>
                <a:path extrusionOk="0" h="19621" w="6856">
                  <a:moveTo>
                    <a:pt x="0" y="1"/>
                  </a:moveTo>
                  <a:lnTo>
                    <a:pt x="0" y="19620"/>
                  </a:lnTo>
                  <a:lnTo>
                    <a:pt x="6856" y="19620"/>
                  </a:lnTo>
                  <a:lnTo>
                    <a:pt x="6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0"/>
            <p:cNvSpPr/>
            <p:nvPr/>
          </p:nvSpPr>
          <p:spPr>
            <a:xfrm>
              <a:off x="3313875" y="794900"/>
              <a:ext cx="171800" cy="490525"/>
            </a:xfrm>
            <a:custGeom>
              <a:rect b="b" l="l" r="r" t="t"/>
              <a:pathLst>
                <a:path extrusionOk="0" h="19621" w="6872">
                  <a:moveTo>
                    <a:pt x="0" y="1"/>
                  </a:moveTo>
                  <a:lnTo>
                    <a:pt x="0" y="19620"/>
                  </a:lnTo>
                  <a:lnTo>
                    <a:pt x="6871" y="19620"/>
                  </a:lnTo>
                  <a:lnTo>
                    <a:pt x="6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0"/>
            <p:cNvSpPr/>
            <p:nvPr/>
          </p:nvSpPr>
          <p:spPr>
            <a:xfrm>
              <a:off x="2619050" y="794900"/>
              <a:ext cx="694850" cy="53550"/>
            </a:xfrm>
            <a:custGeom>
              <a:rect b="b" l="l" r="r" t="t"/>
              <a:pathLst>
                <a:path extrusionOk="0" h="2142" w="27794">
                  <a:moveTo>
                    <a:pt x="0" y="1"/>
                  </a:moveTo>
                  <a:lnTo>
                    <a:pt x="0" y="2141"/>
                  </a:lnTo>
                  <a:lnTo>
                    <a:pt x="27793" y="2141"/>
                  </a:lnTo>
                  <a:lnTo>
                    <a:pt x="27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2619050" y="820875"/>
              <a:ext cx="694075" cy="1200"/>
            </a:xfrm>
            <a:custGeom>
              <a:rect b="b" l="l" r="r" t="t"/>
              <a:pathLst>
                <a:path extrusionOk="0" h="48" w="27763">
                  <a:moveTo>
                    <a:pt x="13881" y="1"/>
                  </a:moveTo>
                  <a:lnTo>
                    <a:pt x="6933" y="16"/>
                  </a:lnTo>
                  <a:lnTo>
                    <a:pt x="3474" y="16"/>
                  </a:lnTo>
                  <a:lnTo>
                    <a:pt x="0" y="32"/>
                  </a:lnTo>
                  <a:lnTo>
                    <a:pt x="3474" y="32"/>
                  </a:lnTo>
                  <a:lnTo>
                    <a:pt x="6933" y="47"/>
                  </a:lnTo>
                  <a:lnTo>
                    <a:pt x="20814" y="47"/>
                  </a:lnTo>
                  <a:lnTo>
                    <a:pt x="24288" y="32"/>
                  </a:lnTo>
                  <a:lnTo>
                    <a:pt x="27762" y="32"/>
                  </a:lnTo>
                  <a:lnTo>
                    <a:pt x="24288" y="16"/>
                  </a:lnTo>
                  <a:lnTo>
                    <a:pt x="20814" y="16"/>
                  </a:lnTo>
                  <a:lnTo>
                    <a:pt x="13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0"/>
            <p:cNvSpPr/>
            <p:nvPr/>
          </p:nvSpPr>
          <p:spPr>
            <a:xfrm>
              <a:off x="3290600" y="794900"/>
              <a:ext cx="23300" cy="490525"/>
            </a:xfrm>
            <a:custGeom>
              <a:rect b="b" l="l" r="r" t="t"/>
              <a:pathLst>
                <a:path extrusionOk="0" h="19621" w="932">
                  <a:moveTo>
                    <a:pt x="1" y="1"/>
                  </a:moveTo>
                  <a:lnTo>
                    <a:pt x="1" y="19620"/>
                  </a:lnTo>
                  <a:lnTo>
                    <a:pt x="931" y="19620"/>
                  </a:lnTo>
                  <a:lnTo>
                    <a:pt x="9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p:nvPr/>
          </p:nvSpPr>
          <p:spPr>
            <a:xfrm>
              <a:off x="2619050" y="794900"/>
              <a:ext cx="23275" cy="490525"/>
            </a:xfrm>
            <a:custGeom>
              <a:rect b="b" l="l" r="r" t="t"/>
              <a:pathLst>
                <a:path extrusionOk="0" h="19621" w="931">
                  <a:moveTo>
                    <a:pt x="0" y="1"/>
                  </a:moveTo>
                  <a:lnTo>
                    <a:pt x="0" y="19620"/>
                  </a:lnTo>
                  <a:lnTo>
                    <a:pt x="931" y="19620"/>
                  </a:lnTo>
                  <a:lnTo>
                    <a:pt x="9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3429025" y="992650"/>
              <a:ext cx="84175" cy="152025"/>
            </a:xfrm>
            <a:custGeom>
              <a:rect b="b" l="l" r="r" t="t"/>
              <a:pathLst>
                <a:path extrusionOk="0" h="6081" w="3367">
                  <a:moveTo>
                    <a:pt x="3366" y="1"/>
                  </a:moveTo>
                  <a:lnTo>
                    <a:pt x="3366" y="1"/>
                  </a:lnTo>
                  <a:cubicBezTo>
                    <a:pt x="3366" y="1"/>
                    <a:pt x="2141" y="1117"/>
                    <a:pt x="1490" y="2125"/>
                  </a:cubicBezTo>
                  <a:cubicBezTo>
                    <a:pt x="807" y="3134"/>
                    <a:pt x="1" y="6080"/>
                    <a:pt x="1" y="6080"/>
                  </a:cubicBezTo>
                  <a:cubicBezTo>
                    <a:pt x="3335" y="4561"/>
                    <a:pt x="3366" y="1"/>
                    <a:pt x="3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3430200" y="1021975"/>
              <a:ext cx="67375" cy="122075"/>
            </a:xfrm>
            <a:custGeom>
              <a:rect b="b" l="l" r="r" t="t"/>
              <a:pathLst>
                <a:path extrusionOk="0" h="4883" w="2695">
                  <a:moveTo>
                    <a:pt x="2680" y="0"/>
                  </a:moveTo>
                  <a:cubicBezTo>
                    <a:pt x="2676" y="0"/>
                    <a:pt x="2672" y="2"/>
                    <a:pt x="2668" y="6"/>
                  </a:cubicBezTo>
                  <a:cubicBezTo>
                    <a:pt x="2435" y="286"/>
                    <a:pt x="2234" y="580"/>
                    <a:pt x="2048" y="890"/>
                  </a:cubicBezTo>
                  <a:cubicBezTo>
                    <a:pt x="2094" y="627"/>
                    <a:pt x="2203" y="394"/>
                    <a:pt x="2296" y="161"/>
                  </a:cubicBezTo>
                  <a:lnTo>
                    <a:pt x="2280" y="161"/>
                  </a:lnTo>
                  <a:cubicBezTo>
                    <a:pt x="2094" y="472"/>
                    <a:pt x="1986" y="797"/>
                    <a:pt x="1893" y="1123"/>
                  </a:cubicBezTo>
                  <a:cubicBezTo>
                    <a:pt x="1474" y="1790"/>
                    <a:pt x="1164" y="2534"/>
                    <a:pt x="838" y="3248"/>
                  </a:cubicBezTo>
                  <a:lnTo>
                    <a:pt x="1195" y="1852"/>
                  </a:lnTo>
                  <a:lnTo>
                    <a:pt x="1164" y="1852"/>
                  </a:lnTo>
                  <a:cubicBezTo>
                    <a:pt x="993" y="2364"/>
                    <a:pt x="853" y="2891"/>
                    <a:pt x="760" y="3403"/>
                  </a:cubicBezTo>
                  <a:cubicBezTo>
                    <a:pt x="528" y="3899"/>
                    <a:pt x="280" y="4380"/>
                    <a:pt x="0" y="4845"/>
                  </a:cubicBezTo>
                  <a:cubicBezTo>
                    <a:pt x="0" y="4861"/>
                    <a:pt x="0" y="4861"/>
                    <a:pt x="47" y="4861"/>
                  </a:cubicBezTo>
                  <a:cubicBezTo>
                    <a:pt x="47" y="4872"/>
                    <a:pt x="55" y="4883"/>
                    <a:pt x="65" y="4883"/>
                  </a:cubicBezTo>
                  <a:cubicBezTo>
                    <a:pt x="69" y="4883"/>
                    <a:pt x="73" y="4881"/>
                    <a:pt x="78" y="4876"/>
                  </a:cubicBezTo>
                  <a:cubicBezTo>
                    <a:pt x="233" y="4644"/>
                    <a:pt x="388" y="4411"/>
                    <a:pt x="528" y="4178"/>
                  </a:cubicBezTo>
                  <a:cubicBezTo>
                    <a:pt x="1195" y="3651"/>
                    <a:pt x="1660" y="3000"/>
                    <a:pt x="2125" y="2302"/>
                  </a:cubicBezTo>
                  <a:lnTo>
                    <a:pt x="2125" y="2286"/>
                  </a:lnTo>
                  <a:lnTo>
                    <a:pt x="2094" y="2286"/>
                  </a:lnTo>
                  <a:cubicBezTo>
                    <a:pt x="1629" y="2922"/>
                    <a:pt x="1164" y="3574"/>
                    <a:pt x="574" y="4085"/>
                  </a:cubicBezTo>
                  <a:cubicBezTo>
                    <a:pt x="853" y="3543"/>
                    <a:pt x="1117" y="2953"/>
                    <a:pt x="1365" y="2395"/>
                  </a:cubicBezTo>
                  <a:cubicBezTo>
                    <a:pt x="1768" y="1945"/>
                    <a:pt x="2141" y="1464"/>
                    <a:pt x="2466" y="968"/>
                  </a:cubicBezTo>
                  <a:lnTo>
                    <a:pt x="2466" y="968"/>
                  </a:lnTo>
                  <a:cubicBezTo>
                    <a:pt x="2156" y="1433"/>
                    <a:pt x="1815" y="1852"/>
                    <a:pt x="1443" y="2255"/>
                  </a:cubicBezTo>
                  <a:cubicBezTo>
                    <a:pt x="1784" y="1464"/>
                    <a:pt x="2156" y="704"/>
                    <a:pt x="2684" y="37"/>
                  </a:cubicBezTo>
                  <a:cubicBezTo>
                    <a:pt x="2695" y="15"/>
                    <a:pt x="2690" y="0"/>
                    <a:pt x="26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3370875" y="920525"/>
              <a:ext cx="91150" cy="224150"/>
            </a:xfrm>
            <a:custGeom>
              <a:rect b="b" l="l" r="r" t="t"/>
              <a:pathLst>
                <a:path extrusionOk="0" h="8966" w="3646">
                  <a:moveTo>
                    <a:pt x="2311" y="1"/>
                  </a:moveTo>
                  <a:cubicBezTo>
                    <a:pt x="2311" y="1"/>
                    <a:pt x="0" y="4111"/>
                    <a:pt x="2172" y="8965"/>
                  </a:cubicBezTo>
                  <a:cubicBezTo>
                    <a:pt x="2172" y="8965"/>
                    <a:pt x="3645" y="6220"/>
                    <a:pt x="3211" y="3584"/>
                  </a:cubicBezTo>
                  <a:cubicBezTo>
                    <a:pt x="2792" y="947"/>
                    <a:pt x="2311" y="1"/>
                    <a:pt x="2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3409650" y="952725"/>
              <a:ext cx="31825" cy="190550"/>
            </a:xfrm>
            <a:custGeom>
              <a:rect b="b" l="l" r="r" t="t"/>
              <a:pathLst>
                <a:path extrusionOk="0" h="7622" w="1273">
                  <a:moveTo>
                    <a:pt x="729" y="0"/>
                  </a:moveTo>
                  <a:cubicBezTo>
                    <a:pt x="714" y="0"/>
                    <a:pt x="714" y="16"/>
                    <a:pt x="714" y="16"/>
                  </a:cubicBezTo>
                  <a:cubicBezTo>
                    <a:pt x="698" y="822"/>
                    <a:pt x="652" y="1629"/>
                    <a:pt x="636" y="2420"/>
                  </a:cubicBezTo>
                  <a:cubicBezTo>
                    <a:pt x="497" y="1908"/>
                    <a:pt x="404" y="1396"/>
                    <a:pt x="357" y="869"/>
                  </a:cubicBezTo>
                  <a:cubicBezTo>
                    <a:pt x="357" y="861"/>
                    <a:pt x="353" y="857"/>
                    <a:pt x="349" y="857"/>
                  </a:cubicBezTo>
                  <a:cubicBezTo>
                    <a:pt x="345" y="857"/>
                    <a:pt x="342" y="861"/>
                    <a:pt x="342" y="869"/>
                  </a:cubicBezTo>
                  <a:cubicBezTo>
                    <a:pt x="357" y="1474"/>
                    <a:pt x="435" y="2094"/>
                    <a:pt x="621" y="2668"/>
                  </a:cubicBezTo>
                  <a:cubicBezTo>
                    <a:pt x="574" y="3645"/>
                    <a:pt x="559" y="4607"/>
                    <a:pt x="559" y="5584"/>
                  </a:cubicBezTo>
                  <a:cubicBezTo>
                    <a:pt x="311" y="4886"/>
                    <a:pt x="109" y="4141"/>
                    <a:pt x="0" y="3381"/>
                  </a:cubicBezTo>
                  <a:lnTo>
                    <a:pt x="0" y="3381"/>
                  </a:lnTo>
                  <a:cubicBezTo>
                    <a:pt x="47" y="4219"/>
                    <a:pt x="249" y="5056"/>
                    <a:pt x="559" y="5816"/>
                  </a:cubicBezTo>
                  <a:cubicBezTo>
                    <a:pt x="559" y="6390"/>
                    <a:pt x="559" y="6995"/>
                    <a:pt x="574" y="7600"/>
                  </a:cubicBezTo>
                  <a:cubicBezTo>
                    <a:pt x="574" y="7600"/>
                    <a:pt x="574" y="7615"/>
                    <a:pt x="590" y="7615"/>
                  </a:cubicBezTo>
                  <a:cubicBezTo>
                    <a:pt x="594" y="7620"/>
                    <a:pt x="600" y="7622"/>
                    <a:pt x="606" y="7622"/>
                  </a:cubicBezTo>
                  <a:cubicBezTo>
                    <a:pt x="621" y="7622"/>
                    <a:pt x="636" y="7611"/>
                    <a:pt x="636" y="7600"/>
                  </a:cubicBezTo>
                  <a:cubicBezTo>
                    <a:pt x="636" y="7305"/>
                    <a:pt x="652" y="7010"/>
                    <a:pt x="652" y="6716"/>
                  </a:cubicBezTo>
                  <a:cubicBezTo>
                    <a:pt x="667" y="6716"/>
                    <a:pt x="667" y="6700"/>
                    <a:pt x="667" y="6700"/>
                  </a:cubicBezTo>
                  <a:cubicBezTo>
                    <a:pt x="1008" y="5770"/>
                    <a:pt x="1257" y="4762"/>
                    <a:pt x="1272" y="3769"/>
                  </a:cubicBezTo>
                  <a:lnTo>
                    <a:pt x="1272" y="3769"/>
                  </a:lnTo>
                  <a:cubicBezTo>
                    <a:pt x="1210" y="4684"/>
                    <a:pt x="946" y="5506"/>
                    <a:pt x="698" y="6359"/>
                  </a:cubicBezTo>
                  <a:cubicBezTo>
                    <a:pt x="714" y="5537"/>
                    <a:pt x="729" y="4746"/>
                    <a:pt x="729" y="3955"/>
                  </a:cubicBezTo>
                  <a:cubicBezTo>
                    <a:pt x="962" y="3412"/>
                    <a:pt x="1133" y="2838"/>
                    <a:pt x="1179" y="2265"/>
                  </a:cubicBezTo>
                  <a:lnTo>
                    <a:pt x="1179" y="2265"/>
                  </a:lnTo>
                  <a:cubicBezTo>
                    <a:pt x="1086" y="2761"/>
                    <a:pt x="931" y="3273"/>
                    <a:pt x="745" y="3753"/>
                  </a:cubicBezTo>
                  <a:lnTo>
                    <a:pt x="745" y="16"/>
                  </a:lnTo>
                  <a:cubicBezTo>
                    <a:pt x="745" y="0"/>
                    <a:pt x="729"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3411575" y="1026475"/>
              <a:ext cx="2750" cy="18150"/>
            </a:xfrm>
            <a:custGeom>
              <a:rect b="b" l="l" r="r" t="t"/>
              <a:pathLst>
                <a:path extrusionOk="0" h="726" w="110">
                  <a:moveTo>
                    <a:pt x="9" y="1"/>
                  </a:moveTo>
                  <a:cubicBezTo>
                    <a:pt x="5" y="1"/>
                    <a:pt x="1" y="5"/>
                    <a:pt x="1" y="12"/>
                  </a:cubicBezTo>
                  <a:cubicBezTo>
                    <a:pt x="16" y="245"/>
                    <a:pt x="47" y="493"/>
                    <a:pt x="109" y="726"/>
                  </a:cubicBezTo>
                  <a:cubicBezTo>
                    <a:pt x="94" y="493"/>
                    <a:pt x="78" y="245"/>
                    <a:pt x="16" y="12"/>
                  </a:cubicBezTo>
                  <a:cubicBezTo>
                    <a:pt x="16" y="5"/>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3431750" y="976750"/>
              <a:ext cx="2350" cy="13000"/>
            </a:xfrm>
            <a:custGeom>
              <a:rect b="b" l="l" r="r" t="t"/>
              <a:pathLst>
                <a:path extrusionOk="0" h="520" w="94">
                  <a:moveTo>
                    <a:pt x="78" y="1"/>
                  </a:moveTo>
                  <a:cubicBezTo>
                    <a:pt x="62" y="171"/>
                    <a:pt x="47" y="326"/>
                    <a:pt x="0" y="513"/>
                  </a:cubicBezTo>
                  <a:cubicBezTo>
                    <a:pt x="0" y="513"/>
                    <a:pt x="7" y="519"/>
                    <a:pt x="12" y="519"/>
                  </a:cubicBezTo>
                  <a:cubicBezTo>
                    <a:pt x="14" y="519"/>
                    <a:pt x="16" y="518"/>
                    <a:pt x="16" y="513"/>
                  </a:cubicBezTo>
                  <a:cubicBezTo>
                    <a:pt x="62" y="326"/>
                    <a:pt x="93" y="171"/>
                    <a:pt x="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3338300" y="984500"/>
              <a:ext cx="74475" cy="160175"/>
            </a:xfrm>
            <a:custGeom>
              <a:rect b="b" l="l" r="r" t="t"/>
              <a:pathLst>
                <a:path extrusionOk="0" h="6407" w="2979">
                  <a:moveTo>
                    <a:pt x="1" y="1"/>
                  </a:moveTo>
                  <a:cubicBezTo>
                    <a:pt x="1" y="1"/>
                    <a:pt x="543" y="5026"/>
                    <a:pt x="2932" y="6406"/>
                  </a:cubicBezTo>
                  <a:cubicBezTo>
                    <a:pt x="2932" y="6406"/>
                    <a:pt x="2978" y="3553"/>
                    <a:pt x="2172" y="2141"/>
                  </a:cubicBezTo>
                  <a:cubicBezTo>
                    <a:pt x="1350" y="714"/>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3357700" y="1010100"/>
              <a:ext cx="47325" cy="124400"/>
            </a:xfrm>
            <a:custGeom>
              <a:rect b="b" l="l" r="r" t="t"/>
              <a:pathLst>
                <a:path extrusionOk="0" h="4976" w="1893">
                  <a:moveTo>
                    <a:pt x="0" y="1"/>
                  </a:moveTo>
                  <a:lnTo>
                    <a:pt x="0" y="16"/>
                  </a:lnTo>
                  <a:cubicBezTo>
                    <a:pt x="450" y="838"/>
                    <a:pt x="807" y="1660"/>
                    <a:pt x="1148" y="2513"/>
                  </a:cubicBezTo>
                  <a:cubicBezTo>
                    <a:pt x="714" y="2141"/>
                    <a:pt x="326" y="1753"/>
                    <a:pt x="16" y="1272"/>
                  </a:cubicBezTo>
                  <a:cubicBezTo>
                    <a:pt x="10" y="1262"/>
                    <a:pt x="7" y="1259"/>
                    <a:pt x="5" y="1259"/>
                  </a:cubicBezTo>
                  <a:cubicBezTo>
                    <a:pt x="0" y="1259"/>
                    <a:pt x="0" y="1272"/>
                    <a:pt x="0" y="1272"/>
                  </a:cubicBezTo>
                  <a:cubicBezTo>
                    <a:pt x="295" y="1815"/>
                    <a:pt x="729" y="2218"/>
                    <a:pt x="1194" y="2622"/>
                  </a:cubicBezTo>
                  <a:cubicBezTo>
                    <a:pt x="1402" y="3157"/>
                    <a:pt x="1596" y="3706"/>
                    <a:pt x="1748" y="4255"/>
                  </a:cubicBezTo>
                  <a:lnTo>
                    <a:pt x="1748" y="4255"/>
                  </a:lnTo>
                  <a:cubicBezTo>
                    <a:pt x="1706" y="4066"/>
                    <a:pt x="1661" y="3877"/>
                    <a:pt x="1613" y="3692"/>
                  </a:cubicBezTo>
                  <a:cubicBezTo>
                    <a:pt x="1629" y="3211"/>
                    <a:pt x="1582" y="2715"/>
                    <a:pt x="1489" y="2249"/>
                  </a:cubicBezTo>
                  <a:lnTo>
                    <a:pt x="1473" y="2249"/>
                  </a:lnTo>
                  <a:cubicBezTo>
                    <a:pt x="1536" y="2684"/>
                    <a:pt x="1551" y="3103"/>
                    <a:pt x="1567" y="3537"/>
                  </a:cubicBezTo>
                  <a:cubicBezTo>
                    <a:pt x="1380" y="2870"/>
                    <a:pt x="1148" y="2234"/>
                    <a:pt x="853" y="1598"/>
                  </a:cubicBezTo>
                  <a:cubicBezTo>
                    <a:pt x="791" y="1179"/>
                    <a:pt x="682" y="776"/>
                    <a:pt x="527" y="388"/>
                  </a:cubicBezTo>
                  <a:lnTo>
                    <a:pt x="527" y="388"/>
                  </a:lnTo>
                  <a:cubicBezTo>
                    <a:pt x="605" y="683"/>
                    <a:pt x="651" y="993"/>
                    <a:pt x="729" y="1303"/>
                  </a:cubicBezTo>
                  <a:cubicBezTo>
                    <a:pt x="527" y="854"/>
                    <a:pt x="264" y="435"/>
                    <a:pt x="16" y="1"/>
                  </a:cubicBezTo>
                  <a:close/>
                  <a:moveTo>
                    <a:pt x="651" y="2932"/>
                  </a:moveTo>
                  <a:lnTo>
                    <a:pt x="651" y="2932"/>
                  </a:lnTo>
                  <a:cubicBezTo>
                    <a:pt x="931" y="3521"/>
                    <a:pt x="1349" y="4018"/>
                    <a:pt x="1737" y="4421"/>
                  </a:cubicBezTo>
                  <a:cubicBezTo>
                    <a:pt x="1784" y="4591"/>
                    <a:pt x="1846" y="4793"/>
                    <a:pt x="1877" y="4964"/>
                  </a:cubicBezTo>
                  <a:cubicBezTo>
                    <a:pt x="1877" y="4971"/>
                    <a:pt x="1881" y="4975"/>
                    <a:pt x="1884" y="4975"/>
                  </a:cubicBezTo>
                  <a:cubicBezTo>
                    <a:pt x="1888" y="4975"/>
                    <a:pt x="1892" y="4971"/>
                    <a:pt x="1892" y="4964"/>
                  </a:cubicBezTo>
                  <a:cubicBezTo>
                    <a:pt x="1853" y="4753"/>
                    <a:pt x="1810" y="4538"/>
                    <a:pt x="1763" y="4323"/>
                  </a:cubicBezTo>
                  <a:lnTo>
                    <a:pt x="1763" y="4323"/>
                  </a:lnTo>
                  <a:cubicBezTo>
                    <a:pt x="1765" y="4324"/>
                    <a:pt x="1767" y="4326"/>
                    <a:pt x="1768" y="4328"/>
                  </a:cubicBezTo>
                  <a:cubicBezTo>
                    <a:pt x="1762" y="4304"/>
                    <a:pt x="1755" y="4279"/>
                    <a:pt x="1748" y="4255"/>
                  </a:cubicBezTo>
                  <a:lnTo>
                    <a:pt x="1748" y="4255"/>
                  </a:lnTo>
                  <a:cubicBezTo>
                    <a:pt x="1753" y="4278"/>
                    <a:pt x="1758" y="4300"/>
                    <a:pt x="1763" y="4323"/>
                  </a:cubicBezTo>
                  <a:lnTo>
                    <a:pt x="1763" y="4323"/>
                  </a:lnTo>
                  <a:cubicBezTo>
                    <a:pt x="1347" y="3905"/>
                    <a:pt x="991" y="3442"/>
                    <a:pt x="651" y="29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3350325" y="1025600"/>
              <a:ext cx="12825" cy="14775"/>
            </a:xfrm>
            <a:custGeom>
              <a:rect b="b" l="l" r="r" t="t"/>
              <a:pathLst>
                <a:path extrusionOk="0" h="591" w="513">
                  <a:moveTo>
                    <a:pt x="0" y="1"/>
                  </a:moveTo>
                  <a:lnTo>
                    <a:pt x="0" y="1"/>
                  </a:lnTo>
                  <a:cubicBezTo>
                    <a:pt x="62" y="125"/>
                    <a:pt x="140" y="218"/>
                    <a:pt x="233" y="311"/>
                  </a:cubicBezTo>
                  <a:cubicBezTo>
                    <a:pt x="311" y="420"/>
                    <a:pt x="404" y="513"/>
                    <a:pt x="512" y="590"/>
                  </a:cubicBezTo>
                  <a:cubicBezTo>
                    <a:pt x="435" y="497"/>
                    <a:pt x="357" y="389"/>
                    <a:pt x="280" y="311"/>
                  </a:cubicBezTo>
                  <a:cubicBezTo>
                    <a:pt x="171" y="203"/>
                    <a:pt x="93" y="11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3381350" y="1149700"/>
              <a:ext cx="88425" cy="135725"/>
            </a:xfrm>
            <a:custGeom>
              <a:rect b="b" l="l" r="r" t="t"/>
              <a:pathLst>
                <a:path extrusionOk="0" h="5429" w="3537">
                  <a:moveTo>
                    <a:pt x="0" y="0"/>
                  </a:moveTo>
                  <a:lnTo>
                    <a:pt x="93" y="1365"/>
                  </a:lnTo>
                  <a:lnTo>
                    <a:pt x="403" y="5428"/>
                  </a:lnTo>
                  <a:lnTo>
                    <a:pt x="3118" y="5428"/>
                  </a:lnTo>
                  <a:lnTo>
                    <a:pt x="3428" y="1365"/>
                  </a:lnTo>
                  <a:lnTo>
                    <a:pt x="35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3381350" y="1149700"/>
              <a:ext cx="88425" cy="23675"/>
            </a:xfrm>
            <a:custGeom>
              <a:rect b="b" l="l" r="r" t="t"/>
              <a:pathLst>
                <a:path extrusionOk="0" h="947" w="3537">
                  <a:moveTo>
                    <a:pt x="0" y="0"/>
                  </a:moveTo>
                  <a:lnTo>
                    <a:pt x="78" y="946"/>
                  </a:lnTo>
                  <a:lnTo>
                    <a:pt x="3474" y="822"/>
                  </a:lnTo>
                  <a:lnTo>
                    <a:pt x="3536" y="0"/>
                  </a:ln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0"/>
            <p:cNvSpPr/>
            <p:nvPr/>
          </p:nvSpPr>
          <p:spPr>
            <a:xfrm>
              <a:off x="3375150" y="1133025"/>
              <a:ext cx="100425" cy="25600"/>
            </a:xfrm>
            <a:custGeom>
              <a:rect b="b" l="l" r="r" t="t"/>
              <a:pathLst>
                <a:path extrusionOk="0" h="1024" w="4017">
                  <a:moveTo>
                    <a:pt x="0" y="0"/>
                  </a:moveTo>
                  <a:lnTo>
                    <a:pt x="0" y="1024"/>
                  </a:lnTo>
                  <a:lnTo>
                    <a:pt x="4017" y="1024"/>
                  </a:lnTo>
                  <a:lnTo>
                    <a:pt x="401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0"/>
            <p:cNvSpPr/>
            <p:nvPr/>
          </p:nvSpPr>
          <p:spPr>
            <a:xfrm>
              <a:off x="2585300" y="1040350"/>
              <a:ext cx="86500" cy="244675"/>
            </a:xfrm>
            <a:custGeom>
              <a:rect b="b" l="l" r="r" t="t"/>
              <a:pathLst>
                <a:path extrusionOk="0" h="9787" w="3460">
                  <a:moveTo>
                    <a:pt x="1" y="0"/>
                  </a:moveTo>
                  <a:lnTo>
                    <a:pt x="1" y="9787"/>
                  </a:lnTo>
                  <a:lnTo>
                    <a:pt x="3460" y="9787"/>
                  </a:lnTo>
                  <a:lnTo>
                    <a:pt x="34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2671775" y="1040350"/>
              <a:ext cx="210575" cy="244675"/>
            </a:xfrm>
            <a:custGeom>
              <a:rect b="b" l="l" r="r" t="t"/>
              <a:pathLst>
                <a:path extrusionOk="0" h="9787" w="8423">
                  <a:moveTo>
                    <a:pt x="1" y="0"/>
                  </a:moveTo>
                  <a:lnTo>
                    <a:pt x="1" y="9787"/>
                  </a:lnTo>
                  <a:lnTo>
                    <a:pt x="8422" y="9787"/>
                  </a:lnTo>
                  <a:lnTo>
                    <a:pt x="84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2585300" y="1081050"/>
              <a:ext cx="86500" cy="2750"/>
            </a:xfrm>
            <a:custGeom>
              <a:rect b="b" l="l" r="r" t="t"/>
              <a:pathLst>
                <a:path extrusionOk="0" h="110" w="3460">
                  <a:moveTo>
                    <a:pt x="1" y="1"/>
                  </a:moveTo>
                  <a:lnTo>
                    <a:pt x="1" y="109"/>
                  </a:lnTo>
                  <a:lnTo>
                    <a:pt x="3460" y="109"/>
                  </a:lnTo>
                  <a:lnTo>
                    <a:pt x="34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2585300" y="1118675"/>
              <a:ext cx="86500" cy="3125"/>
            </a:xfrm>
            <a:custGeom>
              <a:rect b="b" l="l" r="r" t="t"/>
              <a:pathLst>
                <a:path extrusionOk="0" h="125" w="3460">
                  <a:moveTo>
                    <a:pt x="1" y="0"/>
                  </a:moveTo>
                  <a:lnTo>
                    <a:pt x="1" y="124"/>
                  </a:lnTo>
                  <a:lnTo>
                    <a:pt x="3460" y="124"/>
                  </a:lnTo>
                  <a:lnTo>
                    <a:pt x="3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0"/>
            <p:cNvSpPr/>
            <p:nvPr/>
          </p:nvSpPr>
          <p:spPr>
            <a:xfrm>
              <a:off x="2585300" y="1135725"/>
              <a:ext cx="86500" cy="2750"/>
            </a:xfrm>
            <a:custGeom>
              <a:rect b="b" l="l" r="r" t="t"/>
              <a:pathLst>
                <a:path extrusionOk="0" h="110" w="3460">
                  <a:moveTo>
                    <a:pt x="1" y="1"/>
                  </a:moveTo>
                  <a:lnTo>
                    <a:pt x="1" y="109"/>
                  </a:lnTo>
                  <a:lnTo>
                    <a:pt x="3460" y="109"/>
                  </a:lnTo>
                  <a:lnTo>
                    <a:pt x="34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2619825" y="1164425"/>
              <a:ext cx="17475" cy="17475"/>
            </a:xfrm>
            <a:custGeom>
              <a:rect b="b" l="l" r="r" t="t"/>
              <a:pathLst>
                <a:path extrusionOk="0" h="699" w="699">
                  <a:moveTo>
                    <a:pt x="357" y="0"/>
                  </a:moveTo>
                  <a:cubicBezTo>
                    <a:pt x="155" y="0"/>
                    <a:pt x="0" y="155"/>
                    <a:pt x="0" y="342"/>
                  </a:cubicBezTo>
                  <a:cubicBezTo>
                    <a:pt x="0" y="543"/>
                    <a:pt x="155" y="698"/>
                    <a:pt x="357" y="698"/>
                  </a:cubicBezTo>
                  <a:cubicBezTo>
                    <a:pt x="543" y="698"/>
                    <a:pt x="698" y="543"/>
                    <a:pt x="698" y="342"/>
                  </a:cubicBezTo>
                  <a:cubicBezTo>
                    <a:pt x="698" y="155"/>
                    <a:pt x="543"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2623300" y="1167525"/>
              <a:ext cx="10900" cy="10875"/>
            </a:xfrm>
            <a:custGeom>
              <a:rect b="b" l="l" r="r" t="t"/>
              <a:pathLst>
                <a:path extrusionOk="0" h="435" w="436">
                  <a:moveTo>
                    <a:pt x="218" y="0"/>
                  </a:moveTo>
                  <a:cubicBezTo>
                    <a:pt x="94" y="0"/>
                    <a:pt x="1" y="109"/>
                    <a:pt x="1" y="218"/>
                  </a:cubicBezTo>
                  <a:cubicBezTo>
                    <a:pt x="1" y="342"/>
                    <a:pt x="94" y="435"/>
                    <a:pt x="218" y="435"/>
                  </a:cubicBezTo>
                  <a:cubicBezTo>
                    <a:pt x="327" y="435"/>
                    <a:pt x="435" y="342"/>
                    <a:pt x="435" y="218"/>
                  </a:cubicBezTo>
                  <a:cubicBezTo>
                    <a:pt x="435" y="109"/>
                    <a:pt x="327" y="0"/>
                    <a:pt x="2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2781900" y="1061675"/>
              <a:ext cx="82225" cy="126425"/>
            </a:xfrm>
            <a:custGeom>
              <a:rect b="b" l="l" r="r" t="t"/>
              <a:pathLst>
                <a:path extrusionOk="0" h="5057" w="3289">
                  <a:moveTo>
                    <a:pt x="0" y="0"/>
                  </a:moveTo>
                  <a:lnTo>
                    <a:pt x="0" y="5056"/>
                  </a:lnTo>
                  <a:lnTo>
                    <a:pt x="3288" y="5056"/>
                  </a:lnTo>
                  <a:lnTo>
                    <a:pt x="32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2823000" y="1068650"/>
              <a:ext cx="34925" cy="46175"/>
            </a:xfrm>
            <a:custGeom>
              <a:rect b="b" l="l" r="r" t="t"/>
              <a:pathLst>
                <a:path extrusionOk="0" h="1847" w="1397">
                  <a:moveTo>
                    <a:pt x="0" y="1"/>
                  </a:moveTo>
                  <a:lnTo>
                    <a:pt x="0" y="1846"/>
                  </a:lnTo>
                  <a:lnTo>
                    <a:pt x="1396" y="1846"/>
                  </a:lnTo>
                  <a:lnTo>
                    <a:pt x="1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2882700" y="794900"/>
              <a:ext cx="48125" cy="475025"/>
            </a:xfrm>
            <a:custGeom>
              <a:rect b="b" l="l" r="r" t="t"/>
              <a:pathLst>
                <a:path extrusionOk="0" h="19001" w="1925">
                  <a:moveTo>
                    <a:pt x="1707" y="1"/>
                  </a:moveTo>
                  <a:cubicBezTo>
                    <a:pt x="1707" y="78"/>
                    <a:pt x="1815" y="12083"/>
                    <a:pt x="1707" y="14874"/>
                  </a:cubicBezTo>
                  <a:cubicBezTo>
                    <a:pt x="1614" y="17403"/>
                    <a:pt x="962" y="18907"/>
                    <a:pt x="1" y="18907"/>
                  </a:cubicBezTo>
                  <a:lnTo>
                    <a:pt x="1" y="19000"/>
                  </a:lnTo>
                  <a:cubicBezTo>
                    <a:pt x="1024" y="19000"/>
                    <a:pt x="1691" y="17496"/>
                    <a:pt x="1800" y="14890"/>
                  </a:cubicBezTo>
                  <a:cubicBezTo>
                    <a:pt x="1924" y="12098"/>
                    <a:pt x="1800" y="109"/>
                    <a:pt x="1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2882700" y="794525"/>
              <a:ext cx="48125" cy="465700"/>
            </a:xfrm>
            <a:custGeom>
              <a:rect b="b" l="l" r="r" t="t"/>
              <a:pathLst>
                <a:path extrusionOk="0" h="18628" w="1925">
                  <a:moveTo>
                    <a:pt x="1707" y="0"/>
                  </a:moveTo>
                  <a:cubicBezTo>
                    <a:pt x="1707" y="93"/>
                    <a:pt x="1815" y="11710"/>
                    <a:pt x="1707" y="14502"/>
                  </a:cubicBezTo>
                  <a:cubicBezTo>
                    <a:pt x="1614" y="17030"/>
                    <a:pt x="962" y="18534"/>
                    <a:pt x="1" y="18534"/>
                  </a:cubicBezTo>
                  <a:lnTo>
                    <a:pt x="1" y="18627"/>
                  </a:lnTo>
                  <a:cubicBezTo>
                    <a:pt x="1024" y="18627"/>
                    <a:pt x="1691" y="17138"/>
                    <a:pt x="1800" y="14502"/>
                  </a:cubicBezTo>
                  <a:cubicBezTo>
                    <a:pt x="1924" y="11726"/>
                    <a:pt x="1800" y="93"/>
                    <a:pt x="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2882700" y="794525"/>
              <a:ext cx="41125" cy="464925"/>
            </a:xfrm>
            <a:custGeom>
              <a:rect b="b" l="l" r="r" t="t"/>
              <a:pathLst>
                <a:path extrusionOk="0" h="18597" w="1645">
                  <a:moveTo>
                    <a:pt x="1459" y="0"/>
                  </a:moveTo>
                  <a:cubicBezTo>
                    <a:pt x="1459" y="93"/>
                    <a:pt x="1552" y="11663"/>
                    <a:pt x="1459" y="14455"/>
                  </a:cubicBezTo>
                  <a:cubicBezTo>
                    <a:pt x="1350" y="16983"/>
                    <a:pt x="807" y="18503"/>
                    <a:pt x="1" y="18503"/>
                  </a:cubicBezTo>
                  <a:lnTo>
                    <a:pt x="1" y="18596"/>
                  </a:lnTo>
                  <a:cubicBezTo>
                    <a:pt x="885" y="18596"/>
                    <a:pt x="1459" y="17107"/>
                    <a:pt x="1552" y="14455"/>
                  </a:cubicBezTo>
                  <a:cubicBezTo>
                    <a:pt x="1645" y="11679"/>
                    <a:pt x="1552" y="93"/>
                    <a:pt x="1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2882700" y="794525"/>
              <a:ext cx="37250" cy="456775"/>
            </a:xfrm>
            <a:custGeom>
              <a:rect b="b" l="l" r="r" t="t"/>
              <a:pathLst>
                <a:path extrusionOk="0" h="18271" w="1490">
                  <a:moveTo>
                    <a:pt x="1304" y="0"/>
                  </a:moveTo>
                  <a:cubicBezTo>
                    <a:pt x="1304" y="93"/>
                    <a:pt x="1397" y="11338"/>
                    <a:pt x="1304" y="14129"/>
                  </a:cubicBezTo>
                  <a:cubicBezTo>
                    <a:pt x="1195" y="16658"/>
                    <a:pt x="714" y="18162"/>
                    <a:pt x="1" y="18162"/>
                  </a:cubicBezTo>
                  <a:lnTo>
                    <a:pt x="1" y="18271"/>
                  </a:lnTo>
                  <a:cubicBezTo>
                    <a:pt x="792" y="18271"/>
                    <a:pt x="1304" y="16766"/>
                    <a:pt x="1397" y="14129"/>
                  </a:cubicBezTo>
                  <a:cubicBezTo>
                    <a:pt x="1490" y="11338"/>
                    <a:pt x="1397" y="93"/>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0"/>
            <p:cNvSpPr/>
            <p:nvPr/>
          </p:nvSpPr>
          <p:spPr>
            <a:xfrm>
              <a:off x="2646175" y="534350"/>
              <a:ext cx="236550" cy="205525"/>
            </a:xfrm>
            <a:custGeom>
              <a:rect b="b" l="l" r="r" t="t"/>
              <a:pathLst>
                <a:path extrusionOk="0" h="8221" w="9462">
                  <a:moveTo>
                    <a:pt x="1" y="0"/>
                  </a:moveTo>
                  <a:lnTo>
                    <a:pt x="1" y="8220"/>
                  </a:lnTo>
                  <a:lnTo>
                    <a:pt x="9462" y="8220"/>
                  </a:lnTo>
                  <a:lnTo>
                    <a:pt x="94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2882700" y="534350"/>
              <a:ext cx="11275" cy="205525"/>
            </a:xfrm>
            <a:custGeom>
              <a:rect b="b" l="l" r="r" t="t"/>
              <a:pathLst>
                <a:path extrusionOk="0" h="8221" w="451">
                  <a:moveTo>
                    <a:pt x="1" y="0"/>
                  </a:moveTo>
                  <a:lnTo>
                    <a:pt x="1" y="8220"/>
                  </a:lnTo>
                  <a:lnTo>
                    <a:pt x="451" y="8220"/>
                  </a:lnTo>
                  <a:lnTo>
                    <a:pt x="4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2659750" y="547150"/>
              <a:ext cx="209025" cy="177600"/>
            </a:xfrm>
            <a:custGeom>
              <a:rect b="b" l="l" r="r" t="t"/>
              <a:pathLst>
                <a:path extrusionOk="0" h="7104" w="8361">
                  <a:moveTo>
                    <a:pt x="1" y="0"/>
                  </a:moveTo>
                  <a:lnTo>
                    <a:pt x="1" y="7104"/>
                  </a:lnTo>
                  <a:lnTo>
                    <a:pt x="8360" y="7104"/>
                  </a:lnTo>
                  <a:lnTo>
                    <a:pt x="83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2659750" y="547150"/>
              <a:ext cx="209025" cy="7000"/>
            </a:xfrm>
            <a:custGeom>
              <a:rect b="b" l="l" r="r" t="t"/>
              <a:pathLst>
                <a:path extrusionOk="0" h="280" w="8361">
                  <a:moveTo>
                    <a:pt x="1" y="0"/>
                  </a:moveTo>
                  <a:lnTo>
                    <a:pt x="1" y="279"/>
                  </a:lnTo>
                  <a:lnTo>
                    <a:pt x="8360" y="279"/>
                  </a:lnTo>
                  <a:lnTo>
                    <a:pt x="83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2662475" y="549850"/>
              <a:ext cx="1950" cy="1975"/>
            </a:xfrm>
            <a:custGeom>
              <a:rect b="b" l="l" r="r" t="t"/>
              <a:pathLst>
                <a:path extrusionOk="0" h="79" w="78">
                  <a:moveTo>
                    <a:pt x="47" y="1"/>
                  </a:moveTo>
                  <a:cubicBezTo>
                    <a:pt x="31" y="1"/>
                    <a:pt x="0" y="16"/>
                    <a:pt x="0" y="32"/>
                  </a:cubicBezTo>
                  <a:cubicBezTo>
                    <a:pt x="0" y="63"/>
                    <a:pt x="31" y="78"/>
                    <a:pt x="47" y="78"/>
                  </a:cubicBezTo>
                  <a:cubicBezTo>
                    <a:pt x="62" y="78"/>
                    <a:pt x="78" y="47"/>
                    <a:pt x="78" y="32"/>
                  </a:cubicBezTo>
                  <a:cubicBezTo>
                    <a:pt x="78" y="16"/>
                    <a:pt x="62" y="1"/>
                    <a:pt x="4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2667525" y="549850"/>
              <a:ext cx="1950" cy="1975"/>
            </a:xfrm>
            <a:custGeom>
              <a:rect b="b" l="l" r="r" t="t"/>
              <a:pathLst>
                <a:path extrusionOk="0" h="79" w="78">
                  <a:moveTo>
                    <a:pt x="31" y="1"/>
                  </a:moveTo>
                  <a:cubicBezTo>
                    <a:pt x="16" y="1"/>
                    <a:pt x="0" y="16"/>
                    <a:pt x="0" y="32"/>
                  </a:cubicBezTo>
                  <a:cubicBezTo>
                    <a:pt x="0" y="63"/>
                    <a:pt x="16" y="78"/>
                    <a:pt x="31" y="78"/>
                  </a:cubicBezTo>
                  <a:cubicBezTo>
                    <a:pt x="62" y="78"/>
                    <a:pt x="78" y="47"/>
                    <a:pt x="78" y="32"/>
                  </a:cubicBezTo>
                  <a:cubicBezTo>
                    <a:pt x="78" y="16"/>
                    <a:pt x="62" y="1"/>
                    <a:pt x="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2671775" y="549850"/>
              <a:ext cx="1975" cy="1975"/>
            </a:xfrm>
            <a:custGeom>
              <a:rect b="b" l="l" r="r" t="t"/>
              <a:pathLst>
                <a:path extrusionOk="0" h="79" w="79">
                  <a:moveTo>
                    <a:pt x="47" y="1"/>
                  </a:moveTo>
                  <a:cubicBezTo>
                    <a:pt x="16" y="1"/>
                    <a:pt x="1" y="16"/>
                    <a:pt x="1" y="32"/>
                  </a:cubicBezTo>
                  <a:cubicBezTo>
                    <a:pt x="1" y="63"/>
                    <a:pt x="16" y="78"/>
                    <a:pt x="47" y="78"/>
                  </a:cubicBezTo>
                  <a:cubicBezTo>
                    <a:pt x="63" y="78"/>
                    <a:pt x="78" y="47"/>
                    <a:pt x="78" y="32"/>
                  </a:cubicBezTo>
                  <a:cubicBezTo>
                    <a:pt x="78" y="16"/>
                    <a:pt x="63" y="1"/>
                    <a:pt x="47"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2669850" y="565375"/>
              <a:ext cx="57400" cy="73300"/>
            </a:xfrm>
            <a:custGeom>
              <a:rect b="b" l="l" r="r" t="t"/>
              <a:pathLst>
                <a:path extrusionOk="0" h="2932" w="2296">
                  <a:moveTo>
                    <a:pt x="0" y="0"/>
                  </a:moveTo>
                  <a:lnTo>
                    <a:pt x="0" y="2931"/>
                  </a:lnTo>
                  <a:lnTo>
                    <a:pt x="2295" y="2931"/>
                  </a:lnTo>
                  <a:lnTo>
                    <a:pt x="22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2669850" y="565375"/>
              <a:ext cx="57400" cy="10475"/>
            </a:xfrm>
            <a:custGeom>
              <a:rect b="b" l="l" r="r" t="t"/>
              <a:pathLst>
                <a:path extrusionOk="0" h="419" w="2296">
                  <a:moveTo>
                    <a:pt x="0" y="0"/>
                  </a:moveTo>
                  <a:lnTo>
                    <a:pt x="0" y="419"/>
                  </a:lnTo>
                  <a:lnTo>
                    <a:pt x="2295" y="419"/>
                  </a:lnTo>
                  <a:lnTo>
                    <a:pt x="2295"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2676825" y="590575"/>
              <a:ext cx="12050" cy="2350"/>
            </a:xfrm>
            <a:custGeom>
              <a:rect b="b" l="l" r="r" t="t"/>
              <a:pathLst>
                <a:path extrusionOk="0" h="94" w="482">
                  <a:moveTo>
                    <a:pt x="0" y="0"/>
                  </a:moveTo>
                  <a:lnTo>
                    <a:pt x="0" y="93"/>
                  </a:lnTo>
                  <a:lnTo>
                    <a:pt x="481" y="93"/>
                  </a:lnTo>
                  <a:lnTo>
                    <a:pt x="481"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2676825" y="621200"/>
              <a:ext cx="12050" cy="2350"/>
            </a:xfrm>
            <a:custGeom>
              <a:rect b="b" l="l" r="r" t="t"/>
              <a:pathLst>
                <a:path extrusionOk="0" h="94" w="482">
                  <a:moveTo>
                    <a:pt x="0" y="0"/>
                  </a:moveTo>
                  <a:lnTo>
                    <a:pt x="0" y="94"/>
                  </a:lnTo>
                  <a:lnTo>
                    <a:pt x="481" y="94"/>
                  </a:lnTo>
                  <a:lnTo>
                    <a:pt x="48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2691550" y="590575"/>
              <a:ext cx="20575" cy="2350"/>
            </a:xfrm>
            <a:custGeom>
              <a:rect b="b" l="l" r="r" t="t"/>
              <a:pathLst>
                <a:path extrusionOk="0" h="94" w="823">
                  <a:moveTo>
                    <a:pt x="1" y="0"/>
                  </a:moveTo>
                  <a:lnTo>
                    <a:pt x="1" y="93"/>
                  </a:lnTo>
                  <a:lnTo>
                    <a:pt x="823" y="93"/>
                  </a:lnTo>
                  <a:lnTo>
                    <a:pt x="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2676825" y="621200"/>
              <a:ext cx="27550" cy="2350"/>
            </a:xfrm>
            <a:custGeom>
              <a:rect b="b" l="l" r="r" t="t"/>
              <a:pathLst>
                <a:path extrusionOk="0" h="94" w="1102">
                  <a:moveTo>
                    <a:pt x="0" y="0"/>
                  </a:moveTo>
                  <a:lnTo>
                    <a:pt x="0" y="94"/>
                  </a:lnTo>
                  <a:lnTo>
                    <a:pt x="1101" y="94"/>
                  </a:lnTo>
                  <a:lnTo>
                    <a:pt x="1101"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2676825" y="608800"/>
              <a:ext cx="12050" cy="2725"/>
            </a:xfrm>
            <a:custGeom>
              <a:rect b="b" l="l" r="r" t="t"/>
              <a:pathLst>
                <a:path extrusionOk="0" h="109" w="482">
                  <a:moveTo>
                    <a:pt x="0" y="0"/>
                  </a:moveTo>
                  <a:lnTo>
                    <a:pt x="0" y="109"/>
                  </a:lnTo>
                  <a:lnTo>
                    <a:pt x="481" y="109"/>
                  </a:lnTo>
                  <a:lnTo>
                    <a:pt x="481"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2676825" y="596775"/>
              <a:ext cx="29875" cy="2350"/>
            </a:xfrm>
            <a:custGeom>
              <a:rect b="b" l="l" r="r" t="t"/>
              <a:pathLst>
                <a:path extrusionOk="0" h="94" w="1195">
                  <a:moveTo>
                    <a:pt x="0" y="0"/>
                  </a:moveTo>
                  <a:lnTo>
                    <a:pt x="0" y="93"/>
                  </a:lnTo>
                  <a:lnTo>
                    <a:pt x="1194" y="93"/>
                  </a:lnTo>
                  <a:lnTo>
                    <a:pt x="11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2676825" y="602600"/>
              <a:ext cx="20175" cy="2350"/>
            </a:xfrm>
            <a:custGeom>
              <a:rect b="b" l="l" r="r" t="t"/>
              <a:pathLst>
                <a:path extrusionOk="0" h="94" w="807">
                  <a:moveTo>
                    <a:pt x="0" y="0"/>
                  </a:moveTo>
                  <a:lnTo>
                    <a:pt x="0" y="93"/>
                  </a:lnTo>
                  <a:lnTo>
                    <a:pt x="807" y="93"/>
                  </a:lnTo>
                  <a:lnTo>
                    <a:pt x="80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2676825" y="627400"/>
              <a:ext cx="37250" cy="2350"/>
            </a:xfrm>
            <a:custGeom>
              <a:rect b="b" l="l" r="r" t="t"/>
              <a:pathLst>
                <a:path extrusionOk="0" h="94" w="1490">
                  <a:moveTo>
                    <a:pt x="0" y="1"/>
                  </a:moveTo>
                  <a:lnTo>
                    <a:pt x="0" y="94"/>
                  </a:lnTo>
                  <a:lnTo>
                    <a:pt x="1489" y="94"/>
                  </a:lnTo>
                  <a:lnTo>
                    <a:pt x="1489"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2676825" y="615375"/>
              <a:ext cx="25600" cy="2350"/>
            </a:xfrm>
            <a:custGeom>
              <a:rect b="b" l="l" r="r" t="t"/>
              <a:pathLst>
                <a:path extrusionOk="0" h="94" w="1024">
                  <a:moveTo>
                    <a:pt x="0" y="1"/>
                  </a:moveTo>
                  <a:lnTo>
                    <a:pt x="0" y="94"/>
                  </a:lnTo>
                  <a:lnTo>
                    <a:pt x="1024" y="94"/>
                  </a:lnTo>
                  <a:lnTo>
                    <a:pt x="1024"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2676825" y="608800"/>
              <a:ext cx="39950" cy="2725"/>
            </a:xfrm>
            <a:custGeom>
              <a:rect b="b" l="l" r="r" t="t"/>
              <a:pathLst>
                <a:path extrusionOk="0" h="109" w="1598">
                  <a:moveTo>
                    <a:pt x="0" y="0"/>
                  </a:moveTo>
                  <a:lnTo>
                    <a:pt x="0" y="109"/>
                  </a:lnTo>
                  <a:lnTo>
                    <a:pt x="1598" y="109"/>
                  </a:lnTo>
                  <a:lnTo>
                    <a:pt x="1598"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2735750" y="565375"/>
              <a:ext cx="57025" cy="73300"/>
            </a:xfrm>
            <a:custGeom>
              <a:rect b="b" l="l" r="r" t="t"/>
              <a:pathLst>
                <a:path extrusionOk="0" h="2932" w="2281">
                  <a:moveTo>
                    <a:pt x="1" y="0"/>
                  </a:moveTo>
                  <a:lnTo>
                    <a:pt x="1" y="2931"/>
                  </a:lnTo>
                  <a:lnTo>
                    <a:pt x="2281" y="2931"/>
                  </a:lnTo>
                  <a:lnTo>
                    <a:pt x="22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2735750" y="565375"/>
              <a:ext cx="57025" cy="10475"/>
            </a:xfrm>
            <a:custGeom>
              <a:rect b="b" l="l" r="r" t="t"/>
              <a:pathLst>
                <a:path extrusionOk="0" h="419" w="2281">
                  <a:moveTo>
                    <a:pt x="1" y="0"/>
                  </a:moveTo>
                  <a:lnTo>
                    <a:pt x="1" y="419"/>
                  </a:lnTo>
                  <a:lnTo>
                    <a:pt x="2281" y="419"/>
                  </a:lnTo>
                  <a:lnTo>
                    <a:pt x="2281"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2742725" y="590575"/>
              <a:ext cx="12050" cy="2350"/>
            </a:xfrm>
            <a:custGeom>
              <a:rect b="b" l="l" r="r" t="t"/>
              <a:pathLst>
                <a:path extrusionOk="0" h="94" w="482">
                  <a:moveTo>
                    <a:pt x="1" y="0"/>
                  </a:moveTo>
                  <a:lnTo>
                    <a:pt x="1" y="93"/>
                  </a:lnTo>
                  <a:lnTo>
                    <a:pt x="482" y="93"/>
                  </a:lnTo>
                  <a:lnTo>
                    <a:pt x="4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2742725" y="621200"/>
              <a:ext cx="12050" cy="2350"/>
            </a:xfrm>
            <a:custGeom>
              <a:rect b="b" l="l" r="r" t="t"/>
              <a:pathLst>
                <a:path extrusionOk="0" h="94" w="482">
                  <a:moveTo>
                    <a:pt x="1" y="0"/>
                  </a:moveTo>
                  <a:lnTo>
                    <a:pt x="1" y="94"/>
                  </a:lnTo>
                  <a:lnTo>
                    <a:pt x="482" y="94"/>
                  </a:lnTo>
                  <a:lnTo>
                    <a:pt x="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2757475" y="590575"/>
              <a:ext cx="20575" cy="2350"/>
            </a:xfrm>
            <a:custGeom>
              <a:rect b="b" l="l" r="r" t="t"/>
              <a:pathLst>
                <a:path extrusionOk="0" h="94" w="823">
                  <a:moveTo>
                    <a:pt x="0" y="0"/>
                  </a:moveTo>
                  <a:lnTo>
                    <a:pt x="0" y="93"/>
                  </a:lnTo>
                  <a:lnTo>
                    <a:pt x="822" y="93"/>
                  </a:lnTo>
                  <a:lnTo>
                    <a:pt x="82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2742725" y="621200"/>
              <a:ext cx="27575" cy="2350"/>
            </a:xfrm>
            <a:custGeom>
              <a:rect b="b" l="l" r="r" t="t"/>
              <a:pathLst>
                <a:path extrusionOk="0" h="94" w="1103">
                  <a:moveTo>
                    <a:pt x="1" y="0"/>
                  </a:moveTo>
                  <a:lnTo>
                    <a:pt x="1" y="94"/>
                  </a:lnTo>
                  <a:lnTo>
                    <a:pt x="1102" y="94"/>
                  </a:lnTo>
                  <a:lnTo>
                    <a:pt x="110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2742725" y="608800"/>
              <a:ext cx="12050" cy="2725"/>
            </a:xfrm>
            <a:custGeom>
              <a:rect b="b" l="l" r="r" t="t"/>
              <a:pathLst>
                <a:path extrusionOk="0" h="109" w="482">
                  <a:moveTo>
                    <a:pt x="1" y="0"/>
                  </a:moveTo>
                  <a:lnTo>
                    <a:pt x="1" y="109"/>
                  </a:lnTo>
                  <a:lnTo>
                    <a:pt x="482" y="109"/>
                  </a:lnTo>
                  <a:lnTo>
                    <a:pt x="48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2742725" y="596775"/>
              <a:ext cx="29900" cy="2350"/>
            </a:xfrm>
            <a:custGeom>
              <a:rect b="b" l="l" r="r" t="t"/>
              <a:pathLst>
                <a:path extrusionOk="0" h="94" w="1196">
                  <a:moveTo>
                    <a:pt x="1" y="0"/>
                  </a:moveTo>
                  <a:lnTo>
                    <a:pt x="1" y="93"/>
                  </a:lnTo>
                  <a:lnTo>
                    <a:pt x="1195" y="93"/>
                  </a:lnTo>
                  <a:lnTo>
                    <a:pt x="11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2742725" y="602600"/>
              <a:ext cx="20200" cy="2350"/>
            </a:xfrm>
            <a:custGeom>
              <a:rect b="b" l="l" r="r" t="t"/>
              <a:pathLst>
                <a:path extrusionOk="0" h="94" w="808">
                  <a:moveTo>
                    <a:pt x="1" y="0"/>
                  </a:moveTo>
                  <a:lnTo>
                    <a:pt x="1" y="93"/>
                  </a:lnTo>
                  <a:lnTo>
                    <a:pt x="807" y="93"/>
                  </a:lnTo>
                  <a:lnTo>
                    <a:pt x="8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2742725" y="627400"/>
              <a:ext cx="37250" cy="2350"/>
            </a:xfrm>
            <a:custGeom>
              <a:rect b="b" l="l" r="r" t="t"/>
              <a:pathLst>
                <a:path extrusionOk="0" h="94" w="1490">
                  <a:moveTo>
                    <a:pt x="1" y="1"/>
                  </a:moveTo>
                  <a:lnTo>
                    <a:pt x="1" y="94"/>
                  </a:lnTo>
                  <a:lnTo>
                    <a:pt x="1490" y="94"/>
                  </a:lnTo>
                  <a:lnTo>
                    <a:pt x="1490"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2742725" y="615375"/>
              <a:ext cx="25625" cy="2350"/>
            </a:xfrm>
            <a:custGeom>
              <a:rect b="b" l="l" r="r" t="t"/>
              <a:pathLst>
                <a:path extrusionOk="0" h="94" w="1025">
                  <a:moveTo>
                    <a:pt x="1" y="1"/>
                  </a:moveTo>
                  <a:lnTo>
                    <a:pt x="1" y="94"/>
                  </a:lnTo>
                  <a:lnTo>
                    <a:pt x="1025" y="94"/>
                  </a:lnTo>
                  <a:lnTo>
                    <a:pt x="1025"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2742725" y="608800"/>
              <a:ext cx="39975" cy="2725"/>
            </a:xfrm>
            <a:custGeom>
              <a:rect b="b" l="l" r="r" t="t"/>
              <a:pathLst>
                <a:path extrusionOk="0" h="109" w="1599">
                  <a:moveTo>
                    <a:pt x="1" y="0"/>
                  </a:moveTo>
                  <a:lnTo>
                    <a:pt x="1" y="109"/>
                  </a:lnTo>
                  <a:lnTo>
                    <a:pt x="1598" y="109"/>
                  </a:lnTo>
                  <a:lnTo>
                    <a:pt x="1598"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2801275" y="565375"/>
              <a:ext cx="57025" cy="73300"/>
            </a:xfrm>
            <a:custGeom>
              <a:rect b="b" l="l" r="r" t="t"/>
              <a:pathLst>
                <a:path extrusionOk="0" h="2932" w="2281">
                  <a:moveTo>
                    <a:pt x="1" y="0"/>
                  </a:moveTo>
                  <a:lnTo>
                    <a:pt x="1" y="2931"/>
                  </a:lnTo>
                  <a:lnTo>
                    <a:pt x="2281" y="2931"/>
                  </a:lnTo>
                  <a:lnTo>
                    <a:pt x="228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2801275" y="565375"/>
              <a:ext cx="57025" cy="10475"/>
            </a:xfrm>
            <a:custGeom>
              <a:rect b="b" l="l" r="r" t="t"/>
              <a:pathLst>
                <a:path extrusionOk="0" h="419" w="2281">
                  <a:moveTo>
                    <a:pt x="1" y="0"/>
                  </a:moveTo>
                  <a:lnTo>
                    <a:pt x="1" y="419"/>
                  </a:lnTo>
                  <a:lnTo>
                    <a:pt x="2281" y="419"/>
                  </a:lnTo>
                  <a:lnTo>
                    <a:pt x="2281"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a:off x="2808250" y="590575"/>
              <a:ext cx="12450" cy="2350"/>
            </a:xfrm>
            <a:custGeom>
              <a:rect b="b" l="l" r="r" t="t"/>
              <a:pathLst>
                <a:path extrusionOk="0" h="94" w="498">
                  <a:moveTo>
                    <a:pt x="1" y="0"/>
                  </a:moveTo>
                  <a:lnTo>
                    <a:pt x="1" y="93"/>
                  </a:lnTo>
                  <a:lnTo>
                    <a:pt x="497" y="93"/>
                  </a:lnTo>
                  <a:lnTo>
                    <a:pt x="497"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2808250" y="621200"/>
              <a:ext cx="12450" cy="2350"/>
            </a:xfrm>
            <a:custGeom>
              <a:rect b="b" l="l" r="r" t="t"/>
              <a:pathLst>
                <a:path extrusionOk="0" h="94" w="498">
                  <a:moveTo>
                    <a:pt x="1" y="0"/>
                  </a:moveTo>
                  <a:lnTo>
                    <a:pt x="1" y="94"/>
                  </a:lnTo>
                  <a:lnTo>
                    <a:pt x="497" y="94"/>
                  </a:lnTo>
                  <a:lnTo>
                    <a:pt x="49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2823375" y="590575"/>
              <a:ext cx="20575" cy="2350"/>
            </a:xfrm>
            <a:custGeom>
              <a:rect b="b" l="l" r="r" t="t"/>
              <a:pathLst>
                <a:path extrusionOk="0" h="94" w="823">
                  <a:moveTo>
                    <a:pt x="1" y="0"/>
                  </a:moveTo>
                  <a:lnTo>
                    <a:pt x="1" y="93"/>
                  </a:lnTo>
                  <a:lnTo>
                    <a:pt x="823" y="93"/>
                  </a:lnTo>
                  <a:lnTo>
                    <a:pt x="823"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2808250" y="621200"/>
              <a:ext cx="27950" cy="2350"/>
            </a:xfrm>
            <a:custGeom>
              <a:rect b="b" l="l" r="r" t="t"/>
              <a:pathLst>
                <a:path extrusionOk="0" h="94" w="1118">
                  <a:moveTo>
                    <a:pt x="1" y="0"/>
                  </a:moveTo>
                  <a:lnTo>
                    <a:pt x="1" y="94"/>
                  </a:lnTo>
                  <a:lnTo>
                    <a:pt x="1118" y="94"/>
                  </a:lnTo>
                  <a:lnTo>
                    <a:pt x="1118"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2808250" y="608800"/>
              <a:ext cx="12450" cy="2725"/>
            </a:xfrm>
            <a:custGeom>
              <a:rect b="b" l="l" r="r" t="t"/>
              <a:pathLst>
                <a:path extrusionOk="0" h="109" w="498">
                  <a:moveTo>
                    <a:pt x="1" y="0"/>
                  </a:moveTo>
                  <a:lnTo>
                    <a:pt x="1" y="109"/>
                  </a:lnTo>
                  <a:lnTo>
                    <a:pt x="497" y="109"/>
                  </a:lnTo>
                  <a:lnTo>
                    <a:pt x="497"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2808250" y="596775"/>
              <a:ext cx="30275" cy="2350"/>
            </a:xfrm>
            <a:custGeom>
              <a:rect b="b" l="l" r="r" t="t"/>
              <a:pathLst>
                <a:path extrusionOk="0" h="94" w="1211">
                  <a:moveTo>
                    <a:pt x="1" y="0"/>
                  </a:moveTo>
                  <a:lnTo>
                    <a:pt x="1" y="93"/>
                  </a:lnTo>
                  <a:lnTo>
                    <a:pt x="1211" y="93"/>
                  </a:lnTo>
                  <a:lnTo>
                    <a:pt x="121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2808250" y="602600"/>
              <a:ext cx="20575" cy="2350"/>
            </a:xfrm>
            <a:custGeom>
              <a:rect b="b" l="l" r="r" t="t"/>
              <a:pathLst>
                <a:path extrusionOk="0" h="94" w="823">
                  <a:moveTo>
                    <a:pt x="1" y="0"/>
                  </a:moveTo>
                  <a:lnTo>
                    <a:pt x="1" y="93"/>
                  </a:lnTo>
                  <a:lnTo>
                    <a:pt x="823" y="93"/>
                  </a:lnTo>
                  <a:lnTo>
                    <a:pt x="82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2808250" y="627400"/>
              <a:ext cx="37650" cy="2350"/>
            </a:xfrm>
            <a:custGeom>
              <a:rect b="b" l="l" r="r" t="t"/>
              <a:pathLst>
                <a:path extrusionOk="0" h="94" w="1506">
                  <a:moveTo>
                    <a:pt x="1" y="1"/>
                  </a:moveTo>
                  <a:lnTo>
                    <a:pt x="1" y="94"/>
                  </a:lnTo>
                  <a:lnTo>
                    <a:pt x="1505" y="94"/>
                  </a:lnTo>
                  <a:lnTo>
                    <a:pt x="1505"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2808250" y="615375"/>
              <a:ext cx="26025" cy="2350"/>
            </a:xfrm>
            <a:custGeom>
              <a:rect b="b" l="l" r="r" t="t"/>
              <a:pathLst>
                <a:path extrusionOk="0" h="94" w="1041">
                  <a:moveTo>
                    <a:pt x="1" y="1"/>
                  </a:moveTo>
                  <a:lnTo>
                    <a:pt x="1" y="94"/>
                  </a:lnTo>
                  <a:lnTo>
                    <a:pt x="1040" y="94"/>
                  </a:lnTo>
                  <a:lnTo>
                    <a:pt x="1040"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2808250" y="608800"/>
              <a:ext cx="40350" cy="2725"/>
            </a:xfrm>
            <a:custGeom>
              <a:rect b="b" l="l" r="r" t="t"/>
              <a:pathLst>
                <a:path extrusionOk="0" h="109" w="1614">
                  <a:moveTo>
                    <a:pt x="1" y="0"/>
                  </a:moveTo>
                  <a:lnTo>
                    <a:pt x="1" y="109"/>
                  </a:lnTo>
                  <a:lnTo>
                    <a:pt x="1614" y="109"/>
                  </a:lnTo>
                  <a:lnTo>
                    <a:pt x="1614"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2669850" y="645625"/>
              <a:ext cx="57400" cy="73300"/>
            </a:xfrm>
            <a:custGeom>
              <a:rect b="b" l="l" r="r" t="t"/>
              <a:pathLst>
                <a:path extrusionOk="0" h="2932" w="2296">
                  <a:moveTo>
                    <a:pt x="0" y="1"/>
                  </a:moveTo>
                  <a:lnTo>
                    <a:pt x="0" y="2932"/>
                  </a:lnTo>
                  <a:lnTo>
                    <a:pt x="2295" y="2932"/>
                  </a:lnTo>
                  <a:lnTo>
                    <a:pt x="22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0"/>
            <p:cNvSpPr/>
            <p:nvPr/>
          </p:nvSpPr>
          <p:spPr>
            <a:xfrm>
              <a:off x="2669850" y="645625"/>
              <a:ext cx="57400" cy="10875"/>
            </a:xfrm>
            <a:custGeom>
              <a:rect b="b" l="l" r="r" t="t"/>
              <a:pathLst>
                <a:path extrusionOk="0" h="435" w="2296">
                  <a:moveTo>
                    <a:pt x="0" y="1"/>
                  </a:moveTo>
                  <a:lnTo>
                    <a:pt x="0" y="435"/>
                  </a:lnTo>
                  <a:lnTo>
                    <a:pt x="2295" y="435"/>
                  </a:lnTo>
                  <a:lnTo>
                    <a:pt x="22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0"/>
            <p:cNvSpPr/>
            <p:nvPr/>
          </p:nvSpPr>
          <p:spPr>
            <a:xfrm>
              <a:off x="2676825" y="670825"/>
              <a:ext cx="12050" cy="2750"/>
            </a:xfrm>
            <a:custGeom>
              <a:rect b="b" l="l" r="r" t="t"/>
              <a:pathLst>
                <a:path extrusionOk="0" h="110" w="482">
                  <a:moveTo>
                    <a:pt x="0" y="1"/>
                  </a:moveTo>
                  <a:lnTo>
                    <a:pt x="0" y="109"/>
                  </a:lnTo>
                  <a:lnTo>
                    <a:pt x="481" y="109"/>
                  </a:lnTo>
                  <a:lnTo>
                    <a:pt x="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0"/>
            <p:cNvSpPr/>
            <p:nvPr/>
          </p:nvSpPr>
          <p:spPr>
            <a:xfrm>
              <a:off x="2676825" y="701450"/>
              <a:ext cx="12050" cy="2375"/>
            </a:xfrm>
            <a:custGeom>
              <a:rect b="b" l="l" r="r" t="t"/>
              <a:pathLst>
                <a:path extrusionOk="0" h="95" w="482">
                  <a:moveTo>
                    <a:pt x="0" y="1"/>
                  </a:moveTo>
                  <a:lnTo>
                    <a:pt x="0" y="94"/>
                  </a:lnTo>
                  <a:lnTo>
                    <a:pt x="481" y="94"/>
                  </a:lnTo>
                  <a:lnTo>
                    <a:pt x="48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0"/>
            <p:cNvSpPr/>
            <p:nvPr/>
          </p:nvSpPr>
          <p:spPr>
            <a:xfrm>
              <a:off x="2691550" y="670825"/>
              <a:ext cx="20575" cy="2750"/>
            </a:xfrm>
            <a:custGeom>
              <a:rect b="b" l="l" r="r" t="t"/>
              <a:pathLst>
                <a:path extrusionOk="0" h="110" w="823">
                  <a:moveTo>
                    <a:pt x="1" y="1"/>
                  </a:moveTo>
                  <a:lnTo>
                    <a:pt x="1" y="109"/>
                  </a:lnTo>
                  <a:lnTo>
                    <a:pt x="823" y="109"/>
                  </a:lnTo>
                  <a:lnTo>
                    <a:pt x="82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0"/>
            <p:cNvSpPr/>
            <p:nvPr/>
          </p:nvSpPr>
          <p:spPr>
            <a:xfrm>
              <a:off x="2676825" y="701450"/>
              <a:ext cx="27550" cy="2375"/>
            </a:xfrm>
            <a:custGeom>
              <a:rect b="b" l="l" r="r" t="t"/>
              <a:pathLst>
                <a:path extrusionOk="0" h="95" w="1102">
                  <a:moveTo>
                    <a:pt x="0" y="1"/>
                  </a:moveTo>
                  <a:lnTo>
                    <a:pt x="0" y="94"/>
                  </a:lnTo>
                  <a:lnTo>
                    <a:pt x="1101" y="94"/>
                  </a:lnTo>
                  <a:lnTo>
                    <a:pt x="1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0"/>
            <p:cNvSpPr/>
            <p:nvPr/>
          </p:nvSpPr>
          <p:spPr>
            <a:xfrm>
              <a:off x="2676825" y="689450"/>
              <a:ext cx="12050" cy="2350"/>
            </a:xfrm>
            <a:custGeom>
              <a:rect b="b" l="l" r="r" t="t"/>
              <a:pathLst>
                <a:path extrusionOk="0" h="94" w="482">
                  <a:moveTo>
                    <a:pt x="0" y="0"/>
                  </a:moveTo>
                  <a:lnTo>
                    <a:pt x="0" y="93"/>
                  </a:lnTo>
                  <a:lnTo>
                    <a:pt x="481" y="93"/>
                  </a:lnTo>
                  <a:lnTo>
                    <a:pt x="481"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0"/>
            <p:cNvSpPr/>
            <p:nvPr/>
          </p:nvSpPr>
          <p:spPr>
            <a:xfrm>
              <a:off x="2676825" y="677025"/>
              <a:ext cx="29875" cy="2750"/>
            </a:xfrm>
            <a:custGeom>
              <a:rect b="b" l="l" r="r" t="t"/>
              <a:pathLst>
                <a:path extrusionOk="0" h="110" w="1195">
                  <a:moveTo>
                    <a:pt x="0" y="1"/>
                  </a:moveTo>
                  <a:lnTo>
                    <a:pt x="0" y="109"/>
                  </a:lnTo>
                  <a:lnTo>
                    <a:pt x="1194" y="109"/>
                  </a:lnTo>
                  <a:lnTo>
                    <a:pt x="11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0"/>
            <p:cNvSpPr/>
            <p:nvPr/>
          </p:nvSpPr>
          <p:spPr>
            <a:xfrm>
              <a:off x="2676825" y="683250"/>
              <a:ext cx="20175" cy="2350"/>
            </a:xfrm>
            <a:custGeom>
              <a:rect b="b" l="l" r="r" t="t"/>
              <a:pathLst>
                <a:path extrusionOk="0" h="94" w="807">
                  <a:moveTo>
                    <a:pt x="0" y="0"/>
                  </a:moveTo>
                  <a:lnTo>
                    <a:pt x="0" y="93"/>
                  </a:lnTo>
                  <a:lnTo>
                    <a:pt x="807" y="93"/>
                  </a:lnTo>
                  <a:lnTo>
                    <a:pt x="8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0"/>
            <p:cNvSpPr/>
            <p:nvPr/>
          </p:nvSpPr>
          <p:spPr>
            <a:xfrm>
              <a:off x="2676825" y="707675"/>
              <a:ext cx="37250" cy="2725"/>
            </a:xfrm>
            <a:custGeom>
              <a:rect b="b" l="l" r="r" t="t"/>
              <a:pathLst>
                <a:path extrusionOk="0" h="109" w="1490">
                  <a:moveTo>
                    <a:pt x="0" y="0"/>
                  </a:moveTo>
                  <a:lnTo>
                    <a:pt x="0" y="109"/>
                  </a:lnTo>
                  <a:lnTo>
                    <a:pt x="1489" y="109"/>
                  </a:lnTo>
                  <a:lnTo>
                    <a:pt x="1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0"/>
            <p:cNvSpPr/>
            <p:nvPr/>
          </p:nvSpPr>
          <p:spPr>
            <a:xfrm>
              <a:off x="2676825" y="695650"/>
              <a:ext cx="25600" cy="2350"/>
            </a:xfrm>
            <a:custGeom>
              <a:rect b="b" l="l" r="r" t="t"/>
              <a:pathLst>
                <a:path extrusionOk="0" h="94" w="1024">
                  <a:moveTo>
                    <a:pt x="0" y="0"/>
                  </a:moveTo>
                  <a:lnTo>
                    <a:pt x="0" y="93"/>
                  </a:lnTo>
                  <a:lnTo>
                    <a:pt x="1024" y="93"/>
                  </a:lnTo>
                  <a:lnTo>
                    <a:pt x="1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0"/>
            <p:cNvSpPr/>
            <p:nvPr/>
          </p:nvSpPr>
          <p:spPr>
            <a:xfrm>
              <a:off x="2676825" y="689450"/>
              <a:ext cx="39950" cy="2350"/>
            </a:xfrm>
            <a:custGeom>
              <a:rect b="b" l="l" r="r" t="t"/>
              <a:pathLst>
                <a:path extrusionOk="0" h="94" w="1598">
                  <a:moveTo>
                    <a:pt x="0" y="0"/>
                  </a:moveTo>
                  <a:lnTo>
                    <a:pt x="0" y="93"/>
                  </a:lnTo>
                  <a:lnTo>
                    <a:pt x="1598" y="93"/>
                  </a:lnTo>
                  <a:lnTo>
                    <a:pt x="15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0"/>
            <p:cNvSpPr/>
            <p:nvPr/>
          </p:nvSpPr>
          <p:spPr>
            <a:xfrm>
              <a:off x="2735750" y="645625"/>
              <a:ext cx="57025" cy="73300"/>
            </a:xfrm>
            <a:custGeom>
              <a:rect b="b" l="l" r="r" t="t"/>
              <a:pathLst>
                <a:path extrusionOk="0" h="2932" w="2281">
                  <a:moveTo>
                    <a:pt x="1" y="1"/>
                  </a:moveTo>
                  <a:lnTo>
                    <a:pt x="1" y="2932"/>
                  </a:lnTo>
                  <a:lnTo>
                    <a:pt x="2281" y="2932"/>
                  </a:lnTo>
                  <a:lnTo>
                    <a:pt x="228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0"/>
            <p:cNvSpPr/>
            <p:nvPr/>
          </p:nvSpPr>
          <p:spPr>
            <a:xfrm>
              <a:off x="2735750" y="645625"/>
              <a:ext cx="57025" cy="10875"/>
            </a:xfrm>
            <a:custGeom>
              <a:rect b="b" l="l" r="r" t="t"/>
              <a:pathLst>
                <a:path extrusionOk="0" h="435" w="2281">
                  <a:moveTo>
                    <a:pt x="1" y="1"/>
                  </a:moveTo>
                  <a:lnTo>
                    <a:pt x="1" y="435"/>
                  </a:lnTo>
                  <a:lnTo>
                    <a:pt x="2281" y="435"/>
                  </a:lnTo>
                  <a:lnTo>
                    <a:pt x="2281"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0"/>
            <p:cNvSpPr/>
            <p:nvPr/>
          </p:nvSpPr>
          <p:spPr>
            <a:xfrm>
              <a:off x="2742725" y="670825"/>
              <a:ext cx="12050" cy="2750"/>
            </a:xfrm>
            <a:custGeom>
              <a:rect b="b" l="l" r="r" t="t"/>
              <a:pathLst>
                <a:path extrusionOk="0" h="110" w="482">
                  <a:moveTo>
                    <a:pt x="1" y="1"/>
                  </a:moveTo>
                  <a:lnTo>
                    <a:pt x="1" y="109"/>
                  </a:lnTo>
                  <a:lnTo>
                    <a:pt x="482" y="109"/>
                  </a:lnTo>
                  <a:lnTo>
                    <a:pt x="482"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0"/>
            <p:cNvSpPr/>
            <p:nvPr/>
          </p:nvSpPr>
          <p:spPr>
            <a:xfrm>
              <a:off x="2742725" y="701450"/>
              <a:ext cx="12050" cy="2375"/>
            </a:xfrm>
            <a:custGeom>
              <a:rect b="b" l="l" r="r" t="t"/>
              <a:pathLst>
                <a:path extrusionOk="0" h="95" w="482">
                  <a:moveTo>
                    <a:pt x="1" y="1"/>
                  </a:moveTo>
                  <a:lnTo>
                    <a:pt x="1" y="94"/>
                  </a:lnTo>
                  <a:lnTo>
                    <a:pt x="482" y="94"/>
                  </a:lnTo>
                  <a:lnTo>
                    <a:pt x="48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0"/>
            <p:cNvSpPr/>
            <p:nvPr/>
          </p:nvSpPr>
          <p:spPr>
            <a:xfrm>
              <a:off x="2757475" y="670825"/>
              <a:ext cx="20575" cy="2750"/>
            </a:xfrm>
            <a:custGeom>
              <a:rect b="b" l="l" r="r" t="t"/>
              <a:pathLst>
                <a:path extrusionOk="0" h="110" w="823">
                  <a:moveTo>
                    <a:pt x="0" y="1"/>
                  </a:moveTo>
                  <a:lnTo>
                    <a:pt x="0" y="109"/>
                  </a:lnTo>
                  <a:lnTo>
                    <a:pt x="822" y="109"/>
                  </a:lnTo>
                  <a:lnTo>
                    <a:pt x="822"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0"/>
            <p:cNvSpPr/>
            <p:nvPr/>
          </p:nvSpPr>
          <p:spPr>
            <a:xfrm>
              <a:off x="2742725" y="701450"/>
              <a:ext cx="27575" cy="2375"/>
            </a:xfrm>
            <a:custGeom>
              <a:rect b="b" l="l" r="r" t="t"/>
              <a:pathLst>
                <a:path extrusionOk="0" h="95" w="1103">
                  <a:moveTo>
                    <a:pt x="1" y="1"/>
                  </a:moveTo>
                  <a:lnTo>
                    <a:pt x="1" y="94"/>
                  </a:lnTo>
                  <a:lnTo>
                    <a:pt x="1102" y="94"/>
                  </a:lnTo>
                  <a:lnTo>
                    <a:pt x="1102"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0"/>
            <p:cNvSpPr/>
            <p:nvPr/>
          </p:nvSpPr>
          <p:spPr>
            <a:xfrm>
              <a:off x="2742725" y="689450"/>
              <a:ext cx="12050" cy="2350"/>
            </a:xfrm>
            <a:custGeom>
              <a:rect b="b" l="l" r="r" t="t"/>
              <a:pathLst>
                <a:path extrusionOk="0" h="94" w="482">
                  <a:moveTo>
                    <a:pt x="1" y="0"/>
                  </a:moveTo>
                  <a:lnTo>
                    <a:pt x="1" y="93"/>
                  </a:lnTo>
                  <a:lnTo>
                    <a:pt x="482" y="93"/>
                  </a:lnTo>
                  <a:lnTo>
                    <a:pt x="48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0"/>
            <p:cNvSpPr/>
            <p:nvPr/>
          </p:nvSpPr>
          <p:spPr>
            <a:xfrm>
              <a:off x="2742725" y="677025"/>
              <a:ext cx="29900" cy="2750"/>
            </a:xfrm>
            <a:custGeom>
              <a:rect b="b" l="l" r="r" t="t"/>
              <a:pathLst>
                <a:path extrusionOk="0" h="110" w="1196">
                  <a:moveTo>
                    <a:pt x="1" y="1"/>
                  </a:moveTo>
                  <a:lnTo>
                    <a:pt x="1" y="109"/>
                  </a:lnTo>
                  <a:lnTo>
                    <a:pt x="1195" y="109"/>
                  </a:lnTo>
                  <a:lnTo>
                    <a:pt x="119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0"/>
            <p:cNvSpPr/>
            <p:nvPr/>
          </p:nvSpPr>
          <p:spPr>
            <a:xfrm>
              <a:off x="2742725" y="683250"/>
              <a:ext cx="20200" cy="2350"/>
            </a:xfrm>
            <a:custGeom>
              <a:rect b="b" l="l" r="r" t="t"/>
              <a:pathLst>
                <a:path extrusionOk="0" h="94" w="808">
                  <a:moveTo>
                    <a:pt x="1" y="0"/>
                  </a:moveTo>
                  <a:lnTo>
                    <a:pt x="1" y="93"/>
                  </a:lnTo>
                  <a:lnTo>
                    <a:pt x="807" y="93"/>
                  </a:lnTo>
                  <a:lnTo>
                    <a:pt x="80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0"/>
            <p:cNvSpPr/>
            <p:nvPr/>
          </p:nvSpPr>
          <p:spPr>
            <a:xfrm>
              <a:off x="2742725" y="707675"/>
              <a:ext cx="37250" cy="2725"/>
            </a:xfrm>
            <a:custGeom>
              <a:rect b="b" l="l" r="r" t="t"/>
              <a:pathLst>
                <a:path extrusionOk="0" h="109" w="1490">
                  <a:moveTo>
                    <a:pt x="1" y="0"/>
                  </a:moveTo>
                  <a:lnTo>
                    <a:pt x="1" y="109"/>
                  </a:lnTo>
                  <a:lnTo>
                    <a:pt x="1490" y="109"/>
                  </a:lnTo>
                  <a:lnTo>
                    <a:pt x="1490"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0"/>
            <p:cNvSpPr/>
            <p:nvPr/>
          </p:nvSpPr>
          <p:spPr>
            <a:xfrm>
              <a:off x="2742725" y="695650"/>
              <a:ext cx="25625" cy="2350"/>
            </a:xfrm>
            <a:custGeom>
              <a:rect b="b" l="l" r="r" t="t"/>
              <a:pathLst>
                <a:path extrusionOk="0" h="94" w="1025">
                  <a:moveTo>
                    <a:pt x="1" y="0"/>
                  </a:moveTo>
                  <a:lnTo>
                    <a:pt x="1" y="93"/>
                  </a:lnTo>
                  <a:lnTo>
                    <a:pt x="1025" y="93"/>
                  </a:lnTo>
                  <a:lnTo>
                    <a:pt x="1025"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0"/>
            <p:cNvSpPr/>
            <p:nvPr/>
          </p:nvSpPr>
          <p:spPr>
            <a:xfrm>
              <a:off x="2742725" y="689450"/>
              <a:ext cx="39975" cy="2350"/>
            </a:xfrm>
            <a:custGeom>
              <a:rect b="b" l="l" r="r" t="t"/>
              <a:pathLst>
                <a:path extrusionOk="0" h="94" w="1599">
                  <a:moveTo>
                    <a:pt x="1" y="0"/>
                  </a:moveTo>
                  <a:lnTo>
                    <a:pt x="1" y="93"/>
                  </a:lnTo>
                  <a:lnTo>
                    <a:pt x="1598" y="93"/>
                  </a:lnTo>
                  <a:lnTo>
                    <a:pt x="1598"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0"/>
            <p:cNvSpPr/>
            <p:nvPr/>
          </p:nvSpPr>
          <p:spPr>
            <a:xfrm>
              <a:off x="2801275" y="645625"/>
              <a:ext cx="57025" cy="73300"/>
            </a:xfrm>
            <a:custGeom>
              <a:rect b="b" l="l" r="r" t="t"/>
              <a:pathLst>
                <a:path extrusionOk="0" h="2932" w="2281">
                  <a:moveTo>
                    <a:pt x="1" y="1"/>
                  </a:moveTo>
                  <a:lnTo>
                    <a:pt x="1" y="2932"/>
                  </a:lnTo>
                  <a:lnTo>
                    <a:pt x="2281" y="2932"/>
                  </a:lnTo>
                  <a:lnTo>
                    <a:pt x="228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2808250" y="670825"/>
              <a:ext cx="12450" cy="2750"/>
            </a:xfrm>
            <a:custGeom>
              <a:rect b="b" l="l" r="r" t="t"/>
              <a:pathLst>
                <a:path extrusionOk="0" h="110" w="498">
                  <a:moveTo>
                    <a:pt x="1" y="1"/>
                  </a:moveTo>
                  <a:lnTo>
                    <a:pt x="1" y="109"/>
                  </a:lnTo>
                  <a:lnTo>
                    <a:pt x="497" y="109"/>
                  </a:lnTo>
                  <a:lnTo>
                    <a:pt x="497"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2808250" y="701450"/>
              <a:ext cx="12450" cy="2375"/>
            </a:xfrm>
            <a:custGeom>
              <a:rect b="b" l="l" r="r" t="t"/>
              <a:pathLst>
                <a:path extrusionOk="0" h="95" w="498">
                  <a:moveTo>
                    <a:pt x="1" y="1"/>
                  </a:moveTo>
                  <a:lnTo>
                    <a:pt x="1" y="94"/>
                  </a:lnTo>
                  <a:lnTo>
                    <a:pt x="497" y="94"/>
                  </a:lnTo>
                  <a:lnTo>
                    <a:pt x="497"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2823375" y="670825"/>
              <a:ext cx="20575" cy="2750"/>
            </a:xfrm>
            <a:custGeom>
              <a:rect b="b" l="l" r="r" t="t"/>
              <a:pathLst>
                <a:path extrusionOk="0" h="110" w="823">
                  <a:moveTo>
                    <a:pt x="1" y="1"/>
                  </a:moveTo>
                  <a:lnTo>
                    <a:pt x="1" y="109"/>
                  </a:lnTo>
                  <a:lnTo>
                    <a:pt x="823" y="109"/>
                  </a:lnTo>
                  <a:lnTo>
                    <a:pt x="82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0"/>
            <p:cNvSpPr/>
            <p:nvPr/>
          </p:nvSpPr>
          <p:spPr>
            <a:xfrm>
              <a:off x="2808250" y="701450"/>
              <a:ext cx="27950" cy="2375"/>
            </a:xfrm>
            <a:custGeom>
              <a:rect b="b" l="l" r="r" t="t"/>
              <a:pathLst>
                <a:path extrusionOk="0" h="95" w="1118">
                  <a:moveTo>
                    <a:pt x="1" y="1"/>
                  </a:moveTo>
                  <a:lnTo>
                    <a:pt x="1" y="94"/>
                  </a:lnTo>
                  <a:lnTo>
                    <a:pt x="1118" y="94"/>
                  </a:lnTo>
                  <a:lnTo>
                    <a:pt x="111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0"/>
            <p:cNvSpPr/>
            <p:nvPr/>
          </p:nvSpPr>
          <p:spPr>
            <a:xfrm>
              <a:off x="2808250" y="689450"/>
              <a:ext cx="12450" cy="2350"/>
            </a:xfrm>
            <a:custGeom>
              <a:rect b="b" l="l" r="r" t="t"/>
              <a:pathLst>
                <a:path extrusionOk="0" h="94" w="498">
                  <a:moveTo>
                    <a:pt x="1" y="0"/>
                  </a:moveTo>
                  <a:lnTo>
                    <a:pt x="1" y="93"/>
                  </a:lnTo>
                  <a:lnTo>
                    <a:pt x="497" y="93"/>
                  </a:lnTo>
                  <a:lnTo>
                    <a:pt x="497"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0"/>
            <p:cNvSpPr/>
            <p:nvPr/>
          </p:nvSpPr>
          <p:spPr>
            <a:xfrm>
              <a:off x="2808250" y="677025"/>
              <a:ext cx="30275" cy="2750"/>
            </a:xfrm>
            <a:custGeom>
              <a:rect b="b" l="l" r="r" t="t"/>
              <a:pathLst>
                <a:path extrusionOk="0" h="110" w="1211">
                  <a:moveTo>
                    <a:pt x="1" y="1"/>
                  </a:moveTo>
                  <a:lnTo>
                    <a:pt x="1" y="109"/>
                  </a:lnTo>
                  <a:lnTo>
                    <a:pt x="1211" y="109"/>
                  </a:lnTo>
                  <a:lnTo>
                    <a:pt x="121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p:cNvSpPr/>
            <p:nvPr/>
          </p:nvSpPr>
          <p:spPr>
            <a:xfrm>
              <a:off x="2808250" y="683250"/>
              <a:ext cx="20575" cy="2350"/>
            </a:xfrm>
            <a:custGeom>
              <a:rect b="b" l="l" r="r" t="t"/>
              <a:pathLst>
                <a:path extrusionOk="0" h="94" w="823">
                  <a:moveTo>
                    <a:pt x="1" y="0"/>
                  </a:moveTo>
                  <a:lnTo>
                    <a:pt x="1" y="93"/>
                  </a:lnTo>
                  <a:lnTo>
                    <a:pt x="823" y="93"/>
                  </a:lnTo>
                  <a:lnTo>
                    <a:pt x="82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0"/>
            <p:cNvSpPr/>
            <p:nvPr/>
          </p:nvSpPr>
          <p:spPr>
            <a:xfrm>
              <a:off x="2808250" y="707675"/>
              <a:ext cx="37650" cy="2725"/>
            </a:xfrm>
            <a:custGeom>
              <a:rect b="b" l="l" r="r" t="t"/>
              <a:pathLst>
                <a:path extrusionOk="0" h="109" w="1506">
                  <a:moveTo>
                    <a:pt x="1" y="0"/>
                  </a:moveTo>
                  <a:lnTo>
                    <a:pt x="1" y="109"/>
                  </a:lnTo>
                  <a:lnTo>
                    <a:pt x="1505" y="109"/>
                  </a:lnTo>
                  <a:lnTo>
                    <a:pt x="1505"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0"/>
            <p:cNvSpPr/>
            <p:nvPr/>
          </p:nvSpPr>
          <p:spPr>
            <a:xfrm>
              <a:off x="2808250" y="695650"/>
              <a:ext cx="26025" cy="2350"/>
            </a:xfrm>
            <a:custGeom>
              <a:rect b="b" l="l" r="r" t="t"/>
              <a:pathLst>
                <a:path extrusionOk="0" h="94" w="1041">
                  <a:moveTo>
                    <a:pt x="1" y="0"/>
                  </a:moveTo>
                  <a:lnTo>
                    <a:pt x="1" y="93"/>
                  </a:lnTo>
                  <a:lnTo>
                    <a:pt x="1040" y="93"/>
                  </a:lnTo>
                  <a:lnTo>
                    <a:pt x="1040"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0"/>
            <p:cNvSpPr/>
            <p:nvPr/>
          </p:nvSpPr>
          <p:spPr>
            <a:xfrm>
              <a:off x="2808250" y="689450"/>
              <a:ext cx="40350" cy="2350"/>
            </a:xfrm>
            <a:custGeom>
              <a:rect b="b" l="l" r="r" t="t"/>
              <a:pathLst>
                <a:path extrusionOk="0" h="94" w="1614">
                  <a:moveTo>
                    <a:pt x="1" y="0"/>
                  </a:moveTo>
                  <a:lnTo>
                    <a:pt x="1" y="93"/>
                  </a:lnTo>
                  <a:lnTo>
                    <a:pt x="1614" y="93"/>
                  </a:lnTo>
                  <a:lnTo>
                    <a:pt x="1614"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0"/>
            <p:cNvSpPr/>
            <p:nvPr/>
          </p:nvSpPr>
          <p:spPr>
            <a:xfrm>
              <a:off x="2801275" y="645625"/>
              <a:ext cx="57025" cy="10875"/>
            </a:xfrm>
            <a:custGeom>
              <a:rect b="b" l="l" r="r" t="t"/>
              <a:pathLst>
                <a:path extrusionOk="0" h="435" w="2281">
                  <a:moveTo>
                    <a:pt x="1" y="1"/>
                  </a:moveTo>
                  <a:lnTo>
                    <a:pt x="1" y="435"/>
                  </a:lnTo>
                  <a:lnTo>
                    <a:pt x="2281" y="435"/>
                  </a:lnTo>
                  <a:lnTo>
                    <a:pt x="2281"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0"/>
            <p:cNvSpPr/>
            <p:nvPr/>
          </p:nvSpPr>
          <p:spPr>
            <a:xfrm>
              <a:off x="2702025" y="784825"/>
              <a:ext cx="142325" cy="10100"/>
            </a:xfrm>
            <a:custGeom>
              <a:rect b="b" l="l" r="r" t="t"/>
              <a:pathLst>
                <a:path extrusionOk="0" h="404" w="5693">
                  <a:moveTo>
                    <a:pt x="47" y="1"/>
                  </a:moveTo>
                  <a:lnTo>
                    <a:pt x="0" y="404"/>
                  </a:lnTo>
                  <a:lnTo>
                    <a:pt x="5692" y="404"/>
                  </a:lnTo>
                  <a:lnTo>
                    <a:pt x="569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0"/>
            <p:cNvSpPr/>
            <p:nvPr/>
          </p:nvSpPr>
          <p:spPr>
            <a:xfrm>
              <a:off x="2729950" y="784825"/>
              <a:ext cx="114400" cy="9725"/>
            </a:xfrm>
            <a:custGeom>
              <a:rect b="b" l="l" r="r" t="t"/>
              <a:pathLst>
                <a:path extrusionOk="0" h="389" w="4576">
                  <a:moveTo>
                    <a:pt x="0" y="1"/>
                  </a:moveTo>
                  <a:lnTo>
                    <a:pt x="0" y="388"/>
                  </a:lnTo>
                  <a:lnTo>
                    <a:pt x="4575" y="388"/>
                  </a:lnTo>
                  <a:lnTo>
                    <a:pt x="457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0"/>
            <p:cNvSpPr/>
            <p:nvPr/>
          </p:nvSpPr>
          <p:spPr>
            <a:xfrm>
              <a:off x="2710175" y="739850"/>
              <a:ext cx="86875" cy="45000"/>
            </a:xfrm>
            <a:custGeom>
              <a:rect b="b" l="l" r="r" t="t"/>
              <a:pathLst>
                <a:path extrusionOk="0" h="1800" w="3475">
                  <a:moveTo>
                    <a:pt x="543" y="0"/>
                  </a:moveTo>
                  <a:lnTo>
                    <a:pt x="0" y="1800"/>
                  </a:lnTo>
                  <a:lnTo>
                    <a:pt x="3335" y="1800"/>
                  </a:lnTo>
                  <a:lnTo>
                    <a:pt x="347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0"/>
            <p:cNvSpPr/>
            <p:nvPr/>
          </p:nvSpPr>
          <p:spPr>
            <a:xfrm>
              <a:off x="2722575" y="739850"/>
              <a:ext cx="86875" cy="45000"/>
            </a:xfrm>
            <a:custGeom>
              <a:rect b="b" l="l" r="r" t="t"/>
              <a:pathLst>
                <a:path extrusionOk="0" h="1800" w="3475">
                  <a:moveTo>
                    <a:pt x="543" y="0"/>
                  </a:moveTo>
                  <a:lnTo>
                    <a:pt x="0" y="1800"/>
                  </a:lnTo>
                  <a:lnTo>
                    <a:pt x="3319" y="1800"/>
                  </a:lnTo>
                  <a:lnTo>
                    <a:pt x="347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0"/>
            <p:cNvSpPr/>
            <p:nvPr/>
          </p:nvSpPr>
          <p:spPr>
            <a:xfrm>
              <a:off x="2730325" y="739850"/>
              <a:ext cx="79125" cy="18250"/>
            </a:xfrm>
            <a:custGeom>
              <a:rect b="b" l="l" r="r" t="t"/>
              <a:pathLst>
                <a:path extrusionOk="0" h="730" w="3165">
                  <a:moveTo>
                    <a:pt x="233" y="0"/>
                  </a:moveTo>
                  <a:lnTo>
                    <a:pt x="1" y="729"/>
                  </a:lnTo>
                  <a:lnTo>
                    <a:pt x="3102" y="574"/>
                  </a:lnTo>
                  <a:lnTo>
                    <a:pt x="316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0"/>
            <p:cNvSpPr/>
            <p:nvPr/>
          </p:nvSpPr>
          <p:spPr>
            <a:xfrm>
              <a:off x="2967625" y="784825"/>
              <a:ext cx="142325" cy="10100"/>
            </a:xfrm>
            <a:custGeom>
              <a:rect b="b" l="l" r="r" t="t"/>
              <a:pathLst>
                <a:path extrusionOk="0" h="404" w="5693">
                  <a:moveTo>
                    <a:pt x="0" y="1"/>
                  </a:moveTo>
                  <a:lnTo>
                    <a:pt x="0" y="404"/>
                  </a:lnTo>
                  <a:lnTo>
                    <a:pt x="5692" y="404"/>
                  </a:lnTo>
                  <a:lnTo>
                    <a:pt x="561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0"/>
            <p:cNvSpPr/>
            <p:nvPr/>
          </p:nvSpPr>
          <p:spPr>
            <a:xfrm>
              <a:off x="2967625" y="784825"/>
              <a:ext cx="114400" cy="9725"/>
            </a:xfrm>
            <a:custGeom>
              <a:rect b="b" l="l" r="r" t="t"/>
              <a:pathLst>
                <a:path extrusionOk="0" h="389" w="4576">
                  <a:moveTo>
                    <a:pt x="0" y="1"/>
                  </a:moveTo>
                  <a:lnTo>
                    <a:pt x="0" y="388"/>
                  </a:lnTo>
                  <a:lnTo>
                    <a:pt x="4576" y="388"/>
                  </a:lnTo>
                  <a:lnTo>
                    <a:pt x="4576"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0"/>
            <p:cNvSpPr/>
            <p:nvPr/>
          </p:nvSpPr>
          <p:spPr>
            <a:xfrm>
              <a:off x="3018425" y="739850"/>
              <a:ext cx="89575" cy="45000"/>
            </a:xfrm>
            <a:custGeom>
              <a:rect b="b" l="l" r="r" t="t"/>
              <a:pathLst>
                <a:path extrusionOk="0" h="1800" w="3583">
                  <a:moveTo>
                    <a:pt x="217" y="0"/>
                  </a:moveTo>
                  <a:lnTo>
                    <a:pt x="0" y="1800"/>
                  </a:lnTo>
                  <a:lnTo>
                    <a:pt x="3583" y="1800"/>
                  </a:lnTo>
                  <a:lnTo>
                    <a:pt x="339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0"/>
            <p:cNvSpPr/>
            <p:nvPr/>
          </p:nvSpPr>
          <p:spPr>
            <a:xfrm>
              <a:off x="3006400" y="739850"/>
              <a:ext cx="89600" cy="45000"/>
            </a:xfrm>
            <a:custGeom>
              <a:rect b="b" l="l" r="r" t="t"/>
              <a:pathLst>
                <a:path extrusionOk="0" h="1800" w="3584">
                  <a:moveTo>
                    <a:pt x="187" y="0"/>
                  </a:moveTo>
                  <a:lnTo>
                    <a:pt x="0" y="1800"/>
                  </a:lnTo>
                  <a:lnTo>
                    <a:pt x="3583" y="1800"/>
                  </a:lnTo>
                  <a:lnTo>
                    <a:pt x="3366"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a:off x="3009500" y="739850"/>
              <a:ext cx="83400" cy="17850"/>
            </a:xfrm>
            <a:custGeom>
              <a:rect b="b" l="l" r="r" t="t"/>
              <a:pathLst>
                <a:path extrusionOk="0" h="714" w="3336">
                  <a:moveTo>
                    <a:pt x="63" y="0"/>
                  </a:moveTo>
                  <a:lnTo>
                    <a:pt x="0" y="574"/>
                  </a:lnTo>
                  <a:lnTo>
                    <a:pt x="3335" y="714"/>
                  </a:lnTo>
                  <a:lnTo>
                    <a:pt x="324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a:off x="2885800" y="534350"/>
              <a:ext cx="323800" cy="205525"/>
            </a:xfrm>
            <a:custGeom>
              <a:rect b="b" l="l" r="r" t="t"/>
              <a:pathLst>
                <a:path extrusionOk="0" h="8221" w="12952">
                  <a:moveTo>
                    <a:pt x="1" y="0"/>
                  </a:moveTo>
                  <a:lnTo>
                    <a:pt x="1" y="8220"/>
                  </a:lnTo>
                  <a:lnTo>
                    <a:pt x="12951" y="8220"/>
                  </a:lnTo>
                  <a:lnTo>
                    <a:pt x="129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a:off x="3210350" y="534350"/>
              <a:ext cx="11275" cy="205525"/>
            </a:xfrm>
            <a:custGeom>
              <a:rect b="b" l="l" r="r" t="t"/>
              <a:pathLst>
                <a:path extrusionOk="0" h="8221" w="451">
                  <a:moveTo>
                    <a:pt x="0" y="0"/>
                  </a:moveTo>
                  <a:lnTo>
                    <a:pt x="0" y="8220"/>
                  </a:lnTo>
                  <a:lnTo>
                    <a:pt x="450" y="8220"/>
                  </a:lnTo>
                  <a:lnTo>
                    <a:pt x="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a:off x="2900150" y="547150"/>
              <a:ext cx="296275" cy="177600"/>
            </a:xfrm>
            <a:custGeom>
              <a:rect b="b" l="l" r="r" t="t"/>
              <a:pathLst>
                <a:path extrusionOk="0" h="7104" w="11851">
                  <a:moveTo>
                    <a:pt x="1" y="0"/>
                  </a:moveTo>
                  <a:lnTo>
                    <a:pt x="1" y="7104"/>
                  </a:lnTo>
                  <a:lnTo>
                    <a:pt x="11850" y="7104"/>
                  </a:lnTo>
                  <a:lnTo>
                    <a:pt x="11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a:off x="2906350" y="563525"/>
              <a:ext cx="116350" cy="140300"/>
            </a:xfrm>
            <a:custGeom>
              <a:rect b="b" l="l" r="r" t="t"/>
              <a:pathLst>
                <a:path extrusionOk="0" h="5612" w="4654">
                  <a:moveTo>
                    <a:pt x="3667" y="0"/>
                  </a:moveTo>
                  <a:cubicBezTo>
                    <a:pt x="3622" y="0"/>
                    <a:pt x="3576" y="4"/>
                    <a:pt x="3522" y="12"/>
                  </a:cubicBezTo>
                  <a:cubicBezTo>
                    <a:pt x="3429" y="28"/>
                    <a:pt x="3335" y="43"/>
                    <a:pt x="3258" y="90"/>
                  </a:cubicBezTo>
                  <a:lnTo>
                    <a:pt x="3211" y="105"/>
                  </a:lnTo>
                  <a:lnTo>
                    <a:pt x="3180" y="121"/>
                  </a:lnTo>
                  <a:cubicBezTo>
                    <a:pt x="3165" y="152"/>
                    <a:pt x="3134" y="152"/>
                    <a:pt x="3118" y="167"/>
                  </a:cubicBezTo>
                  <a:cubicBezTo>
                    <a:pt x="3087" y="198"/>
                    <a:pt x="3041" y="229"/>
                    <a:pt x="3010" y="260"/>
                  </a:cubicBezTo>
                  <a:cubicBezTo>
                    <a:pt x="2963" y="276"/>
                    <a:pt x="2948" y="322"/>
                    <a:pt x="2901" y="353"/>
                  </a:cubicBezTo>
                  <a:cubicBezTo>
                    <a:pt x="2870" y="384"/>
                    <a:pt x="2824" y="415"/>
                    <a:pt x="2808" y="462"/>
                  </a:cubicBezTo>
                  <a:cubicBezTo>
                    <a:pt x="2715" y="586"/>
                    <a:pt x="2622" y="741"/>
                    <a:pt x="2560" y="896"/>
                  </a:cubicBezTo>
                  <a:cubicBezTo>
                    <a:pt x="2436" y="1206"/>
                    <a:pt x="2343" y="1516"/>
                    <a:pt x="2281" y="1827"/>
                  </a:cubicBezTo>
                  <a:cubicBezTo>
                    <a:pt x="2281" y="1904"/>
                    <a:pt x="2265" y="1982"/>
                    <a:pt x="2250" y="2059"/>
                  </a:cubicBezTo>
                  <a:lnTo>
                    <a:pt x="2203" y="2292"/>
                  </a:lnTo>
                  <a:cubicBezTo>
                    <a:pt x="2203" y="2354"/>
                    <a:pt x="2188" y="2432"/>
                    <a:pt x="2172" y="2509"/>
                  </a:cubicBezTo>
                  <a:cubicBezTo>
                    <a:pt x="2157" y="2587"/>
                    <a:pt x="2126" y="2664"/>
                    <a:pt x="2110" y="2726"/>
                  </a:cubicBezTo>
                  <a:cubicBezTo>
                    <a:pt x="2095" y="2757"/>
                    <a:pt x="2095" y="2804"/>
                    <a:pt x="2079" y="2819"/>
                  </a:cubicBezTo>
                  <a:cubicBezTo>
                    <a:pt x="2079" y="2835"/>
                    <a:pt x="2048" y="2835"/>
                    <a:pt x="2048" y="2866"/>
                  </a:cubicBezTo>
                  <a:lnTo>
                    <a:pt x="2033" y="2897"/>
                  </a:lnTo>
                  <a:cubicBezTo>
                    <a:pt x="2017" y="2959"/>
                    <a:pt x="1955" y="3021"/>
                    <a:pt x="1924" y="3052"/>
                  </a:cubicBezTo>
                  <a:cubicBezTo>
                    <a:pt x="1800" y="3145"/>
                    <a:pt x="1691" y="3223"/>
                    <a:pt x="1552" y="3285"/>
                  </a:cubicBezTo>
                  <a:cubicBezTo>
                    <a:pt x="1273" y="3424"/>
                    <a:pt x="963" y="3533"/>
                    <a:pt x="699" y="3734"/>
                  </a:cubicBezTo>
                  <a:cubicBezTo>
                    <a:pt x="637" y="3796"/>
                    <a:pt x="559" y="3827"/>
                    <a:pt x="497" y="3889"/>
                  </a:cubicBezTo>
                  <a:lnTo>
                    <a:pt x="327" y="4060"/>
                  </a:lnTo>
                  <a:cubicBezTo>
                    <a:pt x="218" y="4200"/>
                    <a:pt x="125" y="4355"/>
                    <a:pt x="63" y="4510"/>
                  </a:cubicBezTo>
                  <a:cubicBezTo>
                    <a:pt x="16" y="4587"/>
                    <a:pt x="1" y="4680"/>
                    <a:pt x="1" y="4773"/>
                  </a:cubicBezTo>
                  <a:cubicBezTo>
                    <a:pt x="1" y="4882"/>
                    <a:pt x="1" y="4975"/>
                    <a:pt x="32" y="5068"/>
                  </a:cubicBezTo>
                  <a:cubicBezTo>
                    <a:pt x="78" y="5161"/>
                    <a:pt x="125" y="5270"/>
                    <a:pt x="187" y="5347"/>
                  </a:cubicBezTo>
                  <a:cubicBezTo>
                    <a:pt x="280" y="5425"/>
                    <a:pt x="342" y="5471"/>
                    <a:pt x="451" y="5518"/>
                  </a:cubicBezTo>
                  <a:cubicBezTo>
                    <a:pt x="544" y="5580"/>
                    <a:pt x="668" y="5596"/>
                    <a:pt x="761" y="5611"/>
                  </a:cubicBezTo>
                  <a:cubicBezTo>
                    <a:pt x="869" y="5611"/>
                    <a:pt x="978" y="5611"/>
                    <a:pt x="1071" y="5596"/>
                  </a:cubicBezTo>
                  <a:cubicBezTo>
                    <a:pt x="1102" y="5596"/>
                    <a:pt x="1118" y="5580"/>
                    <a:pt x="1149" y="5580"/>
                  </a:cubicBezTo>
                  <a:lnTo>
                    <a:pt x="1211" y="5549"/>
                  </a:lnTo>
                  <a:cubicBezTo>
                    <a:pt x="1226" y="5533"/>
                    <a:pt x="1288" y="5533"/>
                    <a:pt x="1319" y="5518"/>
                  </a:cubicBezTo>
                  <a:cubicBezTo>
                    <a:pt x="1412" y="5502"/>
                    <a:pt x="1490" y="5456"/>
                    <a:pt x="1567" y="5425"/>
                  </a:cubicBezTo>
                  <a:cubicBezTo>
                    <a:pt x="1753" y="5347"/>
                    <a:pt x="1878" y="5270"/>
                    <a:pt x="2017" y="5192"/>
                  </a:cubicBezTo>
                  <a:cubicBezTo>
                    <a:pt x="2141" y="5115"/>
                    <a:pt x="2265" y="5053"/>
                    <a:pt x="2405" y="4991"/>
                  </a:cubicBezTo>
                  <a:cubicBezTo>
                    <a:pt x="2529" y="4929"/>
                    <a:pt x="2653" y="4898"/>
                    <a:pt x="2793" y="4882"/>
                  </a:cubicBezTo>
                  <a:lnTo>
                    <a:pt x="2917" y="4851"/>
                  </a:lnTo>
                  <a:cubicBezTo>
                    <a:pt x="2948" y="4836"/>
                    <a:pt x="3010" y="4836"/>
                    <a:pt x="3041" y="4820"/>
                  </a:cubicBezTo>
                  <a:cubicBezTo>
                    <a:pt x="3118" y="4773"/>
                    <a:pt x="3227" y="4758"/>
                    <a:pt x="3304" y="4727"/>
                  </a:cubicBezTo>
                  <a:cubicBezTo>
                    <a:pt x="3475" y="4665"/>
                    <a:pt x="3630" y="4572"/>
                    <a:pt x="3785" y="4448"/>
                  </a:cubicBezTo>
                  <a:cubicBezTo>
                    <a:pt x="3940" y="4339"/>
                    <a:pt x="4080" y="4200"/>
                    <a:pt x="4173" y="4045"/>
                  </a:cubicBezTo>
                  <a:cubicBezTo>
                    <a:pt x="4282" y="3889"/>
                    <a:pt x="4359" y="3719"/>
                    <a:pt x="4406" y="3533"/>
                  </a:cubicBezTo>
                  <a:cubicBezTo>
                    <a:pt x="4437" y="3362"/>
                    <a:pt x="4468" y="3192"/>
                    <a:pt x="4468" y="3021"/>
                  </a:cubicBezTo>
                  <a:cubicBezTo>
                    <a:pt x="4468" y="2943"/>
                    <a:pt x="4468" y="2835"/>
                    <a:pt x="4437" y="2757"/>
                  </a:cubicBezTo>
                  <a:cubicBezTo>
                    <a:pt x="4437" y="2726"/>
                    <a:pt x="4421" y="2680"/>
                    <a:pt x="4421" y="2649"/>
                  </a:cubicBezTo>
                  <a:cubicBezTo>
                    <a:pt x="4406" y="2602"/>
                    <a:pt x="4406" y="2571"/>
                    <a:pt x="4406" y="2525"/>
                  </a:cubicBezTo>
                  <a:cubicBezTo>
                    <a:pt x="4390" y="2401"/>
                    <a:pt x="4390" y="2245"/>
                    <a:pt x="4406" y="2090"/>
                  </a:cubicBezTo>
                  <a:cubicBezTo>
                    <a:pt x="4421" y="2013"/>
                    <a:pt x="4421" y="1935"/>
                    <a:pt x="4437" y="1858"/>
                  </a:cubicBezTo>
                  <a:lnTo>
                    <a:pt x="4499" y="1625"/>
                  </a:lnTo>
                  <a:cubicBezTo>
                    <a:pt x="4545" y="1548"/>
                    <a:pt x="4561" y="1470"/>
                    <a:pt x="4576" y="1392"/>
                  </a:cubicBezTo>
                  <a:cubicBezTo>
                    <a:pt x="4592" y="1346"/>
                    <a:pt x="4607" y="1315"/>
                    <a:pt x="4607" y="1268"/>
                  </a:cubicBezTo>
                  <a:cubicBezTo>
                    <a:pt x="4638" y="1237"/>
                    <a:pt x="4638" y="1191"/>
                    <a:pt x="4638" y="1160"/>
                  </a:cubicBezTo>
                  <a:cubicBezTo>
                    <a:pt x="4654" y="1005"/>
                    <a:pt x="4638" y="850"/>
                    <a:pt x="4514" y="710"/>
                  </a:cubicBezTo>
                  <a:lnTo>
                    <a:pt x="4514" y="710"/>
                  </a:lnTo>
                  <a:cubicBezTo>
                    <a:pt x="4561" y="850"/>
                    <a:pt x="4592" y="1005"/>
                    <a:pt x="4576" y="1160"/>
                  </a:cubicBezTo>
                  <a:cubicBezTo>
                    <a:pt x="4576" y="1222"/>
                    <a:pt x="4561" y="1299"/>
                    <a:pt x="4514" y="1315"/>
                  </a:cubicBezTo>
                  <a:cubicBezTo>
                    <a:pt x="4483" y="1392"/>
                    <a:pt x="4468" y="1439"/>
                    <a:pt x="4421" y="1532"/>
                  </a:cubicBezTo>
                  <a:cubicBezTo>
                    <a:pt x="4359" y="1656"/>
                    <a:pt x="4313" y="1811"/>
                    <a:pt x="4251" y="1966"/>
                  </a:cubicBezTo>
                  <a:cubicBezTo>
                    <a:pt x="4204" y="2121"/>
                    <a:pt x="4173" y="2307"/>
                    <a:pt x="4126" y="2463"/>
                  </a:cubicBezTo>
                  <a:cubicBezTo>
                    <a:pt x="4126" y="2478"/>
                    <a:pt x="4111" y="2525"/>
                    <a:pt x="4111" y="2571"/>
                  </a:cubicBezTo>
                  <a:cubicBezTo>
                    <a:pt x="4111" y="2602"/>
                    <a:pt x="4095" y="2649"/>
                    <a:pt x="4095" y="2680"/>
                  </a:cubicBezTo>
                  <a:cubicBezTo>
                    <a:pt x="4095" y="2757"/>
                    <a:pt x="4080" y="2819"/>
                    <a:pt x="4049" y="2897"/>
                  </a:cubicBezTo>
                  <a:cubicBezTo>
                    <a:pt x="4033" y="2959"/>
                    <a:pt x="4018" y="3036"/>
                    <a:pt x="4002" y="3098"/>
                  </a:cubicBezTo>
                  <a:cubicBezTo>
                    <a:pt x="3971" y="3176"/>
                    <a:pt x="3956" y="3223"/>
                    <a:pt x="3925" y="3285"/>
                  </a:cubicBezTo>
                  <a:cubicBezTo>
                    <a:pt x="3863" y="3409"/>
                    <a:pt x="3785" y="3517"/>
                    <a:pt x="3708" y="3610"/>
                  </a:cubicBezTo>
                  <a:cubicBezTo>
                    <a:pt x="3553" y="3827"/>
                    <a:pt x="3320" y="3967"/>
                    <a:pt x="3087" y="4060"/>
                  </a:cubicBezTo>
                  <a:cubicBezTo>
                    <a:pt x="3025" y="4076"/>
                    <a:pt x="2948" y="4107"/>
                    <a:pt x="2886" y="4122"/>
                  </a:cubicBezTo>
                  <a:cubicBezTo>
                    <a:pt x="2855" y="4122"/>
                    <a:pt x="2839" y="4138"/>
                    <a:pt x="2793" y="4138"/>
                  </a:cubicBezTo>
                  <a:lnTo>
                    <a:pt x="2731" y="4153"/>
                  </a:lnTo>
                  <a:lnTo>
                    <a:pt x="2684" y="4184"/>
                  </a:lnTo>
                  <a:cubicBezTo>
                    <a:pt x="2498" y="4215"/>
                    <a:pt x="2327" y="4277"/>
                    <a:pt x="2172" y="4355"/>
                  </a:cubicBezTo>
                  <a:cubicBezTo>
                    <a:pt x="2017" y="4432"/>
                    <a:pt x="1862" y="4510"/>
                    <a:pt x="1722" y="4603"/>
                  </a:cubicBezTo>
                  <a:cubicBezTo>
                    <a:pt x="1598" y="4680"/>
                    <a:pt x="1459" y="4773"/>
                    <a:pt x="1335" y="4836"/>
                  </a:cubicBezTo>
                  <a:cubicBezTo>
                    <a:pt x="1257" y="4882"/>
                    <a:pt x="1211" y="4913"/>
                    <a:pt x="1149" y="4929"/>
                  </a:cubicBezTo>
                  <a:cubicBezTo>
                    <a:pt x="1102" y="4960"/>
                    <a:pt x="1087" y="4960"/>
                    <a:pt x="1056" y="4975"/>
                  </a:cubicBezTo>
                  <a:lnTo>
                    <a:pt x="994" y="4991"/>
                  </a:lnTo>
                  <a:lnTo>
                    <a:pt x="947" y="5006"/>
                  </a:lnTo>
                  <a:cubicBezTo>
                    <a:pt x="916" y="5037"/>
                    <a:pt x="854" y="5053"/>
                    <a:pt x="792" y="5053"/>
                  </a:cubicBezTo>
                  <a:cubicBezTo>
                    <a:pt x="745" y="5053"/>
                    <a:pt x="699" y="5053"/>
                    <a:pt x="637" y="5037"/>
                  </a:cubicBezTo>
                  <a:cubicBezTo>
                    <a:pt x="544" y="5006"/>
                    <a:pt x="466" y="4960"/>
                    <a:pt x="404" y="4851"/>
                  </a:cubicBezTo>
                  <a:cubicBezTo>
                    <a:pt x="373" y="4820"/>
                    <a:pt x="358" y="4758"/>
                    <a:pt x="358" y="4696"/>
                  </a:cubicBezTo>
                  <a:cubicBezTo>
                    <a:pt x="327" y="4649"/>
                    <a:pt x="327" y="4572"/>
                    <a:pt x="358" y="4510"/>
                  </a:cubicBezTo>
                  <a:cubicBezTo>
                    <a:pt x="389" y="4370"/>
                    <a:pt x="451" y="4231"/>
                    <a:pt x="528" y="4122"/>
                  </a:cubicBezTo>
                  <a:cubicBezTo>
                    <a:pt x="621" y="3998"/>
                    <a:pt x="714" y="3889"/>
                    <a:pt x="838" y="3812"/>
                  </a:cubicBezTo>
                  <a:cubicBezTo>
                    <a:pt x="947" y="3734"/>
                    <a:pt x="1087" y="3657"/>
                    <a:pt x="1226" y="3595"/>
                  </a:cubicBezTo>
                  <a:cubicBezTo>
                    <a:pt x="1381" y="3533"/>
                    <a:pt x="1521" y="3502"/>
                    <a:pt x="1676" y="3440"/>
                  </a:cubicBezTo>
                  <a:cubicBezTo>
                    <a:pt x="1831" y="3409"/>
                    <a:pt x="1986" y="3331"/>
                    <a:pt x="2141" y="3254"/>
                  </a:cubicBezTo>
                  <a:cubicBezTo>
                    <a:pt x="2219" y="3207"/>
                    <a:pt x="2296" y="3145"/>
                    <a:pt x="2343" y="3067"/>
                  </a:cubicBezTo>
                  <a:lnTo>
                    <a:pt x="2405" y="3021"/>
                  </a:lnTo>
                  <a:cubicBezTo>
                    <a:pt x="2420" y="2990"/>
                    <a:pt x="2420" y="2974"/>
                    <a:pt x="2451" y="2959"/>
                  </a:cubicBezTo>
                  <a:cubicBezTo>
                    <a:pt x="2482" y="2912"/>
                    <a:pt x="2498" y="2881"/>
                    <a:pt x="2529" y="2835"/>
                  </a:cubicBezTo>
                  <a:cubicBezTo>
                    <a:pt x="2607" y="2680"/>
                    <a:pt x="2653" y="2525"/>
                    <a:pt x="2715" y="2370"/>
                  </a:cubicBezTo>
                  <a:cubicBezTo>
                    <a:pt x="2731" y="2292"/>
                    <a:pt x="2762" y="2214"/>
                    <a:pt x="2793" y="2137"/>
                  </a:cubicBezTo>
                  <a:cubicBezTo>
                    <a:pt x="2839" y="2059"/>
                    <a:pt x="2855" y="1982"/>
                    <a:pt x="2870" y="1904"/>
                  </a:cubicBezTo>
                  <a:cubicBezTo>
                    <a:pt x="2948" y="1625"/>
                    <a:pt x="3025" y="1315"/>
                    <a:pt x="3118" y="1036"/>
                  </a:cubicBezTo>
                  <a:cubicBezTo>
                    <a:pt x="3165" y="896"/>
                    <a:pt x="3227" y="788"/>
                    <a:pt x="3273" y="648"/>
                  </a:cubicBezTo>
                  <a:cubicBezTo>
                    <a:pt x="3304" y="586"/>
                    <a:pt x="3335" y="555"/>
                    <a:pt x="3382" y="493"/>
                  </a:cubicBezTo>
                  <a:lnTo>
                    <a:pt x="3429" y="431"/>
                  </a:lnTo>
                  <a:cubicBezTo>
                    <a:pt x="3444" y="431"/>
                    <a:pt x="3444" y="415"/>
                    <a:pt x="3475" y="415"/>
                  </a:cubicBezTo>
                  <a:lnTo>
                    <a:pt x="3491" y="400"/>
                  </a:lnTo>
                  <a:lnTo>
                    <a:pt x="3506" y="384"/>
                  </a:lnTo>
                  <a:cubicBezTo>
                    <a:pt x="3630" y="307"/>
                    <a:pt x="3739" y="245"/>
                    <a:pt x="3878" y="229"/>
                  </a:cubicBezTo>
                  <a:cubicBezTo>
                    <a:pt x="3940" y="229"/>
                    <a:pt x="4018" y="229"/>
                    <a:pt x="4080" y="245"/>
                  </a:cubicBezTo>
                  <a:cubicBezTo>
                    <a:pt x="4111" y="260"/>
                    <a:pt x="4126" y="260"/>
                    <a:pt x="4173" y="276"/>
                  </a:cubicBezTo>
                  <a:cubicBezTo>
                    <a:pt x="4204" y="307"/>
                    <a:pt x="4251" y="322"/>
                    <a:pt x="4266" y="338"/>
                  </a:cubicBezTo>
                  <a:cubicBezTo>
                    <a:pt x="4390" y="431"/>
                    <a:pt x="4483" y="570"/>
                    <a:pt x="4514" y="710"/>
                  </a:cubicBezTo>
                  <a:cubicBezTo>
                    <a:pt x="4483" y="539"/>
                    <a:pt x="4406" y="384"/>
                    <a:pt x="4282" y="260"/>
                  </a:cubicBezTo>
                  <a:cubicBezTo>
                    <a:pt x="4251" y="229"/>
                    <a:pt x="4220" y="183"/>
                    <a:pt x="4189" y="167"/>
                  </a:cubicBezTo>
                  <a:cubicBezTo>
                    <a:pt x="4142" y="121"/>
                    <a:pt x="4111" y="105"/>
                    <a:pt x="4064" y="90"/>
                  </a:cubicBezTo>
                  <a:cubicBezTo>
                    <a:pt x="3971" y="43"/>
                    <a:pt x="3894" y="28"/>
                    <a:pt x="3801" y="12"/>
                  </a:cubicBezTo>
                  <a:cubicBezTo>
                    <a:pt x="3754" y="4"/>
                    <a:pt x="3712" y="0"/>
                    <a:pt x="3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p:nvPr/>
          </p:nvSpPr>
          <p:spPr>
            <a:xfrm>
              <a:off x="3023075" y="590575"/>
              <a:ext cx="163250" cy="131850"/>
            </a:xfrm>
            <a:custGeom>
              <a:rect b="b" l="l" r="r" t="t"/>
              <a:pathLst>
                <a:path extrusionOk="0" h="5274" w="6530">
                  <a:moveTo>
                    <a:pt x="2590" y="388"/>
                  </a:moveTo>
                  <a:cubicBezTo>
                    <a:pt x="2637" y="388"/>
                    <a:pt x="2699" y="388"/>
                    <a:pt x="2761" y="403"/>
                  </a:cubicBezTo>
                  <a:cubicBezTo>
                    <a:pt x="2839" y="419"/>
                    <a:pt x="2901" y="450"/>
                    <a:pt x="2947" y="481"/>
                  </a:cubicBezTo>
                  <a:cubicBezTo>
                    <a:pt x="3071" y="559"/>
                    <a:pt x="3180" y="652"/>
                    <a:pt x="3288" y="776"/>
                  </a:cubicBezTo>
                  <a:cubicBezTo>
                    <a:pt x="3474" y="1008"/>
                    <a:pt x="3676" y="1319"/>
                    <a:pt x="3940" y="1582"/>
                  </a:cubicBezTo>
                  <a:cubicBezTo>
                    <a:pt x="4079" y="1737"/>
                    <a:pt x="4250" y="1861"/>
                    <a:pt x="4421" y="1954"/>
                  </a:cubicBezTo>
                  <a:cubicBezTo>
                    <a:pt x="4498" y="2016"/>
                    <a:pt x="4607" y="2047"/>
                    <a:pt x="4700" y="2078"/>
                  </a:cubicBezTo>
                  <a:cubicBezTo>
                    <a:pt x="4793" y="2110"/>
                    <a:pt x="4870" y="2125"/>
                    <a:pt x="4963" y="2156"/>
                  </a:cubicBezTo>
                  <a:lnTo>
                    <a:pt x="5491" y="2265"/>
                  </a:lnTo>
                  <a:cubicBezTo>
                    <a:pt x="5568" y="2280"/>
                    <a:pt x="5661" y="2327"/>
                    <a:pt x="5739" y="2342"/>
                  </a:cubicBezTo>
                  <a:cubicBezTo>
                    <a:pt x="5816" y="2358"/>
                    <a:pt x="5894" y="2404"/>
                    <a:pt x="5971" y="2435"/>
                  </a:cubicBezTo>
                  <a:cubicBezTo>
                    <a:pt x="6049" y="2482"/>
                    <a:pt x="6111" y="2544"/>
                    <a:pt x="6173" y="2590"/>
                  </a:cubicBezTo>
                  <a:cubicBezTo>
                    <a:pt x="6204" y="2652"/>
                    <a:pt x="6251" y="2714"/>
                    <a:pt x="6266" y="2792"/>
                  </a:cubicBezTo>
                  <a:cubicBezTo>
                    <a:pt x="6282" y="2823"/>
                    <a:pt x="6282" y="2869"/>
                    <a:pt x="6282" y="2901"/>
                  </a:cubicBezTo>
                  <a:lnTo>
                    <a:pt x="6282" y="2963"/>
                  </a:lnTo>
                  <a:lnTo>
                    <a:pt x="6282" y="3025"/>
                  </a:lnTo>
                  <a:lnTo>
                    <a:pt x="6235" y="3257"/>
                  </a:lnTo>
                  <a:cubicBezTo>
                    <a:pt x="6173" y="3412"/>
                    <a:pt x="6096" y="3552"/>
                    <a:pt x="5971" y="3660"/>
                  </a:cubicBezTo>
                  <a:cubicBezTo>
                    <a:pt x="5925" y="3723"/>
                    <a:pt x="5847" y="3769"/>
                    <a:pt x="5785" y="3816"/>
                  </a:cubicBezTo>
                  <a:cubicBezTo>
                    <a:pt x="5708" y="3847"/>
                    <a:pt x="5646" y="3893"/>
                    <a:pt x="5568" y="3924"/>
                  </a:cubicBezTo>
                  <a:cubicBezTo>
                    <a:pt x="5413" y="4017"/>
                    <a:pt x="5258" y="4064"/>
                    <a:pt x="5103" y="4110"/>
                  </a:cubicBezTo>
                  <a:cubicBezTo>
                    <a:pt x="5072" y="4126"/>
                    <a:pt x="5025" y="4141"/>
                    <a:pt x="4994" y="4141"/>
                  </a:cubicBezTo>
                  <a:lnTo>
                    <a:pt x="4932" y="4157"/>
                  </a:lnTo>
                  <a:lnTo>
                    <a:pt x="4870" y="4188"/>
                  </a:lnTo>
                  <a:cubicBezTo>
                    <a:pt x="4793" y="4203"/>
                    <a:pt x="4715" y="4203"/>
                    <a:pt x="4622" y="4219"/>
                  </a:cubicBezTo>
                  <a:lnTo>
                    <a:pt x="4498" y="4234"/>
                  </a:lnTo>
                  <a:lnTo>
                    <a:pt x="4390" y="4265"/>
                  </a:lnTo>
                  <a:cubicBezTo>
                    <a:pt x="4312" y="4265"/>
                    <a:pt x="4234" y="4281"/>
                    <a:pt x="4141" y="4281"/>
                  </a:cubicBezTo>
                  <a:lnTo>
                    <a:pt x="3862" y="4296"/>
                  </a:lnTo>
                  <a:lnTo>
                    <a:pt x="3723" y="4312"/>
                  </a:lnTo>
                  <a:lnTo>
                    <a:pt x="3568" y="4312"/>
                  </a:lnTo>
                  <a:cubicBezTo>
                    <a:pt x="3211" y="4343"/>
                    <a:pt x="2839" y="4420"/>
                    <a:pt x="2482" y="4498"/>
                  </a:cubicBezTo>
                  <a:cubicBezTo>
                    <a:pt x="2389" y="4514"/>
                    <a:pt x="2296" y="4529"/>
                    <a:pt x="2218" y="4545"/>
                  </a:cubicBezTo>
                  <a:cubicBezTo>
                    <a:pt x="2141" y="4576"/>
                    <a:pt x="2048" y="4591"/>
                    <a:pt x="1970" y="4607"/>
                  </a:cubicBezTo>
                  <a:cubicBezTo>
                    <a:pt x="1815" y="4653"/>
                    <a:pt x="1675" y="4684"/>
                    <a:pt x="1520" y="4684"/>
                  </a:cubicBezTo>
                  <a:cubicBezTo>
                    <a:pt x="1458" y="4684"/>
                    <a:pt x="1381" y="4684"/>
                    <a:pt x="1319" y="4669"/>
                  </a:cubicBezTo>
                  <a:cubicBezTo>
                    <a:pt x="1272" y="4653"/>
                    <a:pt x="1195" y="4622"/>
                    <a:pt x="1133" y="4591"/>
                  </a:cubicBezTo>
                  <a:cubicBezTo>
                    <a:pt x="1117" y="4576"/>
                    <a:pt x="1070" y="4545"/>
                    <a:pt x="1039" y="4529"/>
                  </a:cubicBezTo>
                  <a:lnTo>
                    <a:pt x="977" y="4514"/>
                  </a:lnTo>
                  <a:cubicBezTo>
                    <a:pt x="962" y="4498"/>
                    <a:pt x="931" y="4498"/>
                    <a:pt x="915" y="4467"/>
                  </a:cubicBezTo>
                  <a:cubicBezTo>
                    <a:pt x="853" y="4451"/>
                    <a:pt x="807" y="4389"/>
                    <a:pt x="745" y="4358"/>
                  </a:cubicBezTo>
                  <a:lnTo>
                    <a:pt x="698" y="4312"/>
                  </a:lnTo>
                  <a:lnTo>
                    <a:pt x="667" y="4281"/>
                  </a:lnTo>
                  <a:lnTo>
                    <a:pt x="652" y="4265"/>
                  </a:lnTo>
                  <a:lnTo>
                    <a:pt x="621" y="4234"/>
                  </a:lnTo>
                  <a:lnTo>
                    <a:pt x="590" y="4203"/>
                  </a:lnTo>
                  <a:lnTo>
                    <a:pt x="543" y="4157"/>
                  </a:lnTo>
                  <a:lnTo>
                    <a:pt x="528" y="4141"/>
                  </a:lnTo>
                  <a:cubicBezTo>
                    <a:pt x="512" y="4141"/>
                    <a:pt x="512" y="4126"/>
                    <a:pt x="512" y="4126"/>
                  </a:cubicBezTo>
                  <a:lnTo>
                    <a:pt x="497" y="4079"/>
                  </a:lnTo>
                  <a:lnTo>
                    <a:pt x="466" y="4048"/>
                  </a:lnTo>
                  <a:cubicBezTo>
                    <a:pt x="450" y="3986"/>
                    <a:pt x="435" y="3909"/>
                    <a:pt x="419" y="3847"/>
                  </a:cubicBezTo>
                  <a:lnTo>
                    <a:pt x="419" y="3831"/>
                  </a:lnTo>
                  <a:lnTo>
                    <a:pt x="419" y="3816"/>
                  </a:lnTo>
                  <a:lnTo>
                    <a:pt x="419" y="3754"/>
                  </a:lnTo>
                  <a:lnTo>
                    <a:pt x="419" y="3645"/>
                  </a:lnTo>
                  <a:cubicBezTo>
                    <a:pt x="435" y="3567"/>
                    <a:pt x="435" y="3490"/>
                    <a:pt x="450" y="3412"/>
                  </a:cubicBezTo>
                  <a:cubicBezTo>
                    <a:pt x="450" y="3335"/>
                    <a:pt x="497" y="3257"/>
                    <a:pt x="512" y="3180"/>
                  </a:cubicBezTo>
                  <a:cubicBezTo>
                    <a:pt x="574" y="2994"/>
                    <a:pt x="652" y="2869"/>
                    <a:pt x="729" y="2714"/>
                  </a:cubicBezTo>
                  <a:cubicBezTo>
                    <a:pt x="760" y="2637"/>
                    <a:pt x="822" y="2575"/>
                    <a:pt x="853" y="2497"/>
                  </a:cubicBezTo>
                  <a:cubicBezTo>
                    <a:pt x="900" y="2482"/>
                    <a:pt x="915" y="2435"/>
                    <a:pt x="931" y="2404"/>
                  </a:cubicBezTo>
                  <a:lnTo>
                    <a:pt x="977" y="2342"/>
                  </a:lnTo>
                  <a:lnTo>
                    <a:pt x="1008" y="2280"/>
                  </a:lnTo>
                  <a:cubicBezTo>
                    <a:pt x="1117" y="2125"/>
                    <a:pt x="1226" y="2016"/>
                    <a:pt x="1350" y="1877"/>
                  </a:cubicBezTo>
                  <a:cubicBezTo>
                    <a:pt x="1458" y="1737"/>
                    <a:pt x="1582" y="1613"/>
                    <a:pt x="1675" y="1474"/>
                  </a:cubicBezTo>
                  <a:cubicBezTo>
                    <a:pt x="1768" y="1319"/>
                    <a:pt x="1846" y="1179"/>
                    <a:pt x="1939" y="1024"/>
                  </a:cubicBezTo>
                  <a:cubicBezTo>
                    <a:pt x="1986" y="946"/>
                    <a:pt x="2017" y="884"/>
                    <a:pt x="2079" y="807"/>
                  </a:cubicBezTo>
                  <a:cubicBezTo>
                    <a:pt x="2125" y="760"/>
                    <a:pt x="2172" y="683"/>
                    <a:pt x="2234" y="621"/>
                  </a:cubicBezTo>
                  <a:cubicBezTo>
                    <a:pt x="2296" y="559"/>
                    <a:pt x="2358" y="497"/>
                    <a:pt x="2404" y="466"/>
                  </a:cubicBezTo>
                  <a:cubicBezTo>
                    <a:pt x="2466" y="419"/>
                    <a:pt x="2528" y="388"/>
                    <a:pt x="2590" y="388"/>
                  </a:cubicBezTo>
                  <a:close/>
                  <a:moveTo>
                    <a:pt x="2668" y="0"/>
                  </a:moveTo>
                  <a:cubicBezTo>
                    <a:pt x="2621" y="0"/>
                    <a:pt x="2606" y="16"/>
                    <a:pt x="2559" y="16"/>
                  </a:cubicBezTo>
                  <a:cubicBezTo>
                    <a:pt x="2528" y="16"/>
                    <a:pt x="2482" y="16"/>
                    <a:pt x="2466" y="31"/>
                  </a:cubicBezTo>
                  <a:cubicBezTo>
                    <a:pt x="2373" y="78"/>
                    <a:pt x="2280" y="124"/>
                    <a:pt x="2203" y="217"/>
                  </a:cubicBezTo>
                  <a:cubicBezTo>
                    <a:pt x="2141" y="295"/>
                    <a:pt x="2063" y="357"/>
                    <a:pt x="2017" y="450"/>
                  </a:cubicBezTo>
                  <a:cubicBezTo>
                    <a:pt x="1986" y="512"/>
                    <a:pt x="1939" y="621"/>
                    <a:pt x="1908" y="698"/>
                  </a:cubicBezTo>
                  <a:cubicBezTo>
                    <a:pt x="1861" y="791"/>
                    <a:pt x="1846" y="869"/>
                    <a:pt x="1815" y="946"/>
                  </a:cubicBezTo>
                  <a:cubicBezTo>
                    <a:pt x="1737" y="1101"/>
                    <a:pt x="1675" y="1256"/>
                    <a:pt x="1598" y="1412"/>
                  </a:cubicBezTo>
                  <a:cubicBezTo>
                    <a:pt x="1520" y="1567"/>
                    <a:pt x="1427" y="1706"/>
                    <a:pt x="1303" y="1846"/>
                  </a:cubicBezTo>
                  <a:lnTo>
                    <a:pt x="977" y="2249"/>
                  </a:lnTo>
                  <a:lnTo>
                    <a:pt x="869" y="2342"/>
                  </a:lnTo>
                  <a:lnTo>
                    <a:pt x="776" y="2435"/>
                  </a:lnTo>
                  <a:lnTo>
                    <a:pt x="683" y="2528"/>
                  </a:lnTo>
                  <a:cubicBezTo>
                    <a:pt x="636" y="2559"/>
                    <a:pt x="605" y="2590"/>
                    <a:pt x="590" y="2637"/>
                  </a:cubicBezTo>
                  <a:cubicBezTo>
                    <a:pt x="466" y="2761"/>
                    <a:pt x="373" y="2901"/>
                    <a:pt x="279" y="3056"/>
                  </a:cubicBezTo>
                  <a:cubicBezTo>
                    <a:pt x="217" y="3133"/>
                    <a:pt x="171" y="3211"/>
                    <a:pt x="140" y="3288"/>
                  </a:cubicBezTo>
                  <a:cubicBezTo>
                    <a:pt x="93" y="3381"/>
                    <a:pt x="62" y="3459"/>
                    <a:pt x="47" y="3567"/>
                  </a:cubicBezTo>
                  <a:cubicBezTo>
                    <a:pt x="16" y="3598"/>
                    <a:pt x="0" y="3645"/>
                    <a:pt x="0" y="3691"/>
                  </a:cubicBezTo>
                  <a:lnTo>
                    <a:pt x="0" y="3769"/>
                  </a:lnTo>
                  <a:lnTo>
                    <a:pt x="0" y="3816"/>
                  </a:lnTo>
                  <a:lnTo>
                    <a:pt x="0" y="3862"/>
                  </a:lnTo>
                  <a:cubicBezTo>
                    <a:pt x="0" y="3955"/>
                    <a:pt x="16" y="4064"/>
                    <a:pt x="47" y="4157"/>
                  </a:cubicBezTo>
                  <a:cubicBezTo>
                    <a:pt x="47" y="4188"/>
                    <a:pt x="47" y="4219"/>
                    <a:pt x="62" y="4250"/>
                  </a:cubicBezTo>
                  <a:cubicBezTo>
                    <a:pt x="78" y="4265"/>
                    <a:pt x="78" y="4296"/>
                    <a:pt x="93" y="4327"/>
                  </a:cubicBezTo>
                  <a:cubicBezTo>
                    <a:pt x="93" y="4343"/>
                    <a:pt x="124" y="4343"/>
                    <a:pt x="124" y="4358"/>
                  </a:cubicBezTo>
                  <a:lnTo>
                    <a:pt x="140" y="4405"/>
                  </a:lnTo>
                  <a:cubicBezTo>
                    <a:pt x="155" y="4420"/>
                    <a:pt x="155" y="4451"/>
                    <a:pt x="171" y="4482"/>
                  </a:cubicBezTo>
                  <a:lnTo>
                    <a:pt x="217" y="4560"/>
                  </a:lnTo>
                  <a:cubicBezTo>
                    <a:pt x="217" y="4576"/>
                    <a:pt x="233" y="4576"/>
                    <a:pt x="233" y="4591"/>
                  </a:cubicBezTo>
                  <a:lnTo>
                    <a:pt x="264" y="4638"/>
                  </a:lnTo>
                  <a:lnTo>
                    <a:pt x="310" y="4684"/>
                  </a:lnTo>
                  <a:lnTo>
                    <a:pt x="373" y="4746"/>
                  </a:lnTo>
                  <a:lnTo>
                    <a:pt x="497" y="4870"/>
                  </a:lnTo>
                  <a:lnTo>
                    <a:pt x="528" y="4886"/>
                  </a:lnTo>
                  <a:lnTo>
                    <a:pt x="574" y="4901"/>
                  </a:lnTo>
                  <a:lnTo>
                    <a:pt x="698" y="4963"/>
                  </a:lnTo>
                  <a:cubicBezTo>
                    <a:pt x="729" y="4979"/>
                    <a:pt x="745" y="4979"/>
                    <a:pt x="760" y="4994"/>
                  </a:cubicBezTo>
                  <a:lnTo>
                    <a:pt x="822" y="5041"/>
                  </a:lnTo>
                  <a:cubicBezTo>
                    <a:pt x="853" y="5056"/>
                    <a:pt x="900" y="5087"/>
                    <a:pt x="962" y="5118"/>
                  </a:cubicBezTo>
                  <a:cubicBezTo>
                    <a:pt x="1055" y="5149"/>
                    <a:pt x="1164" y="5211"/>
                    <a:pt x="1272" y="5227"/>
                  </a:cubicBezTo>
                  <a:cubicBezTo>
                    <a:pt x="1381" y="5242"/>
                    <a:pt x="1505" y="5273"/>
                    <a:pt x="1613" y="5273"/>
                  </a:cubicBezTo>
                  <a:cubicBezTo>
                    <a:pt x="1737" y="5273"/>
                    <a:pt x="1846" y="5242"/>
                    <a:pt x="1939" y="5227"/>
                  </a:cubicBezTo>
                  <a:cubicBezTo>
                    <a:pt x="2063" y="5211"/>
                    <a:pt x="2141" y="5196"/>
                    <a:pt x="2234" y="5165"/>
                  </a:cubicBezTo>
                  <a:cubicBezTo>
                    <a:pt x="2404" y="5118"/>
                    <a:pt x="2559" y="5056"/>
                    <a:pt x="2745" y="5010"/>
                  </a:cubicBezTo>
                  <a:cubicBezTo>
                    <a:pt x="3071" y="4917"/>
                    <a:pt x="3412" y="4855"/>
                    <a:pt x="3754" y="4808"/>
                  </a:cubicBezTo>
                  <a:lnTo>
                    <a:pt x="3800" y="4777"/>
                  </a:lnTo>
                  <a:lnTo>
                    <a:pt x="3862" y="4777"/>
                  </a:lnTo>
                  <a:lnTo>
                    <a:pt x="4002" y="4762"/>
                  </a:lnTo>
                  <a:lnTo>
                    <a:pt x="4265" y="4731"/>
                  </a:lnTo>
                  <a:cubicBezTo>
                    <a:pt x="4312" y="4731"/>
                    <a:pt x="4374" y="4700"/>
                    <a:pt x="4405" y="4700"/>
                  </a:cubicBezTo>
                  <a:lnTo>
                    <a:pt x="4545" y="4684"/>
                  </a:lnTo>
                  <a:lnTo>
                    <a:pt x="4684" y="4669"/>
                  </a:lnTo>
                  <a:lnTo>
                    <a:pt x="4808" y="4622"/>
                  </a:lnTo>
                  <a:cubicBezTo>
                    <a:pt x="4917" y="4607"/>
                    <a:pt x="4979" y="4591"/>
                    <a:pt x="5087" y="4545"/>
                  </a:cubicBezTo>
                  <a:lnTo>
                    <a:pt x="5149" y="4529"/>
                  </a:lnTo>
                  <a:lnTo>
                    <a:pt x="5196" y="4514"/>
                  </a:lnTo>
                  <a:cubicBezTo>
                    <a:pt x="5243" y="4498"/>
                    <a:pt x="5305" y="4467"/>
                    <a:pt x="5336" y="4451"/>
                  </a:cubicBezTo>
                  <a:cubicBezTo>
                    <a:pt x="5413" y="4436"/>
                    <a:pt x="5506" y="4374"/>
                    <a:pt x="5584" y="4343"/>
                  </a:cubicBezTo>
                  <a:cubicBezTo>
                    <a:pt x="5661" y="4281"/>
                    <a:pt x="5739" y="4250"/>
                    <a:pt x="5816" y="4188"/>
                  </a:cubicBezTo>
                  <a:cubicBezTo>
                    <a:pt x="5971" y="4064"/>
                    <a:pt x="6111" y="3955"/>
                    <a:pt x="6235" y="3800"/>
                  </a:cubicBezTo>
                  <a:cubicBezTo>
                    <a:pt x="6251" y="3754"/>
                    <a:pt x="6282" y="3723"/>
                    <a:pt x="6313" y="3676"/>
                  </a:cubicBezTo>
                  <a:lnTo>
                    <a:pt x="6344" y="3629"/>
                  </a:lnTo>
                  <a:cubicBezTo>
                    <a:pt x="6359" y="3598"/>
                    <a:pt x="6359" y="3583"/>
                    <a:pt x="6375" y="3567"/>
                  </a:cubicBezTo>
                  <a:cubicBezTo>
                    <a:pt x="6421" y="3490"/>
                    <a:pt x="6452" y="3412"/>
                    <a:pt x="6483" y="3319"/>
                  </a:cubicBezTo>
                  <a:cubicBezTo>
                    <a:pt x="6514" y="3211"/>
                    <a:pt x="6530" y="3133"/>
                    <a:pt x="6530" y="3040"/>
                  </a:cubicBezTo>
                  <a:lnTo>
                    <a:pt x="6530" y="2963"/>
                  </a:lnTo>
                  <a:lnTo>
                    <a:pt x="6530" y="2901"/>
                  </a:lnTo>
                  <a:cubicBezTo>
                    <a:pt x="6530" y="2854"/>
                    <a:pt x="6530" y="2792"/>
                    <a:pt x="6514" y="2745"/>
                  </a:cubicBezTo>
                  <a:cubicBezTo>
                    <a:pt x="6499" y="2652"/>
                    <a:pt x="6437" y="2559"/>
                    <a:pt x="6375" y="2482"/>
                  </a:cubicBezTo>
                  <a:cubicBezTo>
                    <a:pt x="6313" y="2404"/>
                    <a:pt x="6220" y="2342"/>
                    <a:pt x="6142" y="2280"/>
                  </a:cubicBezTo>
                  <a:cubicBezTo>
                    <a:pt x="6065" y="2218"/>
                    <a:pt x="5987" y="2187"/>
                    <a:pt x="5894" y="2141"/>
                  </a:cubicBezTo>
                  <a:cubicBezTo>
                    <a:pt x="5863" y="2125"/>
                    <a:pt x="5801" y="2110"/>
                    <a:pt x="5754" y="2094"/>
                  </a:cubicBezTo>
                  <a:lnTo>
                    <a:pt x="5630" y="2032"/>
                  </a:lnTo>
                  <a:cubicBezTo>
                    <a:pt x="5444" y="1954"/>
                    <a:pt x="5274" y="1892"/>
                    <a:pt x="5118" y="1830"/>
                  </a:cubicBezTo>
                  <a:cubicBezTo>
                    <a:pt x="5041" y="1815"/>
                    <a:pt x="4963" y="1784"/>
                    <a:pt x="4886" y="1737"/>
                  </a:cubicBezTo>
                  <a:cubicBezTo>
                    <a:pt x="4824" y="1706"/>
                    <a:pt x="4762" y="1660"/>
                    <a:pt x="4700" y="1629"/>
                  </a:cubicBezTo>
                  <a:cubicBezTo>
                    <a:pt x="4638" y="1567"/>
                    <a:pt x="4576" y="1520"/>
                    <a:pt x="4529" y="1474"/>
                  </a:cubicBezTo>
                  <a:cubicBezTo>
                    <a:pt x="4467" y="1412"/>
                    <a:pt x="4421" y="1350"/>
                    <a:pt x="4374" y="1288"/>
                  </a:cubicBezTo>
                  <a:lnTo>
                    <a:pt x="4327" y="1241"/>
                  </a:lnTo>
                  <a:lnTo>
                    <a:pt x="4296" y="1179"/>
                  </a:lnTo>
                  <a:lnTo>
                    <a:pt x="4219" y="1086"/>
                  </a:lnTo>
                  <a:lnTo>
                    <a:pt x="4064" y="869"/>
                  </a:lnTo>
                  <a:cubicBezTo>
                    <a:pt x="3955" y="714"/>
                    <a:pt x="3847" y="559"/>
                    <a:pt x="3707" y="419"/>
                  </a:cubicBezTo>
                  <a:cubicBezTo>
                    <a:pt x="3630" y="372"/>
                    <a:pt x="3552" y="295"/>
                    <a:pt x="3474" y="233"/>
                  </a:cubicBezTo>
                  <a:cubicBezTo>
                    <a:pt x="3381" y="171"/>
                    <a:pt x="3288" y="109"/>
                    <a:pt x="3180" y="78"/>
                  </a:cubicBezTo>
                  <a:cubicBezTo>
                    <a:pt x="3071" y="31"/>
                    <a:pt x="2978" y="16"/>
                    <a:pt x="28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0"/>
            <p:cNvSpPr/>
            <p:nvPr/>
          </p:nvSpPr>
          <p:spPr>
            <a:xfrm>
              <a:off x="3102550" y="554500"/>
              <a:ext cx="84950" cy="66325"/>
            </a:xfrm>
            <a:custGeom>
              <a:rect b="b" l="l" r="r" t="t"/>
              <a:pathLst>
                <a:path extrusionOk="0" h="2653" w="3398">
                  <a:moveTo>
                    <a:pt x="280" y="1"/>
                  </a:moveTo>
                  <a:lnTo>
                    <a:pt x="264" y="32"/>
                  </a:lnTo>
                  <a:lnTo>
                    <a:pt x="233" y="47"/>
                  </a:lnTo>
                  <a:lnTo>
                    <a:pt x="218" y="63"/>
                  </a:lnTo>
                  <a:lnTo>
                    <a:pt x="202" y="78"/>
                  </a:lnTo>
                  <a:lnTo>
                    <a:pt x="187" y="109"/>
                  </a:lnTo>
                  <a:lnTo>
                    <a:pt x="156" y="125"/>
                  </a:lnTo>
                  <a:lnTo>
                    <a:pt x="140" y="140"/>
                  </a:lnTo>
                  <a:lnTo>
                    <a:pt x="125" y="156"/>
                  </a:lnTo>
                  <a:lnTo>
                    <a:pt x="63" y="218"/>
                  </a:lnTo>
                  <a:cubicBezTo>
                    <a:pt x="63" y="233"/>
                    <a:pt x="47" y="233"/>
                    <a:pt x="47" y="264"/>
                  </a:cubicBezTo>
                  <a:lnTo>
                    <a:pt x="47" y="280"/>
                  </a:lnTo>
                  <a:lnTo>
                    <a:pt x="47" y="296"/>
                  </a:lnTo>
                  <a:cubicBezTo>
                    <a:pt x="47" y="311"/>
                    <a:pt x="32" y="358"/>
                    <a:pt x="32" y="373"/>
                  </a:cubicBezTo>
                  <a:lnTo>
                    <a:pt x="32" y="420"/>
                  </a:lnTo>
                  <a:lnTo>
                    <a:pt x="32" y="435"/>
                  </a:lnTo>
                  <a:cubicBezTo>
                    <a:pt x="1" y="466"/>
                    <a:pt x="1" y="497"/>
                    <a:pt x="1" y="528"/>
                  </a:cubicBezTo>
                  <a:lnTo>
                    <a:pt x="1" y="575"/>
                  </a:lnTo>
                  <a:lnTo>
                    <a:pt x="1" y="621"/>
                  </a:lnTo>
                  <a:lnTo>
                    <a:pt x="1" y="730"/>
                  </a:lnTo>
                  <a:cubicBezTo>
                    <a:pt x="32" y="745"/>
                    <a:pt x="32" y="761"/>
                    <a:pt x="32" y="776"/>
                  </a:cubicBezTo>
                  <a:lnTo>
                    <a:pt x="32" y="792"/>
                  </a:lnTo>
                  <a:lnTo>
                    <a:pt x="32" y="823"/>
                  </a:lnTo>
                  <a:cubicBezTo>
                    <a:pt x="63" y="900"/>
                    <a:pt x="78" y="947"/>
                    <a:pt x="125" y="1009"/>
                  </a:cubicBezTo>
                  <a:cubicBezTo>
                    <a:pt x="156" y="1071"/>
                    <a:pt x="202" y="1133"/>
                    <a:pt x="233" y="1164"/>
                  </a:cubicBezTo>
                  <a:lnTo>
                    <a:pt x="357" y="1288"/>
                  </a:lnTo>
                  <a:cubicBezTo>
                    <a:pt x="389" y="1319"/>
                    <a:pt x="435" y="1366"/>
                    <a:pt x="466" y="1381"/>
                  </a:cubicBezTo>
                  <a:lnTo>
                    <a:pt x="528" y="1412"/>
                  </a:lnTo>
                  <a:lnTo>
                    <a:pt x="590" y="1459"/>
                  </a:lnTo>
                  <a:lnTo>
                    <a:pt x="683" y="1521"/>
                  </a:lnTo>
                  <a:lnTo>
                    <a:pt x="854" y="1629"/>
                  </a:lnTo>
                  <a:cubicBezTo>
                    <a:pt x="885" y="1645"/>
                    <a:pt x="900" y="1645"/>
                    <a:pt x="900" y="1676"/>
                  </a:cubicBezTo>
                  <a:lnTo>
                    <a:pt x="916" y="1691"/>
                  </a:lnTo>
                  <a:lnTo>
                    <a:pt x="931" y="1707"/>
                  </a:lnTo>
                  <a:cubicBezTo>
                    <a:pt x="931" y="1722"/>
                    <a:pt x="931" y="1722"/>
                    <a:pt x="962" y="1753"/>
                  </a:cubicBezTo>
                  <a:lnTo>
                    <a:pt x="978" y="1769"/>
                  </a:lnTo>
                  <a:cubicBezTo>
                    <a:pt x="993" y="1769"/>
                    <a:pt x="993" y="1784"/>
                    <a:pt x="993" y="1784"/>
                  </a:cubicBezTo>
                  <a:cubicBezTo>
                    <a:pt x="1040" y="1862"/>
                    <a:pt x="1086" y="1940"/>
                    <a:pt x="1148" y="2017"/>
                  </a:cubicBezTo>
                  <a:cubicBezTo>
                    <a:pt x="1273" y="2172"/>
                    <a:pt x="1397" y="2312"/>
                    <a:pt x="1536" y="2451"/>
                  </a:cubicBezTo>
                  <a:cubicBezTo>
                    <a:pt x="1614" y="2498"/>
                    <a:pt x="1691" y="2560"/>
                    <a:pt x="1769" y="2606"/>
                  </a:cubicBezTo>
                  <a:cubicBezTo>
                    <a:pt x="1846" y="2637"/>
                    <a:pt x="1939" y="2653"/>
                    <a:pt x="2048" y="2653"/>
                  </a:cubicBezTo>
                  <a:cubicBezTo>
                    <a:pt x="2141" y="2653"/>
                    <a:pt x="2219" y="2637"/>
                    <a:pt x="2312" y="2622"/>
                  </a:cubicBezTo>
                  <a:cubicBezTo>
                    <a:pt x="2389" y="2575"/>
                    <a:pt x="2482" y="2544"/>
                    <a:pt x="2560" y="2498"/>
                  </a:cubicBezTo>
                  <a:cubicBezTo>
                    <a:pt x="2637" y="2467"/>
                    <a:pt x="2715" y="2405"/>
                    <a:pt x="2792" y="2343"/>
                  </a:cubicBezTo>
                  <a:cubicBezTo>
                    <a:pt x="2870" y="2296"/>
                    <a:pt x="2948" y="2234"/>
                    <a:pt x="3010" y="2157"/>
                  </a:cubicBezTo>
                  <a:cubicBezTo>
                    <a:pt x="3010" y="2141"/>
                    <a:pt x="3025" y="2110"/>
                    <a:pt x="3056" y="2095"/>
                  </a:cubicBezTo>
                  <a:cubicBezTo>
                    <a:pt x="3056" y="2079"/>
                    <a:pt x="3072" y="2064"/>
                    <a:pt x="3087" y="2033"/>
                  </a:cubicBezTo>
                  <a:cubicBezTo>
                    <a:pt x="3087" y="2017"/>
                    <a:pt x="3103" y="2002"/>
                    <a:pt x="3134" y="1986"/>
                  </a:cubicBezTo>
                  <a:lnTo>
                    <a:pt x="3165" y="1924"/>
                  </a:lnTo>
                  <a:cubicBezTo>
                    <a:pt x="3227" y="1831"/>
                    <a:pt x="3258" y="1753"/>
                    <a:pt x="3304" y="1645"/>
                  </a:cubicBezTo>
                  <a:cubicBezTo>
                    <a:pt x="3335" y="1552"/>
                    <a:pt x="3366" y="1459"/>
                    <a:pt x="3382" y="1366"/>
                  </a:cubicBezTo>
                  <a:cubicBezTo>
                    <a:pt x="3397" y="1257"/>
                    <a:pt x="3397" y="1149"/>
                    <a:pt x="3382" y="1055"/>
                  </a:cubicBezTo>
                  <a:cubicBezTo>
                    <a:pt x="3366" y="1024"/>
                    <a:pt x="3366" y="993"/>
                    <a:pt x="3366" y="978"/>
                  </a:cubicBezTo>
                  <a:lnTo>
                    <a:pt x="3366" y="931"/>
                  </a:lnTo>
                  <a:lnTo>
                    <a:pt x="3366" y="916"/>
                  </a:lnTo>
                  <a:lnTo>
                    <a:pt x="3366" y="900"/>
                  </a:lnTo>
                  <a:lnTo>
                    <a:pt x="3335" y="854"/>
                  </a:lnTo>
                  <a:cubicBezTo>
                    <a:pt x="3320" y="838"/>
                    <a:pt x="3335" y="838"/>
                    <a:pt x="3320" y="823"/>
                  </a:cubicBezTo>
                  <a:cubicBezTo>
                    <a:pt x="3304" y="792"/>
                    <a:pt x="3304" y="761"/>
                    <a:pt x="3289" y="745"/>
                  </a:cubicBezTo>
                  <a:cubicBezTo>
                    <a:pt x="3258" y="714"/>
                    <a:pt x="3258" y="683"/>
                    <a:pt x="3242" y="668"/>
                  </a:cubicBezTo>
                  <a:cubicBezTo>
                    <a:pt x="3242" y="621"/>
                    <a:pt x="3227" y="606"/>
                    <a:pt x="3211" y="590"/>
                  </a:cubicBezTo>
                  <a:lnTo>
                    <a:pt x="3087" y="466"/>
                  </a:lnTo>
                  <a:lnTo>
                    <a:pt x="3056" y="451"/>
                  </a:lnTo>
                  <a:lnTo>
                    <a:pt x="3010" y="435"/>
                  </a:lnTo>
                  <a:cubicBezTo>
                    <a:pt x="2948" y="373"/>
                    <a:pt x="2870" y="327"/>
                    <a:pt x="2792" y="311"/>
                  </a:cubicBezTo>
                  <a:cubicBezTo>
                    <a:pt x="2699" y="280"/>
                    <a:pt x="2606" y="280"/>
                    <a:pt x="2513" y="280"/>
                  </a:cubicBezTo>
                  <a:cubicBezTo>
                    <a:pt x="2312" y="296"/>
                    <a:pt x="2141" y="311"/>
                    <a:pt x="1970" y="327"/>
                  </a:cubicBezTo>
                  <a:lnTo>
                    <a:pt x="1660" y="327"/>
                  </a:lnTo>
                  <a:cubicBezTo>
                    <a:pt x="1629" y="311"/>
                    <a:pt x="1614" y="311"/>
                    <a:pt x="1598" y="311"/>
                  </a:cubicBezTo>
                  <a:lnTo>
                    <a:pt x="1552" y="311"/>
                  </a:lnTo>
                  <a:lnTo>
                    <a:pt x="1490" y="296"/>
                  </a:lnTo>
                  <a:cubicBezTo>
                    <a:pt x="1319" y="233"/>
                    <a:pt x="1148" y="171"/>
                    <a:pt x="978" y="140"/>
                  </a:cubicBezTo>
                  <a:cubicBezTo>
                    <a:pt x="931" y="140"/>
                    <a:pt x="869" y="125"/>
                    <a:pt x="838" y="125"/>
                  </a:cubicBezTo>
                  <a:lnTo>
                    <a:pt x="761" y="109"/>
                  </a:lnTo>
                  <a:lnTo>
                    <a:pt x="528" y="109"/>
                  </a:lnTo>
                  <a:cubicBezTo>
                    <a:pt x="466" y="109"/>
                    <a:pt x="389" y="109"/>
                    <a:pt x="2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0"/>
            <p:cNvSpPr/>
            <p:nvPr/>
          </p:nvSpPr>
          <p:spPr>
            <a:xfrm>
              <a:off x="2913725" y="587075"/>
              <a:ext cx="36875" cy="39975"/>
            </a:xfrm>
            <a:custGeom>
              <a:rect b="b" l="l" r="r" t="t"/>
              <a:pathLst>
                <a:path extrusionOk="0" h="1599" w="1475">
                  <a:moveTo>
                    <a:pt x="1117" y="1"/>
                  </a:moveTo>
                  <a:cubicBezTo>
                    <a:pt x="1102" y="1"/>
                    <a:pt x="1071" y="16"/>
                    <a:pt x="1040" y="16"/>
                  </a:cubicBezTo>
                  <a:cubicBezTo>
                    <a:pt x="962" y="63"/>
                    <a:pt x="869" y="94"/>
                    <a:pt x="792" y="140"/>
                  </a:cubicBezTo>
                  <a:cubicBezTo>
                    <a:pt x="714" y="171"/>
                    <a:pt x="636" y="187"/>
                    <a:pt x="543" y="233"/>
                  </a:cubicBezTo>
                  <a:cubicBezTo>
                    <a:pt x="450" y="264"/>
                    <a:pt x="373" y="311"/>
                    <a:pt x="295" y="373"/>
                  </a:cubicBezTo>
                  <a:cubicBezTo>
                    <a:pt x="140" y="481"/>
                    <a:pt x="32" y="637"/>
                    <a:pt x="16" y="838"/>
                  </a:cubicBezTo>
                  <a:cubicBezTo>
                    <a:pt x="1" y="931"/>
                    <a:pt x="1" y="1024"/>
                    <a:pt x="16" y="1133"/>
                  </a:cubicBezTo>
                  <a:cubicBezTo>
                    <a:pt x="32" y="1164"/>
                    <a:pt x="32" y="1226"/>
                    <a:pt x="63" y="1257"/>
                  </a:cubicBezTo>
                  <a:cubicBezTo>
                    <a:pt x="78" y="1272"/>
                    <a:pt x="78" y="1303"/>
                    <a:pt x="94" y="1319"/>
                  </a:cubicBezTo>
                  <a:cubicBezTo>
                    <a:pt x="109" y="1334"/>
                    <a:pt x="109" y="1365"/>
                    <a:pt x="140" y="1381"/>
                  </a:cubicBezTo>
                  <a:cubicBezTo>
                    <a:pt x="171" y="1412"/>
                    <a:pt x="187" y="1459"/>
                    <a:pt x="233" y="1474"/>
                  </a:cubicBezTo>
                  <a:cubicBezTo>
                    <a:pt x="264" y="1521"/>
                    <a:pt x="311" y="1536"/>
                    <a:pt x="342" y="1552"/>
                  </a:cubicBezTo>
                  <a:cubicBezTo>
                    <a:pt x="388" y="1567"/>
                    <a:pt x="450" y="1598"/>
                    <a:pt x="497" y="1598"/>
                  </a:cubicBezTo>
                  <a:lnTo>
                    <a:pt x="683" y="1598"/>
                  </a:lnTo>
                  <a:cubicBezTo>
                    <a:pt x="776" y="1567"/>
                    <a:pt x="869" y="1536"/>
                    <a:pt x="962" y="1474"/>
                  </a:cubicBezTo>
                  <a:cubicBezTo>
                    <a:pt x="1040" y="1412"/>
                    <a:pt x="1117" y="1365"/>
                    <a:pt x="1179" y="1288"/>
                  </a:cubicBezTo>
                  <a:cubicBezTo>
                    <a:pt x="1226" y="1210"/>
                    <a:pt x="1272" y="1133"/>
                    <a:pt x="1319" y="1055"/>
                  </a:cubicBezTo>
                  <a:cubicBezTo>
                    <a:pt x="1350" y="947"/>
                    <a:pt x="1396" y="869"/>
                    <a:pt x="1412" y="776"/>
                  </a:cubicBezTo>
                  <a:cubicBezTo>
                    <a:pt x="1458" y="683"/>
                    <a:pt x="1474" y="590"/>
                    <a:pt x="1474" y="481"/>
                  </a:cubicBezTo>
                  <a:cubicBezTo>
                    <a:pt x="1474" y="435"/>
                    <a:pt x="1458" y="388"/>
                    <a:pt x="1458" y="326"/>
                  </a:cubicBezTo>
                  <a:cubicBezTo>
                    <a:pt x="1427" y="311"/>
                    <a:pt x="1427" y="311"/>
                    <a:pt x="1458" y="249"/>
                  </a:cubicBezTo>
                  <a:lnTo>
                    <a:pt x="1458" y="233"/>
                  </a:lnTo>
                  <a:lnTo>
                    <a:pt x="1458" y="218"/>
                  </a:lnTo>
                  <a:cubicBezTo>
                    <a:pt x="1458" y="218"/>
                    <a:pt x="1427" y="202"/>
                    <a:pt x="1427" y="171"/>
                  </a:cubicBezTo>
                  <a:cubicBezTo>
                    <a:pt x="1427" y="171"/>
                    <a:pt x="1412" y="156"/>
                    <a:pt x="1412" y="140"/>
                  </a:cubicBezTo>
                  <a:cubicBezTo>
                    <a:pt x="1396" y="140"/>
                    <a:pt x="1396" y="109"/>
                    <a:pt x="1381" y="94"/>
                  </a:cubicBezTo>
                  <a:lnTo>
                    <a:pt x="1334" y="63"/>
                  </a:lnTo>
                  <a:cubicBezTo>
                    <a:pt x="1303" y="16"/>
                    <a:pt x="1257" y="1"/>
                    <a:pt x="1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0"/>
            <p:cNvSpPr/>
            <p:nvPr/>
          </p:nvSpPr>
          <p:spPr>
            <a:xfrm>
              <a:off x="3149075" y="591350"/>
              <a:ext cx="6625" cy="5825"/>
            </a:xfrm>
            <a:custGeom>
              <a:rect b="b" l="l" r="r" t="t"/>
              <a:pathLst>
                <a:path extrusionOk="0" h="233" w="265">
                  <a:moveTo>
                    <a:pt x="141" y="0"/>
                  </a:moveTo>
                  <a:lnTo>
                    <a:pt x="109" y="109"/>
                  </a:lnTo>
                  <a:lnTo>
                    <a:pt x="1" y="124"/>
                  </a:lnTo>
                  <a:lnTo>
                    <a:pt x="109" y="140"/>
                  </a:lnTo>
                  <a:lnTo>
                    <a:pt x="141" y="233"/>
                  </a:lnTo>
                  <a:lnTo>
                    <a:pt x="156" y="140"/>
                  </a:lnTo>
                  <a:lnTo>
                    <a:pt x="265" y="124"/>
                  </a:lnTo>
                  <a:lnTo>
                    <a:pt x="156" y="109"/>
                  </a:lnTo>
                  <a:lnTo>
                    <a:pt x="1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
            <p:cNvSpPr/>
            <p:nvPr/>
          </p:nvSpPr>
          <p:spPr>
            <a:xfrm>
              <a:off x="2950950" y="639025"/>
              <a:ext cx="5850" cy="5850"/>
            </a:xfrm>
            <a:custGeom>
              <a:rect b="b" l="l" r="r" t="t"/>
              <a:pathLst>
                <a:path extrusionOk="0" h="234" w="234">
                  <a:moveTo>
                    <a:pt x="125" y="1"/>
                  </a:moveTo>
                  <a:lnTo>
                    <a:pt x="94" y="94"/>
                  </a:lnTo>
                  <a:lnTo>
                    <a:pt x="1" y="109"/>
                  </a:lnTo>
                  <a:lnTo>
                    <a:pt x="94" y="140"/>
                  </a:lnTo>
                  <a:lnTo>
                    <a:pt x="125" y="234"/>
                  </a:lnTo>
                  <a:lnTo>
                    <a:pt x="140" y="140"/>
                  </a:lnTo>
                  <a:lnTo>
                    <a:pt x="233" y="109"/>
                  </a:lnTo>
                  <a:lnTo>
                    <a:pt x="140" y="94"/>
                  </a:lnTo>
                  <a:lnTo>
                    <a:pt x="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0"/>
            <p:cNvSpPr/>
            <p:nvPr/>
          </p:nvSpPr>
          <p:spPr>
            <a:xfrm>
              <a:off x="3130475" y="656475"/>
              <a:ext cx="6225" cy="6225"/>
            </a:xfrm>
            <a:custGeom>
              <a:rect b="b" l="l" r="r" t="t"/>
              <a:pathLst>
                <a:path extrusionOk="0" h="249" w="249">
                  <a:moveTo>
                    <a:pt x="109" y="1"/>
                  </a:moveTo>
                  <a:lnTo>
                    <a:pt x="94" y="94"/>
                  </a:lnTo>
                  <a:lnTo>
                    <a:pt x="0" y="140"/>
                  </a:lnTo>
                  <a:lnTo>
                    <a:pt x="94" y="156"/>
                  </a:lnTo>
                  <a:lnTo>
                    <a:pt x="109" y="249"/>
                  </a:lnTo>
                  <a:lnTo>
                    <a:pt x="125" y="156"/>
                  </a:lnTo>
                  <a:lnTo>
                    <a:pt x="249" y="140"/>
                  </a:lnTo>
                  <a:lnTo>
                    <a:pt x="156" y="94"/>
                  </a:lnTo>
                  <a:lnTo>
                    <a:pt x="1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0"/>
            <p:cNvSpPr/>
            <p:nvPr/>
          </p:nvSpPr>
          <p:spPr>
            <a:xfrm>
              <a:off x="3173125" y="577375"/>
              <a:ext cx="3125" cy="3525"/>
            </a:xfrm>
            <a:custGeom>
              <a:rect b="b" l="l" r="r" t="t"/>
              <a:pathLst>
                <a:path extrusionOk="0" h="141" w="125">
                  <a:moveTo>
                    <a:pt x="78" y="1"/>
                  </a:moveTo>
                  <a:lnTo>
                    <a:pt x="47" y="63"/>
                  </a:lnTo>
                  <a:lnTo>
                    <a:pt x="1" y="63"/>
                  </a:lnTo>
                  <a:lnTo>
                    <a:pt x="47" y="78"/>
                  </a:lnTo>
                  <a:lnTo>
                    <a:pt x="78" y="140"/>
                  </a:lnTo>
                  <a:lnTo>
                    <a:pt x="78" y="78"/>
                  </a:lnTo>
                  <a:lnTo>
                    <a:pt x="125" y="63"/>
                  </a:lnTo>
                  <a:lnTo>
                    <a:pt x="78" y="63"/>
                  </a:lnTo>
                  <a:lnTo>
                    <a:pt x="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0"/>
            <p:cNvSpPr/>
            <p:nvPr/>
          </p:nvSpPr>
          <p:spPr>
            <a:xfrm>
              <a:off x="3139400" y="709225"/>
              <a:ext cx="3500" cy="3500"/>
            </a:xfrm>
            <a:custGeom>
              <a:rect b="b" l="l" r="r" t="t"/>
              <a:pathLst>
                <a:path extrusionOk="0" h="140" w="140">
                  <a:moveTo>
                    <a:pt x="78" y="0"/>
                  </a:moveTo>
                  <a:lnTo>
                    <a:pt x="62" y="62"/>
                  </a:lnTo>
                  <a:lnTo>
                    <a:pt x="0" y="78"/>
                  </a:lnTo>
                  <a:lnTo>
                    <a:pt x="62" y="78"/>
                  </a:lnTo>
                  <a:lnTo>
                    <a:pt x="78" y="140"/>
                  </a:lnTo>
                  <a:lnTo>
                    <a:pt x="109" y="78"/>
                  </a:lnTo>
                  <a:lnTo>
                    <a:pt x="140" y="78"/>
                  </a:lnTo>
                  <a:lnTo>
                    <a:pt x="109" y="62"/>
                  </a:lnTo>
                  <a:lnTo>
                    <a:pt x="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0"/>
            <p:cNvSpPr/>
            <p:nvPr/>
          </p:nvSpPr>
          <p:spPr>
            <a:xfrm>
              <a:off x="3102175" y="589800"/>
              <a:ext cx="3500" cy="3500"/>
            </a:xfrm>
            <a:custGeom>
              <a:rect b="b" l="l" r="r" t="t"/>
              <a:pathLst>
                <a:path extrusionOk="0" h="140" w="140">
                  <a:moveTo>
                    <a:pt x="78" y="0"/>
                  </a:moveTo>
                  <a:lnTo>
                    <a:pt x="62" y="47"/>
                  </a:lnTo>
                  <a:lnTo>
                    <a:pt x="0" y="62"/>
                  </a:lnTo>
                  <a:lnTo>
                    <a:pt x="62" y="93"/>
                  </a:lnTo>
                  <a:lnTo>
                    <a:pt x="78" y="140"/>
                  </a:lnTo>
                  <a:lnTo>
                    <a:pt x="78" y="93"/>
                  </a:lnTo>
                  <a:lnTo>
                    <a:pt x="140" y="62"/>
                  </a:lnTo>
                  <a:lnTo>
                    <a:pt x="78" y="47"/>
                  </a:lnTo>
                  <a:lnTo>
                    <a:pt x="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0"/>
            <p:cNvSpPr/>
            <p:nvPr/>
          </p:nvSpPr>
          <p:spPr>
            <a:xfrm>
              <a:off x="2914500" y="640575"/>
              <a:ext cx="3525" cy="3150"/>
            </a:xfrm>
            <a:custGeom>
              <a:rect b="b" l="l" r="r" t="t"/>
              <a:pathLst>
                <a:path extrusionOk="0" h="126" w="141">
                  <a:moveTo>
                    <a:pt x="63" y="1"/>
                  </a:moveTo>
                  <a:lnTo>
                    <a:pt x="63" y="32"/>
                  </a:lnTo>
                  <a:lnTo>
                    <a:pt x="1" y="47"/>
                  </a:lnTo>
                  <a:lnTo>
                    <a:pt x="63" y="78"/>
                  </a:lnTo>
                  <a:lnTo>
                    <a:pt x="63" y="125"/>
                  </a:lnTo>
                  <a:lnTo>
                    <a:pt x="78" y="78"/>
                  </a:lnTo>
                  <a:lnTo>
                    <a:pt x="140" y="47"/>
                  </a:lnTo>
                  <a:lnTo>
                    <a:pt x="78" y="32"/>
                  </a:lnTo>
                  <a:lnTo>
                    <a:pt x="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0"/>
            <p:cNvSpPr/>
            <p:nvPr/>
          </p:nvSpPr>
          <p:spPr>
            <a:xfrm>
              <a:off x="3176225" y="596375"/>
              <a:ext cx="3525" cy="3125"/>
            </a:xfrm>
            <a:custGeom>
              <a:rect b="b" l="l" r="r" t="t"/>
              <a:pathLst>
                <a:path extrusionOk="0" h="125" w="141">
                  <a:moveTo>
                    <a:pt x="63" y="1"/>
                  </a:moveTo>
                  <a:lnTo>
                    <a:pt x="47" y="63"/>
                  </a:lnTo>
                  <a:lnTo>
                    <a:pt x="1" y="63"/>
                  </a:lnTo>
                  <a:lnTo>
                    <a:pt x="47" y="78"/>
                  </a:lnTo>
                  <a:lnTo>
                    <a:pt x="63" y="125"/>
                  </a:lnTo>
                  <a:lnTo>
                    <a:pt x="78" y="78"/>
                  </a:lnTo>
                  <a:lnTo>
                    <a:pt x="140" y="63"/>
                  </a:lnTo>
                  <a:lnTo>
                    <a:pt x="78" y="63"/>
                  </a:lnTo>
                  <a:lnTo>
                    <a:pt x="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0"/>
            <p:cNvSpPr/>
            <p:nvPr/>
          </p:nvSpPr>
          <p:spPr>
            <a:xfrm>
              <a:off x="3061075" y="649125"/>
              <a:ext cx="3500" cy="3500"/>
            </a:xfrm>
            <a:custGeom>
              <a:rect b="b" l="l" r="r" t="t"/>
              <a:pathLst>
                <a:path extrusionOk="0" h="140" w="140">
                  <a:moveTo>
                    <a:pt x="62" y="0"/>
                  </a:moveTo>
                  <a:lnTo>
                    <a:pt x="31" y="62"/>
                  </a:lnTo>
                  <a:lnTo>
                    <a:pt x="0" y="78"/>
                  </a:lnTo>
                  <a:lnTo>
                    <a:pt x="31" y="78"/>
                  </a:lnTo>
                  <a:lnTo>
                    <a:pt x="62" y="140"/>
                  </a:lnTo>
                  <a:lnTo>
                    <a:pt x="78" y="78"/>
                  </a:lnTo>
                  <a:lnTo>
                    <a:pt x="140" y="78"/>
                  </a:lnTo>
                  <a:lnTo>
                    <a:pt x="78" y="62"/>
                  </a:lnTo>
                  <a:lnTo>
                    <a:pt x="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0"/>
            <p:cNvSpPr/>
            <p:nvPr/>
          </p:nvSpPr>
          <p:spPr>
            <a:xfrm>
              <a:off x="3006400" y="705350"/>
              <a:ext cx="3125" cy="3500"/>
            </a:xfrm>
            <a:custGeom>
              <a:rect b="b" l="l" r="r" t="t"/>
              <a:pathLst>
                <a:path extrusionOk="0" h="140" w="125">
                  <a:moveTo>
                    <a:pt x="47" y="0"/>
                  </a:moveTo>
                  <a:lnTo>
                    <a:pt x="47" y="47"/>
                  </a:lnTo>
                  <a:lnTo>
                    <a:pt x="0" y="62"/>
                  </a:lnTo>
                  <a:lnTo>
                    <a:pt x="47" y="78"/>
                  </a:lnTo>
                  <a:lnTo>
                    <a:pt x="47" y="140"/>
                  </a:lnTo>
                  <a:lnTo>
                    <a:pt x="78" y="78"/>
                  </a:lnTo>
                  <a:lnTo>
                    <a:pt x="124" y="62"/>
                  </a:lnTo>
                  <a:lnTo>
                    <a:pt x="78" y="47"/>
                  </a:lnTo>
                  <a:lnTo>
                    <a:pt x="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0"/>
            <p:cNvSpPr/>
            <p:nvPr/>
          </p:nvSpPr>
          <p:spPr>
            <a:xfrm>
              <a:off x="2964125" y="575450"/>
              <a:ext cx="3525" cy="3500"/>
            </a:xfrm>
            <a:custGeom>
              <a:rect b="b" l="l" r="r" t="t"/>
              <a:pathLst>
                <a:path extrusionOk="0" h="140" w="141">
                  <a:moveTo>
                    <a:pt x="63" y="0"/>
                  </a:moveTo>
                  <a:lnTo>
                    <a:pt x="63" y="62"/>
                  </a:lnTo>
                  <a:lnTo>
                    <a:pt x="1" y="78"/>
                  </a:lnTo>
                  <a:lnTo>
                    <a:pt x="63" y="78"/>
                  </a:lnTo>
                  <a:lnTo>
                    <a:pt x="63" y="140"/>
                  </a:lnTo>
                  <a:lnTo>
                    <a:pt x="78" y="78"/>
                  </a:lnTo>
                  <a:lnTo>
                    <a:pt x="140" y="78"/>
                  </a:lnTo>
                  <a:lnTo>
                    <a:pt x="78" y="62"/>
                  </a:lnTo>
                  <a:lnTo>
                    <a:pt x="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0"/>
            <p:cNvSpPr/>
            <p:nvPr/>
          </p:nvSpPr>
          <p:spPr>
            <a:xfrm>
              <a:off x="3175075" y="654550"/>
              <a:ext cx="3125" cy="3900"/>
            </a:xfrm>
            <a:custGeom>
              <a:rect b="b" l="l" r="r" t="t"/>
              <a:pathLst>
                <a:path extrusionOk="0" h="156" w="125">
                  <a:moveTo>
                    <a:pt x="47" y="0"/>
                  </a:moveTo>
                  <a:lnTo>
                    <a:pt x="31" y="62"/>
                  </a:lnTo>
                  <a:lnTo>
                    <a:pt x="0" y="78"/>
                  </a:lnTo>
                  <a:lnTo>
                    <a:pt x="31" y="93"/>
                  </a:lnTo>
                  <a:lnTo>
                    <a:pt x="47" y="155"/>
                  </a:lnTo>
                  <a:lnTo>
                    <a:pt x="78" y="93"/>
                  </a:lnTo>
                  <a:lnTo>
                    <a:pt x="124" y="78"/>
                  </a:lnTo>
                  <a:lnTo>
                    <a:pt x="78" y="62"/>
                  </a:lnTo>
                  <a:lnTo>
                    <a:pt x="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0"/>
            <p:cNvSpPr/>
            <p:nvPr/>
          </p:nvSpPr>
          <p:spPr>
            <a:xfrm>
              <a:off x="3136300" y="714250"/>
              <a:ext cx="800" cy="800"/>
            </a:xfrm>
            <a:custGeom>
              <a:rect b="b" l="l" r="r" t="t"/>
              <a:pathLst>
                <a:path extrusionOk="0" h="32" w="32">
                  <a:moveTo>
                    <a:pt x="16" y="1"/>
                  </a:moveTo>
                  <a:cubicBezTo>
                    <a:pt x="5" y="1"/>
                    <a:pt x="2" y="8"/>
                    <a:pt x="5" y="8"/>
                  </a:cubicBezTo>
                  <a:cubicBezTo>
                    <a:pt x="7" y="8"/>
                    <a:pt x="10" y="6"/>
                    <a:pt x="16" y="1"/>
                  </a:cubicBezTo>
                  <a:lnTo>
                    <a:pt x="16" y="1"/>
                  </a:lnTo>
                  <a:cubicBezTo>
                    <a:pt x="0" y="16"/>
                    <a:pt x="0" y="32"/>
                    <a:pt x="16" y="32"/>
                  </a:cubicBezTo>
                  <a:cubicBezTo>
                    <a:pt x="31" y="32"/>
                    <a:pt x="31" y="16"/>
                    <a:pt x="31" y="16"/>
                  </a:cubicBezTo>
                  <a:lnTo>
                    <a:pt x="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0"/>
            <p:cNvSpPr/>
            <p:nvPr/>
          </p:nvSpPr>
          <p:spPr>
            <a:xfrm>
              <a:off x="3142100" y="669675"/>
              <a:ext cx="800" cy="800"/>
            </a:xfrm>
            <a:custGeom>
              <a:rect b="b" l="l" r="r" t="t"/>
              <a:pathLst>
                <a:path extrusionOk="0" h="32" w="32">
                  <a:moveTo>
                    <a:pt x="16" y="0"/>
                  </a:moveTo>
                  <a:cubicBezTo>
                    <a:pt x="1" y="31"/>
                    <a:pt x="16" y="31"/>
                    <a:pt x="16" y="31"/>
                  </a:cubicBezTo>
                  <a:cubicBezTo>
                    <a:pt x="32" y="31"/>
                    <a:pt x="32" y="16"/>
                    <a:pt x="32" y="16"/>
                  </a:cubicBezTo>
                  <a:lnTo>
                    <a:pt x="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0"/>
            <p:cNvSpPr/>
            <p:nvPr/>
          </p:nvSpPr>
          <p:spPr>
            <a:xfrm>
              <a:off x="3010650" y="693700"/>
              <a:ext cx="425" cy="800"/>
            </a:xfrm>
            <a:custGeom>
              <a:rect b="b" l="l" r="r" t="t"/>
              <a:pathLst>
                <a:path extrusionOk="0" h="32" w="17">
                  <a:moveTo>
                    <a:pt x="1" y="1"/>
                  </a:moveTo>
                  <a:lnTo>
                    <a:pt x="1" y="32"/>
                  </a:lnTo>
                  <a:cubicBezTo>
                    <a:pt x="17" y="32"/>
                    <a:pt x="17" y="16"/>
                    <a:pt x="17" y="16"/>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0"/>
            <p:cNvSpPr/>
            <p:nvPr/>
          </p:nvSpPr>
          <p:spPr>
            <a:xfrm>
              <a:off x="3113825" y="711150"/>
              <a:ext cx="1175" cy="900"/>
            </a:xfrm>
            <a:custGeom>
              <a:rect b="b" l="l" r="r" t="t"/>
              <a:pathLst>
                <a:path extrusionOk="0" h="36" w="47">
                  <a:moveTo>
                    <a:pt x="15" y="1"/>
                  </a:moveTo>
                  <a:cubicBezTo>
                    <a:pt x="3" y="13"/>
                    <a:pt x="0" y="36"/>
                    <a:pt x="8" y="36"/>
                  </a:cubicBezTo>
                  <a:cubicBezTo>
                    <a:pt x="10" y="36"/>
                    <a:pt x="12" y="35"/>
                    <a:pt x="15" y="32"/>
                  </a:cubicBezTo>
                  <a:cubicBezTo>
                    <a:pt x="46" y="32"/>
                    <a:pt x="46" y="16"/>
                    <a:pt x="46" y="16"/>
                  </a:cubicBezTo>
                  <a:lnTo>
                    <a:pt x="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0"/>
            <p:cNvSpPr/>
            <p:nvPr/>
          </p:nvSpPr>
          <p:spPr>
            <a:xfrm>
              <a:off x="3159700" y="620425"/>
              <a:ext cx="650" cy="1175"/>
            </a:xfrm>
            <a:custGeom>
              <a:rect b="b" l="l" r="r" t="t"/>
              <a:pathLst>
                <a:path extrusionOk="0" h="47" w="26">
                  <a:moveTo>
                    <a:pt x="10" y="0"/>
                  </a:moveTo>
                  <a:cubicBezTo>
                    <a:pt x="3" y="15"/>
                    <a:pt x="2" y="23"/>
                    <a:pt x="4" y="24"/>
                  </a:cubicBezTo>
                  <a:lnTo>
                    <a:pt x="4" y="24"/>
                  </a:lnTo>
                  <a:cubicBezTo>
                    <a:pt x="5" y="18"/>
                    <a:pt x="7" y="10"/>
                    <a:pt x="10" y="0"/>
                  </a:cubicBezTo>
                  <a:close/>
                  <a:moveTo>
                    <a:pt x="10" y="0"/>
                  </a:moveTo>
                  <a:cubicBezTo>
                    <a:pt x="10" y="0"/>
                    <a:pt x="10" y="0"/>
                    <a:pt x="10" y="0"/>
                  </a:cubicBezTo>
                  <a:lnTo>
                    <a:pt x="10" y="0"/>
                  </a:lnTo>
                  <a:cubicBezTo>
                    <a:pt x="10" y="16"/>
                    <a:pt x="6" y="24"/>
                    <a:pt x="4" y="24"/>
                  </a:cubicBezTo>
                  <a:cubicBezTo>
                    <a:pt x="4" y="24"/>
                    <a:pt x="4" y="24"/>
                    <a:pt x="4" y="24"/>
                  </a:cubicBezTo>
                  <a:lnTo>
                    <a:pt x="4" y="24"/>
                  </a:lnTo>
                  <a:cubicBezTo>
                    <a:pt x="0" y="47"/>
                    <a:pt x="10" y="47"/>
                    <a:pt x="10" y="47"/>
                  </a:cubicBezTo>
                  <a:cubicBezTo>
                    <a:pt x="26" y="47"/>
                    <a:pt x="26" y="31"/>
                    <a:pt x="26" y="31"/>
                  </a:cubicBezTo>
                  <a:lnTo>
                    <a:pt x="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0"/>
            <p:cNvSpPr/>
            <p:nvPr/>
          </p:nvSpPr>
          <p:spPr>
            <a:xfrm>
              <a:off x="3154900" y="567700"/>
              <a:ext cx="800" cy="800"/>
            </a:xfrm>
            <a:custGeom>
              <a:rect b="b" l="l" r="r" t="t"/>
              <a:pathLst>
                <a:path extrusionOk="0" h="32" w="32">
                  <a:moveTo>
                    <a:pt x="1" y="0"/>
                  </a:moveTo>
                  <a:lnTo>
                    <a:pt x="1" y="31"/>
                  </a:lnTo>
                  <a:cubicBezTo>
                    <a:pt x="32" y="31"/>
                    <a:pt x="32" y="16"/>
                    <a:pt x="32" y="16"/>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0"/>
            <p:cNvSpPr/>
            <p:nvPr/>
          </p:nvSpPr>
          <p:spPr>
            <a:xfrm>
              <a:off x="3146375" y="706900"/>
              <a:ext cx="400" cy="400"/>
            </a:xfrm>
            <a:custGeom>
              <a:rect b="b" l="l" r="r" t="t"/>
              <a:pathLst>
                <a:path extrusionOk="0" h="16" w="16">
                  <a:moveTo>
                    <a:pt x="0" y="0"/>
                  </a:moveTo>
                  <a:lnTo>
                    <a:pt x="0" y="16"/>
                  </a:lnTo>
                  <a:cubicBezTo>
                    <a:pt x="0" y="16"/>
                    <a:pt x="16" y="16"/>
                    <a:pt x="0" y="0"/>
                  </a:cubicBezTo>
                  <a:lnTo>
                    <a:pt x="0" y="0"/>
                  </a:lnTo>
                  <a:cubicBezTo>
                    <a:pt x="6" y="5"/>
                    <a:pt x="9" y="7"/>
                    <a:pt x="11" y="7"/>
                  </a:cubicBezTo>
                  <a:cubicBezTo>
                    <a:pt x="14" y="7"/>
                    <a:pt x="11"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0"/>
            <p:cNvSpPr/>
            <p:nvPr/>
          </p:nvSpPr>
          <p:spPr>
            <a:xfrm>
              <a:off x="2926125" y="579700"/>
              <a:ext cx="800" cy="425"/>
            </a:xfrm>
            <a:custGeom>
              <a:rect b="b" l="l" r="r" t="t"/>
              <a:pathLst>
                <a:path extrusionOk="0" h="17" w="32">
                  <a:moveTo>
                    <a:pt x="1" y="1"/>
                  </a:moveTo>
                  <a:lnTo>
                    <a:pt x="1" y="16"/>
                  </a:lnTo>
                  <a:cubicBezTo>
                    <a:pt x="1" y="16"/>
                    <a:pt x="32" y="16"/>
                    <a:pt x="1" y="1"/>
                  </a:cubicBezTo>
                  <a:lnTo>
                    <a:pt x="1" y="1"/>
                  </a:lnTo>
                  <a:cubicBezTo>
                    <a:pt x="11" y="6"/>
                    <a:pt x="18" y="8"/>
                    <a:pt x="22" y="8"/>
                  </a:cubicBezTo>
                  <a:cubicBezTo>
                    <a:pt x="28" y="8"/>
                    <a:pt x="2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0"/>
            <p:cNvSpPr/>
            <p:nvPr/>
          </p:nvSpPr>
          <p:spPr>
            <a:xfrm>
              <a:off x="3036250" y="671600"/>
              <a:ext cx="425" cy="425"/>
            </a:xfrm>
            <a:custGeom>
              <a:rect b="b" l="l" r="r" t="t"/>
              <a:pathLst>
                <a:path extrusionOk="0" h="17" w="17">
                  <a:moveTo>
                    <a:pt x="1" y="1"/>
                  </a:moveTo>
                  <a:cubicBezTo>
                    <a:pt x="16" y="16"/>
                    <a:pt x="16" y="16"/>
                    <a:pt x="1" y="1"/>
                  </a:cubicBezTo>
                  <a:lnTo>
                    <a:pt x="1" y="16"/>
                  </a:lnTo>
                  <a:lnTo>
                    <a:pt x="1" y="1"/>
                  </a:lnTo>
                  <a:cubicBezTo>
                    <a:pt x="1" y="16"/>
                    <a:pt x="1" y="1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0"/>
            <p:cNvSpPr/>
            <p:nvPr/>
          </p:nvSpPr>
          <p:spPr>
            <a:xfrm>
              <a:off x="3014150" y="708450"/>
              <a:ext cx="425" cy="400"/>
            </a:xfrm>
            <a:custGeom>
              <a:rect b="b" l="l" r="r" t="t"/>
              <a:pathLst>
                <a:path extrusionOk="0" h="16" w="17">
                  <a:moveTo>
                    <a:pt x="1" y="0"/>
                  </a:moveTo>
                  <a:lnTo>
                    <a:pt x="1" y="16"/>
                  </a:lnTo>
                  <a:cubicBezTo>
                    <a:pt x="1" y="16"/>
                    <a:pt x="16" y="16"/>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0"/>
            <p:cNvSpPr/>
            <p:nvPr/>
          </p:nvSpPr>
          <p:spPr>
            <a:xfrm>
              <a:off x="2999800" y="691375"/>
              <a:ext cx="800" cy="425"/>
            </a:xfrm>
            <a:custGeom>
              <a:rect b="b" l="l" r="r" t="t"/>
              <a:pathLst>
                <a:path extrusionOk="0" h="17" w="32">
                  <a:moveTo>
                    <a:pt x="1" y="1"/>
                  </a:moveTo>
                  <a:lnTo>
                    <a:pt x="1" y="16"/>
                  </a:lnTo>
                  <a:cubicBezTo>
                    <a:pt x="1" y="16"/>
                    <a:pt x="32" y="16"/>
                    <a:pt x="1" y="1"/>
                  </a:cubicBezTo>
                  <a:lnTo>
                    <a:pt x="1" y="1"/>
                  </a:lnTo>
                  <a:cubicBezTo>
                    <a:pt x="11" y="6"/>
                    <a:pt x="18" y="8"/>
                    <a:pt x="21" y="8"/>
                  </a:cubicBezTo>
                  <a:cubicBezTo>
                    <a:pt x="28" y="8"/>
                    <a:pt x="2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0"/>
            <p:cNvSpPr/>
            <p:nvPr/>
          </p:nvSpPr>
          <p:spPr>
            <a:xfrm>
              <a:off x="3123500" y="676250"/>
              <a:ext cx="1175" cy="1575"/>
            </a:xfrm>
            <a:custGeom>
              <a:rect b="b" l="l" r="r" t="t"/>
              <a:pathLst>
                <a:path extrusionOk="0" h="63" w="47">
                  <a:moveTo>
                    <a:pt x="16" y="1"/>
                  </a:moveTo>
                  <a:cubicBezTo>
                    <a:pt x="0" y="1"/>
                    <a:pt x="0" y="16"/>
                    <a:pt x="0" y="16"/>
                  </a:cubicBezTo>
                  <a:cubicBezTo>
                    <a:pt x="0" y="47"/>
                    <a:pt x="0" y="63"/>
                    <a:pt x="16" y="63"/>
                  </a:cubicBezTo>
                  <a:cubicBezTo>
                    <a:pt x="16" y="63"/>
                    <a:pt x="47" y="63"/>
                    <a:pt x="47" y="47"/>
                  </a:cubicBezTo>
                  <a:cubicBezTo>
                    <a:pt x="47" y="16"/>
                    <a:pt x="47" y="1"/>
                    <a:pt x="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0"/>
            <p:cNvSpPr/>
            <p:nvPr/>
          </p:nvSpPr>
          <p:spPr>
            <a:xfrm>
              <a:off x="2987400" y="585150"/>
              <a:ext cx="5850" cy="6225"/>
            </a:xfrm>
            <a:custGeom>
              <a:rect b="b" l="l" r="r" t="t"/>
              <a:pathLst>
                <a:path extrusionOk="0" h="249" w="234">
                  <a:moveTo>
                    <a:pt x="109" y="0"/>
                  </a:moveTo>
                  <a:lnTo>
                    <a:pt x="93" y="93"/>
                  </a:lnTo>
                  <a:lnTo>
                    <a:pt x="0" y="140"/>
                  </a:lnTo>
                  <a:lnTo>
                    <a:pt x="93" y="155"/>
                  </a:lnTo>
                  <a:lnTo>
                    <a:pt x="109" y="248"/>
                  </a:lnTo>
                  <a:lnTo>
                    <a:pt x="140" y="155"/>
                  </a:lnTo>
                  <a:lnTo>
                    <a:pt x="233" y="140"/>
                  </a:lnTo>
                  <a:lnTo>
                    <a:pt x="140" y="93"/>
                  </a:lnTo>
                  <a:lnTo>
                    <a:pt x="1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0"/>
            <p:cNvSpPr/>
            <p:nvPr/>
          </p:nvSpPr>
          <p:spPr>
            <a:xfrm>
              <a:off x="2996700" y="563825"/>
              <a:ext cx="3125" cy="3500"/>
            </a:xfrm>
            <a:custGeom>
              <a:rect b="b" l="l" r="r" t="t"/>
              <a:pathLst>
                <a:path extrusionOk="0" h="140" w="125">
                  <a:moveTo>
                    <a:pt x="78" y="0"/>
                  </a:moveTo>
                  <a:lnTo>
                    <a:pt x="47" y="62"/>
                  </a:lnTo>
                  <a:lnTo>
                    <a:pt x="1" y="78"/>
                  </a:lnTo>
                  <a:lnTo>
                    <a:pt x="47" y="78"/>
                  </a:lnTo>
                  <a:lnTo>
                    <a:pt x="78" y="140"/>
                  </a:lnTo>
                  <a:lnTo>
                    <a:pt x="78" y="78"/>
                  </a:lnTo>
                  <a:lnTo>
                    <a:pt x="125" y="78"/>
                  </a:lnTo>
                  <a:lnTo>
                    <a:pt x="78" y="62"/>
                  </a:lnTo>
                  <a:lnTo>
                    <a:pt x="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0"/>
            <p:cNvSpPr/>
            <p:nvPr/>
          </p:nvSpPr>
          <p:spPr>
            <a:xfrm>
              <a:off x="2912175" y="603750"/>
              <a:ext cx="425" cy="800"/>
            </a:xfrm>
            <a:custGeom>
              <a:rect b="b" l="l" r="r" t="t"/>
              <a:pathLst>
                <a:path extrusionOk="0" h="32" w="17">
                  <a:moveTo>
                    <a:pt x="1" y="1"/>
                  </a:moveTo>
                  <a:lnTo>
                    <a:pt x="1" y="32"/>
                  </a:lnTo>
                  <a:cubicBezTo>
                    <a:pt x="16" y="32"/>
                    <a:pt x="16" y="16"/>
                    <a:pt x="16" y="16"/>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0"/>
            <p:cNvSpPr/>
            <p:nvPr/>
          </p:nvSpPr>
          <p:spPr>
            <a:xfrm>
              <a:off x="2918375" y="710375"/>
              <a:ext cx="800" cy="800"/>
            </a:xfrm>
            <a:custGeom>
              <a:rect b="b" l="l" r="r" t="t"/>
              <a:pathLst>
                <a:path extrusionOk="0" h="32" w="32">
                  <a:moveTo>
                    <a:pt x="1" y="1"/>
                  </a:moveTo>
                  <a:lnTo>
                    <a:pt x="1" y="32"/>
                  </a:lnTo>
                  <a:cubicBezTo>
                    <a:pt x="32" y="32"/>
                    <a:pt x="32" y="16"/>
                    <a:pt x="32" y="16"/>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0"/>
            <p:cNvSpPr/>
            <p:nvPr/>
          </p:nvSpPr>
          <p:spPr>
            <a:xfrm>
              <a:off x="3070750" y="709225"/>
              <a:ext cx="425" cy="1175"/>
            </a:xfrm>
            <a:custGeom>
              <a:rect b="b" l="l" r="r" t="t"/>
              <a:pathLst>
                <a:path extrusionOk="0" h="47" w="17">
                  <a:moveTo>
                    <a:pt x="1" y="0"/>
                  </a:moveTo>
                  <a:lnTo>
                    <a:pt x="1" y="47"/>
                  </a:lnTo>
                  <a:cubicBezTo>
                    <a:pt x="16" y="47"/>
                    <a:pt x="16" y="16"/>
                    <a:pt x="16" y="16"/>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0"/>
            <p:cNvSpPr/>
            <p:nvPr/>
          </p:nvSpPr>
          <p:spPr>
            <a:xfrm>
              <a:off x="2928075" y="637100"/>
              <a:ext cx="800" cy="800"/>
            </a:xfrm>
            <a:custGeom>
              <a:rect b="b" l="l" r="r" t="t"/>
              <a:pathLst>
                <a:path extrusionOk="0" h="32" w="32">
                  <a:moveTo>
                    <a:pt x="0" y="0"/>
                  </a:moveTo>
                  <a:lnTo>
                    <a:pt x="0" y="31"/>
                  </a:lnTo>
                  <a:cubicBezTo>
                    <a:pt x="31" y="31"/>
                    <a:pt x="31" y="16"/>
                    <a:pt x="31" y="16"/>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0"/>
            <p:cNvSpPr/>
            <p:nvPr/>
          </p:nvSpPr>
          <p:spPr>
            <a:xfrm>
              <a:off x="2907525" y="567700"/>
              <a:ext cx="800" cy="1175"/>
            </a:xfrm>
            <a:custGeom>
              <a:rect b="b" l="l" r="r" t="t"/>
              <a:pathLst>
                <a:path extrusionOk="0" h="47" w="32">
                  <a:moveTo>
                    <a:pt x="16" y="0"/>
                  </a:moveTo>
                  <a:cubicBezTo>
                    <a:pt x="0" y="16"/>
                    <a:pt x="0" y="16"/>
                    <a:pt x="16" y="47"/>
                  </a:cubicBezTo>
                  <a:cubicBezTo>
                    <a:pt x="16" y="47"/>
                    <a:pt x="31" y="16"/>
                    <a:pt x="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0"/>
            <p:cNvSpPr/>
            <p:nvPr/>
          </p:nvSpPr>
          <p:spPr>
            <a:xfrm>
              <a:off x="2944350" y="691000"/>
              <a:ext cx="425" cy="400"/>
            </a:xfrm>
            <a:custGeom>
              <a:rect b="b" l="l" r="r" t="t"/>
              <a:pathLst>
                <a:path extrusionOk="0" h="16" w="17">
                  <a:moveTo>
                    <a:pt x="1" y="0"/>
                  </a:moveTo>
                  <a:lnTo>
                    <a:pt x="1" y="16"/>
                  </a:lnTo>
                  <a:cubicBezTo>
                    <a:pt x="1" y="16"/>
                    <a:pt x="16" y="16"/>
                    <a:pt x="1" y="0"/>
                  </a:cubicBezTo>
                  <a:lnTo>
                    <a:pt x="1" y="0"/>
                  </a:lnTo>
                  <a:cubicBezTo>
                    <a:pt x="6" y="5"/>
                    <a:pt x="9" y="7"/>
                    <a:pt x="11" y="7"/>
                  </a:cubicBezTo>
                  <a:cubicBezTo>
                    <a:pt x="15" y="7"/>
                    <a:pt x="1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0"/>
            <p:cNvSpPr/>
            <p:nvPr/>
          </p:nvSpPr>
          <p:spPr>
            <a:xfrm>
              <a:off x="3167700" y="706500"/>
              <a:ext cx="400" cy="425"/>
            </a:xfrm>
            <a:custGeom>
              <a:rect b="b" l="l" r="r" t="t"/>
              <a:pathLst>
                <a:path extrusionOk="0" h="17" w="16">
                  <a:moveTo>
                    <a:pt x="0" y="1"/>
                  </a:moveTo>
                  <a:lnTo>
                    <a:pt x="0" y="16"/>
                  </a:lnTo>
                  <a:cubicBezTo>
                    <a:pt x="0" y="16"/>
                    <a:pt x="16" y="16"/>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0"/>
            <p:cNvSpPr/>
            <p:nvPr/>
          </p:nvSpPr>
          <p:spPr>
            <a:xfrm>
              <a:off x="3046650" y="597150"/>
              <a:ext cx="875" cy="675"/>
            </a:xfrm>
            <a:custGeom>
              <a:rect b="b" l="l" r="r" t="t"/>
              <a:pathLst>
                <a:path extrusionOk="0" h="27" w="35">
                  <a:moveTo>
                    <a:pt x="19" y="1"/>
                  </a:moveTo>
                  <a:cubicBezTo>
                    <a:pt x="1" y="19"/>
                    <a:pt x="4" y="27"/>
                    <a:pt x="10" y="27"/>
                  </a:cubicBezTo>
                  <a:cubicBezTo>
                    <a:pt x="14" y="27"/>
                    <a:pt x="19" y="23"/>
                    <a:pt x="19" y="16"/>
                  </a:cubicBezTo>
                  <a:cubicBezTo>
                    <a:pt x="19" y="16"/>
                    <a:pt x="34" y="16"/>
                    <a:pt x="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0"/>
            <p:cNvSpPr/>
            <p:nvPr/>
          </p:nvSpPr>
          <p:spPr>
            <a:xfrm>
              <a:off x="2995150" y="579700"/>
              <a:ext cx="800" cy="425"/>
            </a:xfrm>
            <a:custGeom>
              <a:rect b="b" l="l" r="r" t="t"/>
              <a:pathLst>
                <a:path extrusionOk="0" h="17" w="32">
                  <a:moveTo>
                    <a:pt x="16" y="1"/>
                  </a:moveTo>
                  <a:cubicBezTo>
                    <a:pt x="1" y="16"/>
                    <a:pt x="1" y="16"/>
                    <a:pt x="16" y="16"/>
                  </a:cubicBezTo>
                  <a:cubicBezTo>
                    <a:pt x="16" y="16"/>
                    <a:pt x="32" y="16"/>
                    <a:pt x="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0"/>
            <p:cNvSpPr/>
            <p:nvPr/>
          </p:nvSpPr>
          <p:spPr>
            <a:xfrm>
              <a:off x="2977700" y="681300"/>
              <a:ext cx="800" cy="1175"/>
            </a:xfrm>
            <a:custGeom>
              <a:rect b="b" l="l" r="r" t="t"/>
              <a:pathLst>
                <a:path extrusionOk="0" h="47" w="32">
                  <a:moveTo>
                    <a:pt x="16" y="0"/>
                  </a:moveTo>
                  <a:cubicBezTo>
                    <a:pt x="1" y="0"/>
                    <a:pt x="1" y="0"/>
                    <a:pt x="1" y="16"/>
                  </a:cubicBezTo>
                  <a:cubicBezTo>
                    <a:pt x="1" y="31"/>
                    <a:pt x="1" y="47"/>
                    <a:pt x="16" y="47"/>
                  </a:cubicBezTo>
                  <a:cubicBezTo>
                    <a:pt x="16" y="47"/>
                    <a:pt x="32" y="47"/>
                    <a:pt x="32" y="31"/>
                  </a:cubicBezTo>
                  <a:cubicBezTo>
                    <a:pt x="32" y="16"/>
                    <a:pt x="32" y="0"/>
                    <a:pt x="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0"/>
            <p:cNvSpPr/>
            <p:nvPr/>
          </p:nvSpPr>
          <p:spPr>
            <a:xfrm>
              <a:off x="3079300" y="622350"/>
              <a:ext cx="1175" cy="1600"/>
            </a:xfrm>
            <a:custGeom>
              <a:rect b="b" l="l" r="r" t="t"/>
              <a:pathLst>
                <a:path extrusionOk="0" h="64" w="47">
                  <a:moveTo>
                    <a:pt x="31" y="1"/>
                  </a:moveTo>
                  <a:lnTo>
                    <a:pt x="0" y="17"/>
                  </a:lnTo>
                  <a:cubicBezTo>
                    <a:pt x="0" y="48"/>
                    <a:pt x="0" y="63"/>
                    <a:pt x="31" y="63"/>
                  </a:cubicBezTo>
                  <a:cubicBezTo>
                    <a:pt x="31" y="63"/>
                    <a:pt x="47" y="63"/>
                    <a:pt x="47" y="48"/>
                  </a:cubicBezTo>
                  <a:cubicBezTo>
                    <a:pt x="47" y="17"/>
                    <a:pt x="47" y="1"/>
                    <a:pt x="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0"/>
            <p:cNvSpPr/>
            <p:nvPr/>
          </p:nvSpPr>
          <p:spPr>
            <a:xfrm>
              <a:off x="3148300" y="637875"/>
              <a:ext cx="1975" cy="1950"/>
            </a:xfrm>
            <a:custGeom>
              <a:rect b="b" l="l" r="r" t="t"/>
              <a:pathLst>
                <a:path extrusionOk="0" h="78" w="79">
                  <a:moveTo>
                    <a:pt x="32" y="0"/>
                  </a:moveTo>
                  <a:cubicBezTo>
                    <a:pt x="16" y="0"/>
                    <a:pt x="16" y="31"/>
                    <a:pt x="1" y="47"/>
                  </a:cubicBezTo>
                  <a:cubicBezTo>
                    <a:pt x="1" y="62"/>
                    <a:pt x="16" y="78"/>
                    <a:pt x="32" y="78"/>
                  </a:cubicBezTo>
                  <a:cubicBezTo>
                    <a:pt x="63" y="78"/>
                    <a:pt x="78" y="62"/>
                    <a:pt x="78" y="47"/>
                  </a:cubicBezTo>
                  <a:cubicBezTo>
                    <a:pt x="78" y="31"/>
                    <a:pt x="63" y="0"/>
                    <a:pt x="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0"/>
            <p:cNvSpPr/>
            <p:nvPr/>
          </p:nvSpPr>
          <p:spPr>
            <a:xfrm>
              <a:off x="2987000" y="658800"/>
              <a:ext cx="3125" cy="3525"/>
            </a:xfrm>
            <a:custGeom>
              <a:rect b="b" l="l" r="r" t="t"/>
              <a:pathLst>
                <a:path extrusionOk="0" h="141" w="125">
                  <a:moveTo>
                    <a:pt x="47" y="1"/>
                  </a:moveTo>
                  <a:lnTo>
                    <a:pt x="47" y="63"/>
                  </a:lnTo>
                  <a:lnTo>
                    <a:pt x="1" y="78"/>
                  </a:lnTo>
                  <a:lnTo>
                    <a:pt x="47" y="78"/>
                  </a:lnTo>
                  <a:lnTo>
                    <a:pt x="47" y="140"/>
                  </a:lnTo>
                  <a:lnTo>
                    <a:pt x="78" y="78"/>
                  </a:lnTo>
                  <a:lnTo>
                    <a:pt x="125" y="78"/>
                  </a:lnTo>
                  <a:lnTo>
                    <a:pt x="78" y="63"/>
                  </a:lnTo>
                  <a:lnTo>
                    <a:pt x="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0"/>
            <p:cNvSpPr/>
            <p:nvPr/>
          </p:nvSpPr>
          <p:spPr>
            <a:xfrm>
              <a:off x="3179725" y="707675"/>
              <a:ext cx="3500" cy="3500"/>
            </a:xfrm>
            <a:custGeom>
              <a:rect b="b" l="l" r="r" t="t"/>
              <a:pathLst>
                <a:path extrusionOk="0" h="140" w="140">
                  <a:moveTo>
                    <a:pt x="62" y="0"/>
                  </a:moveTo>
                  <a:lnTo>
                    <a:pt x="47" y="62"/>
                  </a:lnTo>
                  <a:lnTo>
                    <a:pt x="0" y="78"/>
                  </a:lnTo>
                  <a:lnTo>
                    <a:pt x="47" y="78"/>
                  </a:lnTo>
                  <a:lnTo>
                    <a:pt x="62" y="140"/>
                  </a:lnTo>
                  <a:lnTo>
                    <a:pt x="78" y="78"/>
                  </a:lnTo>
                  <a:lnTo>
                    <a:pt x="140" y="78"/>
                  </a:lnTo>
                  <a:lnTo>
                    <a:pt x="78" y="62"/>
                  </a:lnTo>
                  <a:lnTo>
                    <a:pt x="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0"/>
            <p:cNvSpPr/>
            <p:nvPr/>
          </p:nvSpPr>
          <p:spPr>
            <a:xfrm>
              <a:off x="3185150" y="691375"/>
              <a:ext cx="800" cy="800"/>
            </a:xfrm>
            <a:custGeom>
              <a:rect b="b" l="l" r="r" t="t"/>
              <a:pathLst>
                <a:path extrusionOk="0" h="32" w="32">
                  <a:moveTo>
                    <a:pt x="16" y="1"/>
                  </a:moveTo>
                  <a:cubicBezTo>
                    <a:pt x="0" y="16"/>
                    <a:pt x="16" y="32"/>
                    <a:pt x="16" y="32"/>
                  </a:cubicBezTo>
                  <a:cubicBezTo>
                    <a:pt x="31" y="32"/>
                    <a:pt x="31" y="16"/>
                    <a:pt x="31" y="16"/>
                  </a:cubicBezTo>
                  <a:lnTo>
                    <a:pt x="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0"/>
            <p:cNvSpPr/>
            <p:nvPr/>
          </p:nvSpPr>
          <p:spPr>
            <a:xfrm>
              <a:off x="3029650" y="714250"/>
              <a:ext cx="425" cy="800"/>
            </a:xfrm>
            <a:custGeom>
              <a:rect b="b" l="l" r="r" t="t"/>
              <a:pathLst>
                <a:path extrusionOk="0" h="32" w="17">
                  <a:moveTo>
                    <a:pt x="1" y="1"/>
                  </a:moveTo>
                  <a:lnTo>
                    <a:pt x="1" y="32"/>
                  </a:lnTo>
                  <a:cubicBezTo>
                    <a:pt x="16" y="32"/>
                    <a:pt x="16" y="16"/>
                    <a:pt x="16" y="16"/>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0"/>
            <p:cNvSpPr/>
            <p:nvPr/>
          </p:nvSpPr>
          <p:spPr>
            <a:xfrm>
              <a:off x="3100625" y="677425"/>
              <a:ext cx="3500" cy="3125"/>
            </a:xfrm>
            <a:custGeom>
              <a:rect b="b" l="l" r="r" t="t"/>
              <a:pathLst>
                <a:path extrusionOk="0" h="125" w="140">
                  <a:moveTo>
                    <a:pt x="62" y="0"/>
                  </a:moveTo>
                  <a:lnTo>
                    <a:pt x="47" y="47"/>
                  </a:lnTo>
                  <a:lnTo>
                    <a:pt x="0" y="78"/>
                  </a:lnTo>
                  <a:lnTo>
                    <a:pt x="47" y="78"/>
                  </a:lnTo>
                  <a:lnTo>
                    <a:pt x="62" y="124"/>
                  </a:lnTo>
                  <a:lnTo>
                    <a:pt x="78" y="78"/>
                  </a:lnTo>
                  <a:lnTo>
                    <a:pt x="140" y="78"/>
                  </a:lnTo>
                  <a:lnTo>
                    <a:pt x="78" y="47"/>
                  </a:lnTo>
                  <a:lnTo>
                    <a:pt x="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0"/>
            <p:cNvSpPr/>
            <p:nvPr/>
          </p:nvSpPr>
          <p:spPr>
            <a:xfrm>
              <a:off x="3045550" y="590575"/>
              <a:ext cx="800" cy="800"/>
            </a:xfrm>
            <a:custGeom>
              <a:rect b="b" l="l" r="r" t="t"/>
              <a:pathLst>
                <a:path extrusionOk="0" h="32" w="32">
                  <a:moveTo>
                    <a:pt x="16" y="0"/>
                  </a:moveTo>
                  <a:cubicBezTo>
                    <a:pt x="1" y="16"/>
                    <a:pt x="1" y="31"/>
                    <a:pt x="16" y="31"/>
                  </a:cubicBezTo>
                  <a:cubicBezTo>
                    <a:pt x="32" y="31"/>
                    <a:pt x="32" y="16"/>
                    <a:pt x="32" y="16"/>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0"/>
            <p:cNvSpPr/>
            <p:nvPr/>
          </p:nvSpPr>
          <p:spPr>
            <a:xfrm>
              <a:off x="3055275" y="703000"/>
              <a:ext cx="775" cy="575"/>
            </a:xfrm>
            <a:custGeom>
              <a:rect b="b" l="l" r="r" t="t"/>
              <a:pathLst>
                <a:path extrusionOk="0" h="23" w="31">
                  <a:moveTo>
                    <a:pt x="15" y="1"/>
                  </a:moveTo>
                  <a:cubicBezTo>
                    <a:pt x="5" y="1"/>
                    <a:pt x="1" y="8"/>
                    <a:pt x="5" y="8"/>
                  </a:cubicBezTo>
                  <a:cubicBezTo>
                    <a:pt x="6" y="8"/>
                    <a:pt x="10" y="6"/>
                    <a:pt x="15" y="1"/>
                  </a:cubicBezTo>
                  <a:lnTo>
                    <a:pt x="15" y="1"/>
                  </a:lnTo>
                  <a:cubicBezTo>
                    <a:pt x="4" y="12"/>
                    <a:pt x="1" y="23"/>
                    <a:pt x="5" y="23"/>
                  </a:cubicBezTo>
                  <a:cubicBezTo>
                    <a:pt x="7" y="23"/>
                    <a:pt x="11" y="21"/>
                    <a:pt x="15" y="17"/>
                  </a:cubicBezTo>
                  <a:cubicBezTo>
                    <a:pt x="15" y="17"/>
                    <a:pt x="31" y="17"/>
                    <a:pt x="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0"/>
            <p:cNvSpPr/>
            <p:nvPr/>
          </p:nvSpPr>
          <p:spPr>
            <a:xfrm>
              <a:off x="2933900" y="653000"/>
              <a:ext cx="3500" cy="3500"/>
            </a:xfrm>
            <a:custGeom>
              <a:rect b="b" l="l" r="r" t="t"/>
              <a:pathLst>
                <a:path extrusionOk="0" h="140" w="140">
                  <a:moveTo>
                    <a:pt x="78" y="0"/>
                  </a:moveTo>
                  <a:lnTo>
                    <a:pt x="62" y="62"/>
                  </a:lnTo>
                  <a:lnTo>
                    <a:pt x="0" y="62"/>
                  </a:lnTo>
                  <a:lnTo>
                    <a:pt x="62" y="78"/>
                  </a:lnTo>
                  <a:lnTo>
                    <a:pt x="78" y="140"/>
                  </a:lnTo>
                  <a:lnTo>
                    <a:pt x="78" y="78"/>
                  </a:lnTo>
                  <a:lnTo>
                    <a:pt x="140" y="62"/>
                  </a:lnTo>
                  <a:lnTo>
                    <a:pt x="78" y="62"/>
                  </a:lnTo>
                  <a:lnTo>
                    <a:pt x="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0"/>
            <p:cNvSpPr/>
            <p:nvPr/>
          </p:nvSpPr>
          <p:spPr>
            <a:xfrm>
              <a:off x="2917600" y="676650"/>
              <a:ext cx="800" cy="1175"/>
            </a:xfrm>
            <a:custGeom>
              <a:rect b="b" l="l" r="r" t="t"/>
              <a:pathLst>
                <a:path extrusionOk="0" h="47" w="32">
                  <a:moveTo>
                    <a:pt x="16" y="0"/>
                  </a:moveTo>
                  <a:cubicBezTo>
                    <a:pt x="1" y="31"/>
                    <a:pt x="16" y="47"/>
                    <a:pt x="16" y="47"/>
                  </a:cubicBezTo>
                  <a:cubicBezTo>
                    <a:pt x="32" y="47"/>
                    <a:pt x="32" y="31"/>
                    <a:pt x="32" y="31"/>
                  </a:cubicBezTo>
                  <a:lnTo>
                    <a:pt x="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0"/>
            <p:cNvSpPr/>
            <p:nvPr/>
          </p:nvSpPr>
          <p:spPr>
            <a:xfrm>
              <a:off x="2973450" y="647175"/>
              <a:ext cx="800" cy="1200"/>
            </a:xfrm>
            <a:custGeom>
              <a:rect b="b" l="l" r="r" t="t"/>
              <a:pathLst>
                <a:path extrusionOk="0" h="48" w="32">
                  <a:moveTo>
                    <a:pt x="16" y="1"/>
                  </a:moveTo>
                  <a:cubicBezTo>
                    <a:pt x="0" y="16"/>
                    <a:pt x="0" y="16"/>
                    <a:pt x="16" y="47"/>
                  </a:cubicBezTo>
                  <a:cubicBezTo>
                    <a:pt x="31" y="47"/>
                    <a:pt x="31" y="16"/>
                    <a:pt x="31" y="16"/>
                  </a:cubicBezTo>
                  <a:lnTo>
                    <a:pt x="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0"/>
            <p:cNvSpPr/>
            <p:nvPr/>
          </p:nvSpPr>
          <p:spPr>
            <a:xfrm>
              <a:off x="2926125" y="606475"/>
              <a:ext cx="800" cy="400"/>
            </a:xfrm>
            <a:custGeom>
              <a:rect b="b" l="l" r="r" t="t"/>
              <a:pathLst>
                <a:path extrusionOk="0" h="16" w="32">
                  <a:moveTo>
                    <a:pt x="1" y="0"/>
                  </a:moveTo>
                  <a:lnTo>
                    <a:pt x="1" y="16"/>
                  </a:lnTo>
                  <a:cubicBezTo>
                    <a:pt x="1" y="16"/>
                    <a:pt x="32" y="1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0"/>
            <p:cNvSpPr/>
            <p:nvPr/>
          </p:nvSpPr>
          <p:spPr>
            <a:xfrm>
              <a:off x="2922250" y="603750"/>
              <a:ext cx="1200" cy="1200"/>
            </a:xfrm>
            <a:custGeom>
              <a:rect b="b" l="l" r="r" t="t"/>
              <a:pathLst>
                <a:path extrusionOk="0" h="48" w="48">
                  <a:moveTo>
                    <a:pt x="32" y="1"/>
                  </a:moveTo>
                  <a:lnTo>
                    <a:pt x="1" y="16"/>
                  </a:lnTo>
                  <a:cubicBezTo>
                    <a:pt x="1" y="32"/>
                    <a:pt x="1" y="47"/>
                    <a:pt x="32" y="47"/>
                  </a:cubicBezTo>
                  <a:cubicBezTo>
                    <a:pt x="32" y="47"/>
                    <a:pt x="47" y="47"/>
                    <a:pt x="47" y="32"/>
                  </a:cubicBezTo>
                  <a:cubicBezTo>
                    <a:pt x="47" y="16"/>
                    <a:pt x="47" y="1"/>
                    <a:pt x="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0"/>
            <p:cNvSpPr/>
            <p:nvPr/>
          </p:nvSpPr>
          <p:spPr>
            <a:xfrm>
              <a:off x="3080450" y="569625"/>
              <a:ext cx="800" cy="1575"/>
            </a:xfrm>
            <a:custGeom>
              <a:rect b="b" l="l" r="r" t="t"/>
              <a:pathLst>
                <a:path extrusionOk="0" h="63" w="32">
                  <a:moveTo>
                    <a:pt x="16" y="1"/>
                  </a:moveTo>
                  <a:cubicBezTo>
                    <a:pt x="1" y="1"/>
                    <a:pt x="1" y="16"/>
                    <a:pt x="1" y="16"/>
                  </a:cubicBezTo>
                  <a:cubicBezTo>
                    <a:pt x="1" y="47"/>
                    <a:pt x="1" y="63"/>
                    <a:pt x="16" y="63"/>
                  </a:cubicBezTo>
                  <a:cubicBezTo>
                    <a:pt x="16" y="63"/>
                    <a:pt x="32" y="63"/>
                    <a:pt x="32" y="47"/>
                  </a:cubicBezTo>
                  <a:cubicBezTo>
                    <a:pt x="32" y="16"/>
                    <a:pt x="32" y="1"/>
                    <a:pt x="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0"/>
            <p:cNvSpPr/>
            <p:nvPr/>
          </p:nvSpPr>
          <p:spPr>
            <a:xfrm>
              <a:off x="2923800" y="562275"/>
              <a:ext cx="88450" cy="7775"/>
            </a:xfrm>
            <a:custGeom>
              <a:rect b="b" l="l" r="r" t="t"/>
              <a:pathLst>
                <a:path extrusionOk="0" h="311" w="3538">
                  <a:moveTo>
                    <a:pt x="1" y="0"/>
                  </a:moveTo>
                  <a:lnTo>
                    <a:pt x="1" y="310"/>
                  </a:lnTo>
                  <a:lnTo>
                    <a:pt x="3537" y="310"/>
                  </a:lnTo>
                  <a:lnTo>
                    <a:pt x="35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0"/>
            <p:cNvSpPr/>
            <p:nvPr/>
          </p:nvSpPr>
          <p:spPr>
            <a:xfrm>
              <a:off x="2925350" y="563825"/>
              <a:ext cx="57425" cy="5450"/>
            </a:xfrm>
            <a:custGeom>
              <a:rect b="b" l="l" r="r" t="t"/>
              <a:pathLst>
                <a:path extrusionOk="0" h="218" w="2297">
                  <a:moveTo>
                    <a:pt x="1" y="0"/>
                  </a:moveTo>
                  <a:lnTo>
                    <a:pt x="1" y="217"/>
                  </a:lnTo>
                  <a:lnTo>
                    <a:pt x="2296" y="217"/>
                  </a:lnTo>
                  <a:lnTo>
                    <a:pt x="2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0"/>
            <p:cNvSpPr/>
            <p:nvPr/>
          </p:nvSpPr>
          <p:spPr>
            <a:xfrm>
              <a:off x="2909850" y="561875"/>
              <a:ext cx="10500" cy="9325"/>
            </a:xfrm>
            <a:custGeom>
              <a:rect b="b" l="l" r="r" t="t"/>
              <a:pathLst>
                <a:path extrusionOk="0" h="373" w="420">
                  <a:moveTo>
                    <a:pt x="109" y="1"/>
                  </a:moveTo>
                  <a:cubicBezTo>
                    <a:pt x="32" y="1"/>
                    <a:pt x="1" y="94"/>
                    <a:pt x="63" y="202"/>
                  </a:cubicBezTo>
                  <a:cubicBezTo>
                    <a:pt x="94" y="280"/>
                    <a:pt x="156" y="326"/>
                    <a:pt x="218" y="373"/>
                  </a:cubicBezTo>
                  <a:cubicBezTo>
                    <a:pt x="264" y="311"/>
                    <a:pt x="326" y="249"/>
                    <a:pt x="373" y="202"/>
                  </a:cubicBezTo>
                  <a:cubicBezTo>
                    <a:pt x="419" y="94"/>
                    <a:pt x="404" y="1"/>
                    <a:pt x="342" y="1"/>
                  </a:cubicBezTo>
                  <a:cubicBezTo>
                    <a:pt x="249" y="1"/>
                    <a:pt x="233" y="109"/>
                    <a:pt x="233" y="109"/>
                  </a:cubicBezTo>
                  <a:cubicBezTo>
                    <a:pt x="233" y="109"/>
                    <a:pt x="187" y="1"/>
                    <a:pt x="109"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0"/>
            <p:cNvSpPr/>
            <p:nvPr/>
          </p:nvSpPr>
          <p:spPr>
            <a:xfrm>
              <a:off x="2956775" y="564200"/>
              <a:ext cx="1575" cy="3900"/>
            </a:xfrm>
            <a:custGeom>
              <a:rect b="b" l="l" r="r" t="t"/>
              <a:pathLst>
                <a:path extrusionOk="0" h="156" w="63">
                  <a:moveTo>
                    <a:pt x="16" y="1"/>
                  </a:moveTo>
                  <a:cubicBezTo>
                    <a:pt x="0" y="1"/>
                    <a:pt x="0" y="32"/>
                    <a:pt x="0" y="32"/>
                  </a:cubicBezTo>
                  <a:cubicBezTo>
                    <a:pt x="0" y="47"/>
                    <a:pt x="16" y="47"/>
                    <a:pt x="16" y="47"/>
                  </a:cubicBezTo>
                  <a:lnTo>
                    <a:pt x="62" y="47"/>
                  </a:lnTo>
                  <a:lnTo>
                    <a:pt x="16" y="1"/>
                  </a:lnTo>
                  <a:close/>
                  <a:moveTo>
                    <a:pt x="62" y="47"/>
                  </a:moveTo>
                  <a:lnTo>
                    <a:pt x="16" y="140"/>
                  </a:lnTo>
                  <a:lnTo>
                    <a:pt x="16" y="156"/>
                  </a:lnTo>
                  <a:lnTo>
                    <a:pt x="62" y="4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0"/>
            <p:cNvSpPr/>
            <p:nvPr/>
          </p:nvSpPr>
          <p:spPr>
            <a:xfrm>
              <a:off x="2958700" y="564200"/>
              <a:ext cx="2350" cy="3900"/>
            </a:xfrm>
            <a:custGeom>
              <a:rect b="b" l="l" r="r" t="t"/>
              <a:pathLst>
                <a:path extrusionOk="0" h="156" w="94">
                  <a:moveTo>
                    <a:pt x="63" y="47"/>
                  </a:moveTo>
                  <a:cubicBezTo>
                    <a:pt x="63" y="47"/>
                    <a:pt x="63" y="54"/>
                    <a:pt x="58" y="54"/>
                  </a:cubicBezTo>
                  <a:cubicBezTo>
                    <a:pt x="56" y="54"/>
                    <a:pt x="52" y="52"/>
                    <a:pt x="47" y="47"/>
                  </a:cubicBezTo>
                  <a:close/>
                  <a:moveTo>
                    <a:pt x="63" y="78"/>
                  </a:moveTo>
                  <a:cubicBezTo>
                    <a:pt x="63" y="78"/>
                    <a:pt x="78" y="78"/>
                    <a:pt x="78" y="109"/>
                  </a:cubicBezTo>
                  <a:cubicBezTo>
                    <a:pt x="78" y="120"/>
                    <a:pt x="71" y="131"/>
                    <a:pt x="66" y="131"/>
                  </a:cubicBezTo>
                  <a:cubicBezTo>
                    <a:pt x="64" y="131"/>
                    <a:pt x="63" y="129"/>
                    <a:pt x="63" y="125"/>
                  </a:cubicBezTo>
                  <a:cubicBezTo>
                    <a:pt x="63" y="125"/>
                    <a:pt x="32" y="125"/>
                    <a:pt x="32" y="109"/>
                  </a:cubicBezTo>
                  <a:cubicBezTo>
                    <a:pt x="32" y="109"/>
                    <a:pt x="32" y="78"/>
                    <a:pt x="63" y="78"/>
                  </a:cubicBezTo>
                  <a:close/>
                  <a:moveTo>
                    <a:pt x="63" y="1"/>
                  </a:moveTo>
                  <a:cubicBezTo>
                    <a:pt x="47" y="1"/>
                    <a:pt x="16" y="32"/>
                    <a:pt x="16" y="47"/>
                  </a:cubicBezTo>
                  <a:lnTo>
                    <a:pt x="16" y="63"/>
                  </a:lnTo>
                  <a:cubicBezTo>
                    <a:pt x="1" y="78"/>
                    <a:pt x="1" y="78"/>
                    <a:pt x="1" y="109"/>
                  </a:cubicBezTo>
                  <a:lnTo>
                    <a:pt x="1" y="125"/>
                  </a:lnTo>
                  <a:cubicBezTo>
                    <a:pt x="16" y="140"/>
                    <a:pt x="47" y="156"/>
                    <a:pt x="63" y="156"/>
                  </a:cubicBezTo>
                  <a:cubicBezTo>
                    <a:pt x="78" y="140"/>
                    <a:pt x="94" y="125"/>
                    <a:pt x="94" y="109"/>
                  </a:cubicBezTo>
                  <a:lnTo>
                    <a:pt x="94" y="63"/>
                  </a:lnTo>
                  <a:lnTo>
                    <a:pt x="94" y="47"/>
                  </a:lnTo>
                  <a:cubicBezTo>
                    <a:pt x="94" y="16"/>
                    <a:pt x="78" y="1"/>
                    <a:pt x="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0"/>
            <p:cNvSpPr/>
            <p:nvPr/>
          </p:nvSpPr>
          <p:spPr>
            <a:xfrm>
              <a:off x="2961800" y="564200"/>
              <a:ext cx="2350" cy="3900"/>
            </a:xfrm>
            <a:custGeom>
              <a:rect b="b" l="l" r="r" t="t"/>
              <a:pathLst>
                <a:path extrusionOk="0" h="156" w="94">
                  <a:moveTo>
                    <a:pt x="16" y="1"/>
                  </a:moveTo>
                  <a:cubicBezTo>
                    <a:pt x="1" y="1"/>
                    <a:pt x="1" y="32"/>
                    <a:pt x="1" y="32"/>
                  </a:cubicBezTo>
                  <a:cubicBezTo>
                    <a:pt x="1" y="47"/>
                    <a:pt x="16" y="47"/>
                    <a:pt x="16" y="47"/>
                  </a:cubicBezTo>
                  <a:lnTo>
                    <a:pt x="47" y="47"/>
                  </a:lnTo>
                  <a:lnTo>
                    <a:pt x="32" y="63"/>
                  </a:lnTo>
                  <a:lnTo>
                    <a:pt x="32" y="78"/>
                  </a:lnTo>
                  <a:cubicBezTo>
                    <a:pt x="47" y="78"/>
                    <a:pt x="47" y="78"/>
                    <a:pt x="47" y="109"/>
                  </a:cubicBezTo>
                  <a:lnTo>
                    <a:pt x="47" y="125"/>
                  </a:lnTo>
                  <a:lnTo>
                    <a:pt x="1" y="125"/>
                  </a:lnTo>
                  <a:lnTo>
                    <a:pt x="1" y="140"/>
                  </a:lnTo>
                  <a:cubicBezTo>
                    <a:pt x="16" y="156"/>
                    <a:pt x="16" y="156"/>
                    <a:pt x="32" y="156"/>
                  </a:cubicBezTo>
                  <a:cubicBezTo>
                    <a:pt x="47" y="156"/>
                    <a:pt x="78" y="140"/>
                    <a:pt x="78" y="140"/>
                  </a:cubicBezTo>
                  <a:cubicBezTo>
                    <a:pt x="94" y="125"/>
                    <a:pt x="94" y="125"/>
                    <a:pt x="94" y="109"/>
                  </a:cubicBezTo>
                  <a:cubicBezTo>
                    <a:pt x="94" y="78"/>
                    <a:pt x="78" y="63"/>
                    <a:pt x="78" y="63"/>
                  </a:cubicBezTo>
                  <a:lnTo>
                    <a:pt x="94" y="32"/>
                  </a:lnTo>
                  <a:cubicBezTo>
                    <a:pt x="94" y="1"/>
                    <a:pt x="78"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0"/>
            <p:cNvSpPr/>
            <p:nvPr/>
          </p:nvSpPr>
          <p:spPr>
            <a:xfrm>
              <a:off x="2966075" y="564975"/>
              <a:ext cx="1575" cy="2750"/>
            </a:xfrm>
            <a:custGeom>
              <a:rect b="b" l="l" r="r" t="t"/>
              <a:pathLst>
                <a:path extrusionOk="0" h="110" w="63">
                  <a:moveTo>
                    <a:pt x="31" y="1"/>
                  </a:moveTo>
                  <a:lnTo>
                    <a:pt x="0" y="109"/>
                  </a:lnTo>
                  <a:lnTo>
                    <a:pt x="62" y="16"/>
                  </a:lnTo>
                  <a:lnTo>
                    <a:pt x="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0"/>
            <p:cNvSpPr/>
            <p:nvPr/>
          </p:nvSpPr>
          <p:spPr>
            <a:xfrm>
              <a:off x="2969950" y="564975"/>
              <a:ext cx="400" cy="3125"/>
            </a:xfrm>
            <a:custGeom>
              <a:rect b="b" l="l" r="r" t="t"/>
              <a:pathLst>
                <a:path extrusionOk="0" h="125" w="16">
                  <a:moveTo>
                    <a:pt x="16" y="1"/>
                  </a:moveTo>
                  <a:lnTo>
                    <a:pt x="0" y="16"/>
                  </a:lnTo>
                  <a:lnTo>
                    <a:pt x="0" y="32"/>
                  </a:lnTo>
                  <a:lnTo>
                    <a:pt x="0" y="125"/>
                  </a:lnTo>
                  <a:cubicBezTo>
                    <a:pt x="16" y="125"/>
                    <a:pt x="16" y="109"/>
                    <a:pt x="16" y="109"/>
                  </a:cubicBezTo>
                  <a:lnTo>
                    <a:pt x="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0"/>
            <p:cNvSpPr/>
            <p:nvPr/>
          </p:nvSpPr>
          <p:spPr>
            <a:xfrm>
              <a:off x="2971500" y="564200"/>
              <a:ext cx="2350" cy="3900"/>
            </a:xfrm>
            <a:custGeom>
              <a:rect b="b" l="l" r="r" t="t"/>
              <a:pathLst>
                <a:path extrusionOk="0" h="156" w="94">
                  <a:moveTo>
                    <a:pt x="32" y="1"/>
                  </a:moveTo>
                  <a:cubicBezTo>
                    <a:pt x="16" y="1"/>
                    <a:pt x="1" y="32"/>
                    <a:pt x="1" y="32"/>
                  </a:cubicBezTo>
                  <a:lnTo>
                    <a:pt x="1" y="47"/>
                  </a:lnTo>
                  <a:lnTo>
                    <a:pt x="47" y="47"/>
                  </a:lnTo>
                  <a:lnTo>
                    <a:pt x="47" y="63"/>
                  </a:lnTo>
                  <a:lnTo>
                    <a:pt x="47" y="78"/>
                  </a:lnTo>
                  <a:lnTo>
                    <a:pt x="1" y="140"/>
                  </a:lnTo>
                  <a:lnTo>
                    <a:pt x="1" y="156"/>
                  </a:lnTo>
                  <a:lnTo>
                    <a:pt x="78" y="140"/>
                  </a:lnTo>
                  <a:lnTo>
                    <a:pt x="32" y="140"/>
                  </a:lnTo>
                  <a:lnTo>
                    <a:pt x="63" y="109"/>
                  </a:lnTo>
                  <a:cubicBezTo>
                    <a:pt x="94" y="78"/>
                    <a:pt x="94" y="78"/>
                    <a:pt x="94" y="63"/>
                  </a:cubicBezTo>
                  <a:cubicBezTo>
                    <a:pt x="94" y="47"/>
                    <a:pt x="63" y="32"/>
                    <a:pt x="63" y="32"/>
                  </a:cubicBezTo>
                  <a:cubicBezTo>
                    <a:pt x="47" y="1"/>
                    <a:pt x="47" y="1"/>
                    <a:pt x="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0"/>
            <p:cNvSpPr/>
            <p:nvPr/>
          </p:nvSpPr>
          <p:spPr>
            <a:xfrm>
              <a:off x="2973825" y="564975"/>
              <a:ext cx="2750" cy="2750"/>
            </a:xfrm>
            <a:custGeom>
              <a:rect b="b" l="l" r="r" t="t"/>
              <a:pathLst>
                <a:path extrusionOk="0" h="110" w="110">
                  <a:moveTo>
                    <a:pt x="63" y="1"/>
                  </a:moveTo>
                  <a:cubicBezTo>
                    <a:pt x="32" y="1"/>
                    <a:pt x="16" y="1"/>
                    <a:pt x="16" y="16"/>
                  </a:cubicBezTo>
                  <a:cubicBezTo>
                    <a:pt x="1" y="16"/>
                    <a:pt x="1" y="32"/>
                    <a:pt x="1" y="47"/>
                  </a:cubicBezTo>
                  <a:cubicBezTo>
                    <a:pt x="1" y="78"/>
                    <a:pt x="1" y="94"/>
                    <a:pt x="16" y="94"/>
                  </a:cubicBezTo>
                  <a:cubicBezTo>
                    <a:pt x="32" y="109"/>
                    <a:pt x="32" y="109"/>
                    <a:pt x="63" y="109"/>
                  </a:cubicBezTo>
                  <a:cubicBezTo>
                    <a:pt x="78" y="109"/>
                    <a:pt x="94" y="109"/>
                    <a:pt x="94" y="94"/>
                  </a:cubicBezTo>
                  <a:cubicBezTo>
                    <a:pt x="109" y="94"/>
                    <a:pt x="109" y="78"/>
                    <a:pt x="109" y="47"/>
                  </a:cubicBezTo>
                  <a:cubicBezTo>
                    <a:pt x="109" y="32"/>
                    <a:pt x="94" y="32"/>
                    <a:pt x="94" y="16"/>
                  </a:cubicBezTo>
                  <a:cubicBezTo>
                    <a:pt x="78" y="1"/>
                    <a:pt x="78" y="1"/>
                    <a:pt x="63" y="1"/>
                  </a:cubicBezTo>
                  <a:lnTo>
                    <a:pt x="78" y="16"/>
                  </a:lnTo>
                  <a:lnTo>
                    <a:pt x="78" y="47"/>
                  </a:lnTo>
                  <a:cubicBezTo>
                    <a:pt x="78" y="78"/>
                    <a:pt x="78" y="78"/>
                    <a:pt x="63" y="94"/>
                  </a:cubicBezTo>
                  <a:cubicBezTo>
                    <a:pt x="63" y="99"/>
                    <a:pt x="59" y="101"/>
                    <a:pt x="55" y="101"/>
                  </a:cubicBezTo>
                  <a:cubicBezTo>
                    <a:pt x="45" y="101"/>
                    <a:pt x="32" y="94"/>
                    <a:pt x="32" y="94"/>
                  </a:cubicBezTo>
                  <a:lnTo>
                    <a:pt x="32" y="47"/>
                  </a:lnTo>
                  <a:lnTo>
                    <a:pt x="32" y="16"/>
                  </a:lnTo>
                  <a:cubicBezTo>
                    <a:pt x="32" y="1"/>
                    <a:pt x="63" y="1"/>
                    <a:pt x="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0"/>
            <p:cNvSpPr/>
            <p:nvPr/>
          </p:nvSpPr>
          <p:spPr>
            <a:xfrm>
              <a:off x="2977325" y="564975"/>
              <a:ext cx="2725" cy="2750"/>
            </a:xfrm>
            <a:custGeom>
              <a:rect b="b" l="l" r="r" t="t"/>
              <a:pathLst>
                <a:path extrusionOk="0" h="110" w="109">
                  <a:moveTo>
                    <a:pt x="16" y="16"/>
                  </a:moveTo>
                  <a:cubicBezTo>
                    <a:pt x="0" y="16"/>
                    <a:pt x="0" y="32"/>
                    <a:pt x="0" y="47"/>
                  </a:cubicBezTo>
                  <a:cubicBezTo>
                    <a:pt x="0" y="78"/>
                    <a:pt x="0" y="94"/>
                    <a:pt x="16" y="94"/>
                  </a:cubicBezTo>
                  <a:lnTo>
                    <a:pt x="16" y="47"/>
                  </a:lnTo>
                  <a:lnTo>
                    <a:pt x="16" y="16"/>
                  </a:lnTo>
                  <a:close/>
                  <a:moveTo>
                    <a:pt x="16" y="94"/>
                  </a:moveTo>
                  <a:cubicBezTo>
                    <a:pt x="16" y="109"/>
                    <a:pt x="31" y="109"/>
                    <a:pt x="31" y="109"/>
                  </a:cubicBezTo>
                  <a:lnTo>
                    <a:pt x="16" y="94"/>
                  </a:lnTo>
                  <a:close/>
                  <a:moveTo>
                    <a:pt x="31" y="1"/>
                  </a:moveTo>
                  <a:cubicBezTo>
                    <a:pt x="31" y="1"/>
                    <a:pt x="16" y="1"/>
                    <a:pt x="16" y="16"/>
                  </a:cubicBezTo>
                  <a:cubicBezTo>
                    <a:pt x="22" y="10"/>
                    <a:pt x="28" y="6"/>
                    <a:pt x="35" y="4"/>
                  </a:cubicBezTo>
                  <a:lnTo>
                    <a:pt x="35" y="4"/>
                  </a:lnTo>
                  <a:lnTo>
                    <a:pt x="47" y="16"/>
                  </a:lnTo>
                  <a:lnTo>
                    <a:pt x="47" y="47"/>
                  </a:lnTo>
                  <a:lnTo>
                    <a:pt x="47" y="94"/>
                  </a:lnTo>
                  <a:cubicBezTo>
                    <a:pt x="47" y="109"/>
                    <a:pt x="31" y="109"/>
                    <a:pt x="31" y="109"/>
                  </a:cubicBezTo>
                  <a:cubicBezTo>
                    <a:pt x="47" y="109"/>
                    <a:pt x="78" y="109"/>
                    <a:pt x="93" y="94"/>
                  </a:cubicBezTo>
                  <a:cubicBezTo>
                    <a:pt x="109" y="94"/>
                    <a:pt x="109" y="78"/>
                    <a:pt x="109" y="47"/>
                  </a:cubicBezTo>
                  <a:cubicBezTo>
                    <a:pt x="109" y="32"/>
                    <a:pt x="93" y="32"/>
                    <a:pt x="93" y="16"/>
                  </a:cubicBezTo>
                  <a:cubicBezTo>
                    <a:pt x="93" y="1"/>
                    <a:pt x="78" y="1"/>
                    <a:pt x="78" y="1"/>
                  </a:cubicBezTo>
                  <a:cubicBezTo>
                    <a:pt x="59" y="1"/>
                    <a:pt x="46" y="1"/>
                    <a:pt x="35" y="4"/>
                  </a:cubicBezTo>
                  <a:lnTo>
                    <a:pt x="35" y="4"/>
                  </a:lnTo>
                  <a:lnTo>
                    <a:pt x="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0"/>
            <p:cNvSpPr/>
            <p:nvPr/>
          </p:nvSpPr>
          <p:spPr>
            <a:xfrm>
              <a:off x="2999800" y="590575"/>
              <a:ext cx="96975" cy="96950"/>
            </a:xfrm>
            <a:custGeom>
              <a:rect b="b" l="l" r="r" t="t"/>
              <a:pathLst>
                <a:path extrusionOk="0" h="3878" w="3879">
                  <a:moveTo>
                    <a:pt x="1939" y="16"/>
                  </a:moveTo>
                  <a:cubicBezTo>
                    <a:pt x="3010" y="16"/>
                    <a:pt x="3863" y="869"/>
                    <a:pt x="3863" y="1939"/>
                  </a:cubicBezTo>
                  <a:cubicBezTo>
                    <a:pt x="3863" y="3009"/>
                    <a:pt x="3010" y="3862"/>
                    <a:pt x="1939" y="3862"/>
                  </a:cubicBezTo>
                  <a:cubicBezTo>
                    <a:pt x="885" y="3862"/>
                    <a:pt x="32" y="3009"/>
                    <a:pt x="32" y="1939"/>
                  </a:cubicBezTo>
                  <a:cubicBezTo>
                    <a:pt x="32" y="869"/>
                    <a:pt x="885" y="16"/>
                    <a:pt x="1939" y="16"/>
                  </a:cubicBezTo>
                  <a:close/>
                  <a:moveTo>
                    <a:pt x="1939" y="0"/>
                  </a:moveTo>
                  <a:cubicBezTo>
                    <a:pt x="885" y="0"/>
                    <a:pt x="1" y="869"/>
                    <a:pt x="1" y="1939"/>
                  </a:cubicBezTo>
                  <a:cubicBezTo>
                    <a:pt x="1" y="3009"/>
                    <a:pt x="885" y="3878"/>
                    <a:pt x="1939" y="3878"/>
                  </a:cubicBezTo>
                  <a:cubicBezTo>
                    <a:pt x="3025" y="3878"/>
                    <a:pt x="3878" y="3009"/>
                    <a:pt x="3878" y="1939"/>
                  </a:cubicBezTo>
                  <a:cubicBezTo>
                    <a:pt x="3878" y="869"/>
                    <a:pt x="3010" y="0"/>
                    <a:pt x="19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0"/>
            <p:cNvSpPr/>
            <p:nvPr/>
          </p:nvSpPr>
          <p:spPr>
            <a:xfrm>
              <a:off x="3009100" y="599875"/>
              <a:ext cx="78750" cy="78350"/>
            </a:xfrm>
            <a:custGeom>
              <a:rect b="b" l="l" r="r" t="t"/>
              <a:pathLst>
                <a:path extrusionOk="0" h="3134" w="3150">
                  <a:moveTo>
                    <a:pt x="1567" y="16"/>
                  </a:moveTo>
                  <a:cubicBezTo>
                    <a:pt x="2420" y="16"/>
                    <a:pt x="3118" y="714"/>
                    <a:pt x="3118" y="1567"/>
                  </a:cubicBezTo>
                  <a:cubicBezTo>
                    <a:pt x="3118" y="2420"/>
                    <a:pt x="2420" y="3118"/>
                    <a:pt x="1567" y="3118"/>
                  </a:cubicBezTo>
                  <a:cubicBezTo>
                    <a:pt x="714" y="3118"/>
                    <a:pt x="16" y="2420"/>
                    <a:pt x="16" y="1567"/>
                  </a:cubicBezTo>
                  <a:cubicBezTo>
                    <a:pt x="16" y="714"/>
                    <a:pt x="714" y="16"/>
                    <a:pt x="1567" y="16"/>
                  </a:cubicBezTo>
                  <a:close/>
                  <a:moveTo>
                    <a:pt x="1567" y="0"/>
                  </a:moveTo>
                  <a:cubicBezTo>
                    <a:pt x="699" y="0"/>
                    <a:pt x="1" y="698"/>
                    <a:pt x="1" y="1567"/>
                  </a:cubicBezTo>
                  <a:cubicBezTo>
                    <a:pt x="1" y="2435"/>
                    <a:pt x="699" y="3133"/>
                    <a:pt x="1567" y="3133"/>
                  </a:cubicBezTo>
                  <a:cubicBezTo>
                    <a:pt x="2451" y="3133"/>
                    <a:pt x="3149" y="2435"/>
                    <a:pt x="3149" y="1567"/>
                  </a:cubicBezTo>
                  <a:cubicBezTo>
                    <a:pt x="3149" y="698"/>
                    <a:pt x="2451" y="0"/>
                    <a:pt x="15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0"/>
            <p:cNvSpPr/>
            <p:nvPr/>
          </p:nvSpPr>
          <p:spPr>
            <a:xfrm>
              <a:off x="2995150" y="638250"/>
              <a:ext cx="106650" cy="800"/>
            </a:xfrm>
            <a:custGeom>
              <a:rect b="b" l="l" r="r" t="t"/>
              <a:pathLst>
                <a:path extrusionOk="0" h="32" w="4266">
                  <a:moveTo>
                    <a:pt x="1" y="1"/>
                  </a:moveTo>
                  <a:lnTo>
                    <a:pt x="1" y="32"/>
                  </a:lnTo>
                  <a:lnTo>
                    <a:pt x="4266" y="32"/>
                  </a:lnTo>
                  <a:lnTo>
                    <a:pt x="42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0"/>
            <p:cNvSpPr/>
            <p:nvPr/>
          </p:nvSpPr>
          <p:spPr>
            <a:xfrm>
              <a:off x="3048275" y="585525"/>
              <a:ext cx="400" cy="106650"/>
            </a:xfrm>
            <a:custGeom>
              <a:rect b="b" l="l" r="r" t="t"/>
              <a:pathLst>
                <a:path extrusionOk="0" h="4266" w="16">
                  <a:moveTo>
                    <a:pt x="0" y="1"/>
                  </a:moveTo>
                  <a:lnTo>
                    <a:pt x="0" y="4266"/>
                  </a:lnTo>
                  <a:lnTo>
                    <a:pt x="16" y="4266"/>
                  </a:lnTo>
                  <a:lnTo>
                    <a:pt x="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0"/>
            <p:cNvSpPr/>
            <p:nvPr/>
          </p:nvSpPr>
          <p:spPr>
            <a:xfrm>
              <a:off x="2916450" y="681050"/>
              <a:ext cx="6600" cy="8525"/>
            </a:xfrm>
            <a:custGeom>
              <a:rect b="b" l="l" r="r" t="t"/>
              <a:pathLst>
                <a:path extrusionOk="0" h="341" w="264">
                  <a:moveTo>
                    <a:pt x="152" y="0"/>
                  </a:moveTo>
                  <a:cubicBezTo>
                    <a:pt x="113" y="0"/>
                    <a:pt x="74" y="33"/>
                    <a:pt x="62" y="57"/>
                  </a:cubicBezTo>
                  <a:lnTo>
                    <a:pt x="31" y="212"/>
                  </a:lnTo>
                  <a:cubicBezTo>
                    <a:pt x="0" y="259"/>
                    <a:pt x="47" y="321"/>
                    <a:pt x="78" y="336"/>
                  </a:cubicBezTo>
                  <a:cubicBezTo>
                    <a:pt x="89" y="339"/>
                    <a:pt x="99" y="340"/>
                    <a:pt x="109" y="340"/>
                  </a:cubicBezTo>
                  <a:cubicBezTo>
                    <a:pt x="155" y="340"/>
                    <a:pt x="189" y="312"/>
                    <a:pt x="202" y="274"/>
                  </a:cubicBezTo>
                  <a:lnTo>
                    <a:pt x="233" y="119"/>
                  </a:lnTo>
                  <a:cubicBezTo>
                    <a:pt x="264" y="88"/>
                    <a:pt x="217" y="26"/>
                    <a:pt x="186" y="10"/>
                  </a:cubicBezTo>
                  <a:cubicBezTo>
                    <a:pt x="175" y="3"/>
                    <a:pt x="164" y="0"/>
                    <a:pt x="15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0"/>
            <p:cNvSpPr/>
            <p:nvPr/>
          </p:nvSpPr>
          <p:spPr>
            <a:xfrm>
              <a:off x="2966450" y="687500"/>
              <a:ext cx="4300" cy="8550"/>
            </a:xfrm>
            <a:custGeom>
              <a:rect b="b" l="l" r="r" t="t"/>
              <a:pathLst>
                <a:path extrusionOk="0" h="342" w="172">
                  <a:moveTo>
                    <a:pt x="78" y="1"/>
                  </a:moveTo>
                  <a:cubicBezTo>
                    <a:pt x="47" y="1"/>
                    <a:pt x="1" y="32"/>
                    <a:pt x="1" y="94"/>
                  </a:cubicBezTo>
                  <a:lnTo>
                    <a:pt x="1" y="264"/>
                  </a:lnTo>
                  <a:cubicBezTo>
                    <a:pt x="1" y="311"/>
                    <a:pt x="47" y="342"/>
                    <a:pt x="94" y="342"/>
                  </a:cubicBezTo>
                  <a:cubicBezTo>
                    <a:pt x="140" y="342"/>
                    <a:pt x="172" y="311"/>
                    <a:pt x="172" y="249"/>
                  </a:cubicBezTo>
                  <a:lnTo>
                    <a:pt x="172" y="78"/>
                  </a:lnTo>
                  <a:cubicBezTo>
                    <a:pt x="172" y="32"/>
                    <a:pt x="140" y="1"/>
                    <a:pt x="7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0"/>
            <p:cNvSpPr/>
            <p:nvPr/>
          </p:nvSpPr>
          <p:spPr>
            <a:xfrm>
              <a:off x="2926900" y="668250"/>
              <a:ext cx="6250" cy="5825"/>
            </a:xfrm>
            <a:custGeom>
              <a:rect b="b" l="l" r="r" t="t"/>
              <a:pathLst>
                <a:path extrusionOk="0" h="233" w="250">
                  <a:moveTo>
                    <a:pt x="162" y="0"/>
                  </a:moveTo>
                  <a:cubicBezTo>
                    <a:pt x="145" y="0"/>
                    <a:pt x="129" y="4"/>
                    <a:pt x="109" y="11"/>
                  </a:cubicBezTo>
                  <a:lnTo>
                    <a:pt x="32" y="73"/>
                  </a:lnTo>
                  <a:cubicBezTo>
                    <a:pt x="1" y="104"/>
                    <a:pt x="1" y="150"/>
                    <a:pt x="16" y="181"/>
                  </a:cubicBezTo>
                  <a:cubicBezTo>
                    <a:pt x="26" y="218"/>
                    <a:pt x="51" y="233"/>
                    <a:pt x="76" y="233"/>
                  </a:cubicBezTo>
                  <a:cubicBezTo>
                    <a:pt x="94" y="233"/>
                    <a:pt x="112" y="225"/>
                    <a:pt x="125" y="212"/>
                  </a:cubicBezTo>
                  <a:lnTo>
                    <a:pt x="203" y="150"/>
                  </a:lnTo>
                  <a:cubicBezTo>
                    <a:pt x="249" y="104"/>
                    <a:pt x="249" y="73"/>
                    <a:pt x="234" y="26"/>
                  </a:cubicBezTo>
                  <a:cubicBezTo>
                    <a:pt x="206" y="8"/>
                    <a:pt x="184" y="0"/>
                    <a:pt x="16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0"/>
            <p:cNvSpPr/>
            <p:nvPr/>
          </p:nvSpPr>
          <p:spPr>
            <a:xfrm>
              <a:off x="2923425" y="705075"/>
              <a:ext cx="6225" cy="5975"/>
            </a:xfrm>
            <a:custGeom>
              <a:rect b="b" l="l" r="r" t="t"/>
              <a:pathLst>
                <a:path extrusionOk="0" h="239" w="249">
                  <a:moveTo>
                    <a:pt x="83" y="1"/>
                  </a:moveTo>
                  <a:cubicBezTo>
                    <a:pt x="67" y="1"/>
                    <a:pt x="51" y="5"/>
                    <a:pt x="31" y="11"/>
                  </a:cubicBezTo>
                  <a:cubicBezTo>
                    <a:pt x="0" y="58"/>
                    <a:pt x="0" y="89"/>
                    <a:pt x="16" y="135"/>
                  </a:cubicBezTo>
                  <a:lnTo>
                    <a:pt x="78" y="213"/>
                  </a:lnTo>
                  <a:cubicBezTo>
                    <a:pt x="96" y="231"/>
                    <a:pt x="120" y="238"/>
                    <a:pt x="142" y="238"/>
                  </a:cubicBezTo>
                  <a:cubicBezTo>
                    <a:pt x="158" y="238"/>
                    <a:pt x="174" y="235"/>
                    <a:pt x="186" y="228"/>
                  </a:cubicBezTo>
                  <a:cubicBezTo>
                    <a:pt x="233" y="213"/>
                    <a:pt x="248" y="151"/>
                    <a:pt x="217" y="104"/>
                  </a:cubicBezTo>
                  <a:lnTo>
                    <a:pt x="155" y="27"/>
                  </a:lnTo>
                  <a:cubicBezTo>
                    <a:pt x="128" y="8"/>
                    <a:pt x="106" y="1"/>
                    <a:pt x="8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0"/>
            <p:cNvSpPr/>
            <p:nvPr/>
          </p:nvSpPr>
          <p:spPr>
            <a:xfrm>
              <a:off x="2962575" y="677425"/>
              <a:ext cx="5850" cy="5975"/>
            </a:xfrm>
            <a:custGeom>
              <a:rect b="b" l="l" r="r" t="t"/>
              <a:pathLst>
                <a:path extrusionOk="0" h="239" w="234">
                  <a:moveTo>
                    <a:pt x="63" y="0"/>
                  </a:moveTo>
                  <a:cubicBezTo>
                    <a:pt x="16" y="16"/>
                    <a:pt x="1" y="62"/>
                    <a:pt x="16" y="109"/>
                  </a:cubicBezTo>
                  <a:lnTo>
                    <a:pt x="63" y="186"/>
                  </a:lnTo>
                  <a:cubicBezTo>
                    <a:pt x="74" y="221"/>
                    <a:pt x="112" y="239"/>
                    <a:pt x="144" y="239"/>
                  </a:cubicBezTo>
                  <a:cubicBezTo>
                    <a:pt x="154" y="239"/>
                    <a:pt x="164" y="237"/>
                    <a:pt x="171" y="233"/>
                  </a:cubicBezTo>
                  <a:cubicBezTo>
                    <a:pt x="218" y="202"/>
                    <a:pt x="233" y="155"/>
                    <a:pt x="218" y="109"/>
                  </a:cubicBezTo>
                  <a:lnTo>
                    <a:pt x="171" y="31"/>
                  </a:lnTo>
                  <a:cubicBezTo>
                    <a:pt x="156" y="0"/>
                    <a:pt x="94" y="0"/>
                    <a:pt x="6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0"/>
            <p:cNvSpPr/>
            <p:nvPr/>
          </p:nvSpPr>
          <p:spPr>
            <a:xfrm>
              <a:off x="2947075" y="713000"/>
              <a:ext cx="7400" cy="4650"/>
            </a:xfrm>
            <a:custGeom>
              <a:rect b="b" l="l" r="r" t="t"/>
              <a:pathLst>
                <a:path extrusionOk="0" h="186" w="296">
                  <a:moveTo>
                    <a:pt x="194" y="0"/>
                  </a:moveTo>
                  <a:cubicBezTo>
                    <a:pt x="187" y="0"/>
                    <a:pt x="179" y="1"/>
                    <a:pt x="171" y="4"/>
                  </a:cubicBezTo>
                  <a:lnTo>
                    <a:pt x="78" y="20"/>
                  </a:lnTo>
                  <a:cubicBezTo>
                    <a:pt x="47" y="51"/>
                    <a:pt x="0" y="82"/>
                    <a:pt x="16" y="128"/>
                  </a:cubicBezTo>
                  <a:cubicBezTo>
                    <a:pt x="16" y="152"/>
                    <a:pt x="43" y="185"/>
                    <a:pt x="84" y="185"/>
                  </a:cubicBezTo>
                  <a:cubicBezTo>
                    <a:pt x="97" y="185"/>
                    <a:pt x="110" y="182"/>
                    <a:pt x="124" y="175"/>
                  </a:cubicBezTo>
                  <a:lnTo>
                    <a:pt x="218" y="159"/>
                  </a:lnTo>
                  <a:cubicBezTo>
                    <a:pt x="249" y="144"/>
                    <a:pt x="295" y="97"/>
                    <a:pt x="280" y="66"/>
                  </a:cubicBezTo>
                  <a:cubicBezTo>
                    <a:pt x="254" y="28"/>
                    <a:pt x="229" y="0"/>
                    <a:pt x="19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0"/>
            <p:cNvSpPr/>
            <p:nvPr/>
          </p:nvSpPr>
          <p:spPr>
            <a:xfrm>
              <a:off x="2916050" y="665950"/>
              <a:ext cx="55875" cy="50500"/>
            </a:xfrm>
            <a:custGeom>
              <a:rect b="b" l="l" r="r" t="t"/>
              <a:pathLst>
                <a:path extrusionOk="0" h="2020" w="2235">
                  <a:moveTo>
                    <a:pt x="1104" y="1"/>
                  </a:moveTo>
                  <a:cubicBezTo>
                    <a:pt x="671" y="1"/>
                    <a:pt x="268" y="288"/>
                    <a:pt x="140" y="723"/>
                  </a:cubicBezTo>
                  <a:cubicBezTo>
                    <a:pt x="1" y="1281"/>
                    <a:pt x="311" y="1824"/>
                    <a:pt x="838" y="1979"/>
                  </a:cubicBezTo>
                  <a:cubicBezTo>
                    <a:pt x="930" y="2006"/>
                    <a:pt x="1023" y="2019"/>
                    <a:pt x="1114" y="2019"/>
                  </a:cubicBezTo>
                  <a:cubicBezTo>
                    <a:pt x="1548" y="2019"/>
                    <a:pt x="1951" y="1730"/>
                    <a:pt x="2079" y="1281"/>
                  </a:cubicBezTo>
                  <a:cubicBezTo>
                    <a:pt x="2234" y="739"/>
                    <a:pt x="1924" y="196"/>
                    <a:pt x="1381" y="41"/>
                  </a:cubicBezTo>
                  <a:cubicBezTo>
                    <a:pt x="1289" y="13"/>
                    <a:pt x="1196" y="1"/>
                    <a:pt x="11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0"/>
            <p:cNvSpPr/>
            <p:nvPr/>
          </p:nvSpPr>
          <p:spPr>
            <a:xfrm>
              <a:off x="2938550" y="674325"/>
              <a:ext cx="7000" cy="9100"/>
            </a:xfrm>
            <a:custGeom>
              <a:rect b="b" l="l" r="r" t="t"/>
              <a:pathLst>
                <a:path extrusionOk="0" h="364" w="280">
                  <a:moveTo>
                    <a:pt x="248" y="0"/>
                  </a:moveTo>
                  <a:lnTo>
                    <a:pt x="248" y="0"/>
                  </a:lnTo>
                  <a:cubicBezTo>
                    <a:pt x="264" y="47"/>
                    <a:pt x="264" y="78"/>
                    <a:pt x="279" y="140"/>
                  </a:cubicBezTo>
                  <a:cubicBezTo>
                    <a:pt x="279" y="93"/>
                    <a:pt x="264" y="47"/>
                    <a:pt x="248" y="0"/>
                  </a:cubicBezTo>
                  <a:close/>
                  <a:moveTo>
                    <a:pt x="279" y="140"/>
                  </a:moveTo>
                  <a:lnTo>
                    <a:pt x="279" y="140"/>
                  </a:lnTo>
                  <a:cubicBezTo>
                    <a:pt x="279" y="155"/>
                    <a:pt x="264" y="171"/>
                    <a:pt x="264" y="202"/>
                  </a:cubicBezTo>
                  <a:lnTo>
                    <a:pt x="248" y="217"/>
                  </a:lnTo>
                  <a:lnTo>
                    <a:pt x="217" y="233"/>
                  </a:lnTo>
                  <a:cubicBezTo>
                    <a:pt x="217" y="248"/>
                    <a:pt x="202" y="248"/>
                    <a:pt x="186" y="279"/>
                  </a:cubicBezTo>
                  <a:cubicBezTo>
                    <a:pt x="171" y="295"/>
                    <a:pt x="155" y="310"/>
                    <a:pt x="124" y="310"/>
                  </a:cubicBezTo>
                  <a:cubicBezTo>
                    <a:pt x="93" y="326"/>
                    <a:pt x="31" y="326"/>
                    <a:pt x="0" y="326"/>
                  </a:cubicBezTo>
                  <a:cubicBezTo>
                    <a:pt x="23" y="349"/>
                    <a:pt x="62" y="363"/>
                    <a:pt x="94" y="363"/>
                  </a:cubicBezTo>
                  <a:cubicBezTo>
                    <a:pt x="105" y="363"/>
                    <a:pt x="116" y="361"/>
                    <a:pt x="124" y="357"/>
                  </a:cubicBezTo>
                  <a:cubicBezTo>
                    <a:pt x="171" y="357"/>
                    <a:pt x="217" y="310"/>
                    <a:pt x="248" y="279"/>
                  </a:cubicBezTo>
                  <a:cubicBezTo>
                    <a:pt x="264" y="233"/>
                    <a:pt x="279" y="202"/>
                    <a:pt x="279" y="1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0"/>
            <p:cNvSpPr/>
            <p:nvPr/>
          </p:nvSpPr>
          <p:spPr>
            <a:xfrm>
              <a:off x="2936600" y="673550"/>
              <a:ext cx="6225" cy="6225"/>
            </a:xfrm>
            <a:custGeom>
              <a:rect b="b" l="l" r="r" t="t"/>
              <a:pathLst>
                <a:path extrusionOk="0" h="249" w="249">
                  <a:moveTo>
                    <a:pt x="140" y="0"/>
                  </a:moveTo>
                  <a:cubicBezTo>
                    <a:pt x="109" y="0"/>
                    <a:pt x="78" y="16"/>
                    <a:pt x="47" y="47"/>
                  </a:cubicBezTo>
                  <a:cubicBezTo>
                    <a:pt x="32" y="62"/>
                    <a:pt x="16" y="109"/>
                    <a:pt x="16" y="155"/>
                  </a:cubicBezTo>
                  <a:cubicBezTo>
                    <a:pt x="1" y="186"/>
                    <a:pt x="16" y="233"/>
                    <a:pt x="32" y="248"/>
                  </a:cubicBezTo>
                  <a:cubicBezTo>
                    <a:pt x="32" y="186"/>
                    <a:pt x="47" y="124"/>
                    <a:pt x="94" y="93"/>
                  </a:cubicBezTo>
                  <a:cubicBezTo>
                    <a:pt x="109" y="47"/>
                    <a:pt x="125" y="47"/>
                    <a:pt x="140" y="31"/>
                  </a:cubicBezTo>
                  <a:cubicBezTo>
                    <a:pt x="187" y="16"/>
                    <a:pt x="202" y="16"/>
                    <a:pt x="249" y="16"/>
                  </a:cubicBezTo>
                  <a:cubicBezTo>
                    <a:pt x="218" y="0"/>
                    <a:pt x="187" y="0"/>
                    <a:pt x="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0"/>
            <p:cNvSpPr/>
            <p:nvPr/>
          </p:nvSpPr>
          <p:spPr>
            <a:xfrm>
              <a:off x="2935050" y="699125"/>
              <a:ext cx="4675" cy="6350"/>
            </a:xfrm>
            <a:custGeom>
              <a:rect b="b" l="l" r="r" t="t"/>
              <a:pathLst>
                <a:path extrusionOk="0" h="254" w="187">
                  <a:moveTo>
                    <a:pt x="140" y="1"/>
                  </a:moveTo>
                  <a:lnTo>
                    <a:pt x="140" y="1"/>
                  </a:lnTo>
                  <a:cubicBezTo>
                    <a:pt x="156" y="16"/>
                    <a:pt x="156" y="63"/>
                    <a:pt x="156" y="78"/>
                  </a:cubicBezTo>
                  <a:cubicBezTo>
                    <a:pt x="156" y="94"/>
                    <a:pt x="156" y="140"/>
                    <a:pt x="140" y="156"/>
                  </a:cubicBezTo>
                  <a:lnTo>
                    <a:pt x="78" y="218"/>
                  </a:lnTo>
                  <a:cubicBezTo>
                    <a:pt x="63" y="234"/>
                    <a:pt x="16" y="249"/>
                    <a:pt x="1" y="249"/>
                  </a:cubicBezTo>
                  <a:cubicBezTo>
                    <a:pt x="14" y="252"/>
                    <a:pt x="27" y="253"/>
                    <a:pt x="40" y="253"/>
                  </a:cubicBezTo>
                  <a:cubicBezTo>
                    <a:pt x="103" y="253"/>
                    <a:pt x="158" y="223"/>
                    <a:pt x="171" y="172"/>
                  </a:cubicBezTo>
                  <a:cubicBezTo>
                    <a:pt x="187" y="140"/>
                    <a:pt x="187" y="109"/>
                    <a:pt x="187" y="78"/>
                  </a:cubicBezTo>
                  <a:cubicBezTo>
                    <a:pt x="171" y="63"/>
                    <a:pt x="156" y="16"/>
                    <a:pt x="14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0"/>
            <p:cNvSpPr/>
            <p:nvPr/>
          </p:nvSpPr>
          <p:spPr>
            <a:xfrm>
              <a:off x="2934675" y="699125"/>
              <a:ext cx="3125" cy="4700"/>
            </a:xfrm>
            <a:custGeom>
              <a:rect b="b" l="l" r="r" t="t"/>
              <a:pathLst>
                <a:path extrusionOk="0" h="188" w="125">
                  <a:moveTo>
                    <a:pt x="47" y="1"/>
                  </a:moveTo>
                  <a:lnTo>
                    <a:pt x="0" y="63"/>
                  </a:lnTo>
                  <a:lnTo>
                    <a:pt x="0" y="140"/>
                  </a:lnTo>
                  <a:cubicBezTo>
                    <a:pt x="0" y="156"/>
                    <a:pt x="16" y="172"/>
                    <a:pt x="31" y="187"/>
                  </a:cubicBezTo>
                  <a:cubicBezTo>
                    <a:pt x="16" y="156"/>
                    <a:pt x="16" y="109"/>
                    <a:pt x="47" y="63"/>
                  </a:cubicBezTo>
                  <a:cubicBezTo>
                    <a:pt x="47" y="32"/>
                    <a:pt x="47" y="16"/>
                    <a:pt x="78" y="16"/>
                  </a:cubicBezTo>
                  <a:cubicBezTo>
                    <a:pt x="93" y="16"/>
                    <a:pt x="109" y="1"/>
                    <a:pt x="12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0"/>
            <p:cNvSpPr/>
            <p:nvPr/>
          </p:nvSpPr>
          <p:spPr>
            <a:xfrm>
              <a:off x="2926125" y="698750"/>
              <a:ext cx="3900" cy="4450"/>
            </a:xfrm>
            <a:custGeom>
              <a:rect b="b" l="l" r="r" t="t"/>
              <a:pathLst>
                <a:path extrusionOk="0" h="178" w="156">
                  <a:moveTo>
                    <a:pt x="78" y="0"/>
                  </a:moveTo>
                  <a:cubicBezTo>
                    <a:pt x="78" y="16"/>
                    <a:pt x="109" y="31"/>
                    <a:pt x="78" y="31"/>
                  </a:cubicBezTo>
                  <a:lnTo>
                    <a:pt x="78" y="93"/>
                  </a:lnTo>
                  <a:cubicBezTo>
                    <a:pt x="78" y="109"/>
                    <a:pt x="78" y="109"/>
                    <a:pt x="63" y="124"/>
                  </a:cubicBezTo>
                  <a:cubicBezTo>
                    <a:pt x="47" y="155"/>
                    <a:pt x="32" y="171"/>
                    <a:pt x="1" y="171"/>
                  </a:cubicBezTo>
                  <a:cubicBezTo>
                    <a:pt x="16" y="176"/>
                    <a:pt x="28" y="178"/>
                    <a:pt x="38" y="178"/>
                  </a:cubicBezTo>
                  <a:cubicBezTo>
                    <a:pt x="58" y="178"/>
                    <a:pt x="68" y="171"/>
                    <a:pt x="78" y="171"/>
                  </a:cubicBezTo>
                  <a:cubicBezTo>
                    <a:pt x="125" y="155"/>
                    <a:pt x="140" y="124"/>
                    <a:pt x="140" y="109"/>
                  </a:cubicBezTo>
                  <a:cubicBezTo>
                    <a:pt x="156" y="93"/>
                    <a:pt x="156" y="47"/>
                    <a:pt x="140" y="31"/>
                  </a:cubicBezTo>
                  <a:cubicBezTo>
                    <a:pt x="125" y="16"/>
                    <a:pt x="109" y="0"/>
                    <a:pt x="7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0"/>
            <p:cNvSpPr/>
            <p:nvPr/>
          </p:nvSpPr>
          <p:spPr>
            <a:xfrm>
              <a:off x="2924975" y="699125"/>
              <a:ext cx="2725" cy="2750"/>
            </a:xfrm>
            <a:custGeom>
              <a:rect b="b" l="l" r="r" t="t"/>
              <a:pathLst>
                <a:path extrusionOk="0" h="110" w="109">
                  <a:moveTo>
                    <a:pt x="47" y="1"/>
                  </a:moveTo>
                  <a:cubicBezTo>
                    <a:pt x="31" y="1"/>
                    <a:pt x="16" y="16"/>
                    <a:pt x="16" y="32"/>
                  </a:cubicBezTo>
                  <a:cubicBezTo>
                    <a:pt x="0" y="63"/>
                    <a:pt x="0" y="78"/>
                    <a:pt x="16" y="94"/>
                  </a:cubicBezTo>
                  <a:cubicBezTo>
                    <a:pt x="16" y="94"/>
                    <a:pt x="31" y="109"/>
                    <a:pt x="47" y="109"/>
                  </a:cubicBezTo>
                  <a:lnTo>
                    <a:pt x="47" y="78"/>
                  </a:lnTo>
                  <a:lnTo>
                    <a:pt x="47" y="32"/>
                  </a:lnTo>
                  <a:lnTo>
                    <a:pt x="78" y="16"/>
                  </a:lnTo>
                  <a:cubicBezTo>
                    <a:pt x="93" y="16"/>
                    <a:pt x="93" y="16"/>
                    <a:pt x="10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0"/>
            <p:cNvSpPr/>
            <p:nvPr/>
          </p:nvSpPr>
          <p:spPr>
            <a:xfrm>
              <a:off x="2950575" y="675475"/>
              <a:ext cx="4275" cy="3725"/>
            </a:xfrm>
            <a:custGeom>
              <a:rect b="b" l="l" r="r" t="t"/>
              <a:pathLst>
                <a:path extrusionOk="0" h="149" w="171">
                  <a:moveTo>
                    <a:pt x="155" y="1"/>
                  </a:moveTo>
                  <a:cubicBezTo>
                    <a:pt x="155" y="16"/>
                    <a:pt x="140" y="32"/>
                    <a:pt x="140" y="32"/>
                  </a:cubicBezTo>
                  <a:cubicBezTo>
                    <a:pt x="109" y="47"/>
                    <a:pt x="109" y="78"/>
                    <a:pt x="93" y="78"/>
                  </a:cubicBezTo>
                  <a:cubicBezTo>
                    <a:pt x="93" y="94"/>
                    <a:pt x="78" y="94"/>
                    <a:pt x="62" y="94"/>
                  </a:cubicBezTo>
                  <a:lnTo>
                    <a:pt x="0" y="94"/>
                  </a:lnTo>
                  <a:cubicBezTo>
                    <a:pt x="16" y="109"/>
                    <a:pt x="31" y="125"/>
                    <a:pt x="62" y="125"/>
                  </a:cubicBezTo>
                  <a:cubicBezTo>
                    <a:pt x="70" y="140"/>
                    <a:pt x="81" y="148"/>
                    <a:pt x="95" y="148"/>
                  </a:cubicBezTo>
                  <a:cubicBezTo>
                    <a:pt x="109" y="148"/>
                    <a:pt x="124" y="140"/>
                    <a:pt x="140" y="125"/>
                  </a:cubicBezTo>
                  <a:cubicBezTo>
                    <a:pt x="155" y="125"/>
                    <a:pt x="171" y="94"/>
                    <a:pt x="171" y="78"/>
                  </a:cubicBezTo>
                  <a:cubicBezTo>
                    <a:pt x="171" y="32"/>
                    <a:pt x="171" y="16"/>
                    <a:pt x="15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0"/>
            <p:cNvSpPr/>
            <p:nvPr/>
          </p:nvSpPr>
          <p:spPr>
            <a:xfrm>
              <a:off x="2950575" y="674425"/>
              <a:ext cx="3125" cy="3025"/>
            </a:xfrm>
            <a:custGeom>
              <a:rect b="b" l="l" r="r" t="t"/>
              <a:pathLst>
                <a:path extrusionOk="0" h="121" w="125">
                  <a:moveTo>
                    <a:pt x="68" y="0"/>
                  </a:moveTo>
                  <a:cubicBezTo>
                    <a:pt x="58" y="0"/>
                    <a:pt x="47" y="4"/>
                    <a:pt x="31" y="12"/>
                  </a:cubicBezTo>
                  <a:cubicBezTo>
                    <a:pt x="16" y="12"/>
                    <a:pt x="0" y="43"/>
                    <a:pt x="0" y="58"/>
                  </a:cubicBezTo>
                  <a:cubicBezTo>
                    <a:pt x="0" y="74"/>
                    <a:pt x="0" y="89"/>
                    <a:pt x="16" y="120"/>
                  </a:cubicBezTo>
                  <a:cubicBezTo>
                    <a:pt x="16" y="89"/>
                    <a:pt x="16" y="74"/>
                    <a:pt x="47" y="74"/>
                  </a:cubicBezTo>
                  <a:lnTo>
                    <a:pt x="78" y="58"/>
                  </a:lnTo>
                  <a:lnTo>
                    <a:pt x="124" y="58"/>
                  </a:lnTo>
                  <a:cubicBezTo>
                    <a:pt x="124" y="27"/>
                    <a:pt x="109" y="12"/>
                    <a:pt x="93" y="12"/>
                  </a:cubicBezTo>
                  <a:cubicBezTo>
                    <a:pt x="85" y="4"/>
                    <a:pt x="78"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0"/>
            <p:cNvSpPr/>
            <p:nvPr/>
          </p:nvSpPr>
          <p:spPr>
            <a:xfrm>
              <a:off x="2944350" y="686300"/>
              <a:ext cx="11675" cy="10925"/>
            </a:xfrm>
            <a:custGeom>
              <a:rect b="b" l="l" r="r" t="t"/>
              <a:pathLst>
                <a:path extrusionOk="0" h="437" w="467">
                  <a:moveTo>
                    <a:pt x="229" y="0"/>
                  </a:moveTo>
                  <a:cubicBezTo>
                    <a:pt x="221" y="0"/>
                    <a:pt x="212" y="1"/>
                    <a:pt x="202" y="2"/>
                  </a:cubicBezTo>
                  <a:cubicBezTo>
                    <a:pt x="94" y="33"/>
                    <a:pt x="1" y="126"/>
                    <a:pt x="16" y="235"/>
                  </a:cubicBezTo>
                  <a:cubicBezTo>
                    <a:pt x="16" y="359"/>
                    <a:pt x="109" y="436"/>
                    <a:pt x="249" y="436"/>
                  </a:cubicBezTo>
                  <a:cubicBezTo>
                    <a:pt x="358" y="421"/>
                    <a:pt x="466" y="312"/>
                    <a:pt x="435" y="204"/>
                  </a:cubicBezTo>
                  <a:cubicBezTo>
                    <a:pt x="421" y="89"/>
                    <a:pt x="340" y="0"/>
                    <a:pt x="2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0"/>
            <p:cNvSpPr/>
            <p:nvPr/>
          </p:nvSpPr>
          <p:spPr>
            <a:xfrm>
              <a:off x="2943575" y="685575"/>
              <a:ext cx="11675" cy="11250"/>
            </a:xfrm>
            <a:custGeom>
              <a:rect b="b" l="l" r="r" t="t"/>
              <a:pathLst>
                <a:path extrusionOk="0" h="450" w="467">
                  <a:moveTo>
                    <a:pt x="263" y="0"/>
                  </a:moveTo>
                  <a:cubicBezTo>
                    <a:pt x="237" y="0"/>
                    <a:pt x="211" y="5"/>
                    <a:pt x="187" y="16"/>
                  </a:cubicBezTo>
                  <a:cubicBezTo>
                    <a:pt x="63" y="62"/>
                    <a:pt x="1" y="186"/>
                    <a:pt x="47" y="310"/>
                  </a:cubicBezTo>
                  <a:cubicBezTo>
                    <a:pt x="63" y="357"/>
                    <a:pt x="125" y="419"/>
                    <a:pt x="187" y="450"/>
                  </a:cubicBezTo>
                  <a:cubicBezTo>
                    <a:pt x="109" y="357"/>
                    <a:pt x="78" y="248"/>
                    <a:pt x="156" y="155"/>
                  </a:cubicBezTo>
                  <a:cubicBezTo>
                    <a:pt x="202" y="109"/>
                    <a:pt x="233" y="93"/>
                    <a:pt x="296" y="93"/>
                  </a:cubicBezTo>
                  <a:cubicBezTo>
                    <a:pt x="358" y="93"/>
                    <a:pt x="435" y="109"/>
                    <a:pt x="466" y="155"/>
                  </a:cubicBezTo>
                  <a:cubicBezTo>
                    <a:pt x="442" y="59"/>
                    <a:pt x="353"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0"/>
            <p:cNvSpPr/>
            <p:nvPr/>
          </p:nvSpPr>
          <p:spPr>
            <a:xfrm>
              <a:off x="2948225" y="688275"/>
              <a:ext cx="9725" cy="11425"/>
            </a:xfrm>
            <a:custGeom>
              <a:rect b="b" l="l" r="r" t="t"/>
              <a:pathLst>
                <a:path extrusionOk="0" h="457" w="389">
                  <a:moveTo>
                    <a:pt x="342" y="1"/>
                  </a:moveTo>
                  <a:cubicBezTo>
                    <a:pt x="358" y="63"/>
                    <a:pt x="358" y="125"/>
                    <a:pt x="342" y="156"/>
                  </a:cubicBezTo>
                  <a:cubicBezTo>
                    <a:pt x="342" y="187"/>
                    <a:pt x="342" y="218"/>
                    <a:pt x="327" y="233"/>
                  </a:cubicBezTo>
                  <a:cubicBezTo>
                    <a:pt x="327" y="264"/>
                    <a:pt x="311" y="264"/>
                    <a:pt x="311" y="280"/>
                  </a:cubicBezTo>
                  <a:cubicBezTo>
                    <a:pt x="311" y="295"/>
                    <a:pt x="280" y="295"/>
                    <a:pt x="280" y="311"/>
                  </a:cubicBezTo>
                  <a:lnTo>
                    <a:pt x="218" y="373"/>
                  </a:lnTo>
                  <a:cubicBezTo>
                    <a:pt x="203" y="373"/>
                    <a:pt x="203" y="388"/>
                    <a:pt x="187" y="388"/>
                  </a:cubicBezTo>
                  <a:cubicBezTo>
                    <a:pt x="172" y="388"/>
                    <a:pt x="172" y="419"/>
                    <a:pt x="156" y="419"/>
                  </a:cubicBezTo>
                  <a:cubicBezTo>
                    <a:pt x="110" y="435"/>
                    <a:pt x="47" y="435"/>
                    <a:pt x="1" y="435"/>
                  </a:cubicBezTo>
                  <a:cubicBezTo>
                    <a:pt x="34" y="446"/>
                    <a:pt x="75" y="457"/>
                    <a:pt x="117" y="457"/>
                  </a:cubicBezTo>
                  <a:cubicBezTo>
                    <a:pt x="135" y="457"/>
                    <a:pt x="153" y="455"/>
                    <a:pt x="172" y="450"/>
                  </a:cubicBezTo>
                  <a:cubicBezTo>
                    <a:pt x="218" y="435"/>
                    <a:pt x="280" y="419"/>
                    <a:pt x="327" y="357"/>
                  </a:cubicBezTo>
                  <a:cubicBezTo>
                    <a:pt x="358" y="295"/>
                    <a:pt x="389" y="233"/>
                    <a:pt x="389" y="187"/>
                  </a:cubicBezTo>
                  <a:cubicBezTo>
                    <a:pt x="389" y="125"/>
                    <a:pt x="389" y="63"/>
                    <a:pt x="34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0"/>
            <p:cNvSpPr/>
            <p:nvPr/>
          </p:nvSpPr>
          <p:spPr>
            <a:xfrm>
              <a:off x="2960250" y="683525"/>
              <a:ext cx="4300" cy="4100"/>
            </a:xfrm>
            <a:custGeom>
              <a:rect b="b" l="l" r="r" t="t"/>
              <a:pathLst>
                <a:path extrusionOk="0" h="164" w="172">
                  <a:moveTo>
                    <a:pt x="96" y="0"/>
                  </a:moveTo>
                  <a:cubicBezTo>
                    <a:pt x="90" y="0"/>
                    <a:pt x="84" y="2"/>
                    <a:pt x="78" y="5"/>
                  </a:cubicBezTo>
                  <a:cubicBezTo>
                    <a:pt x="32" y="20"/>
                    <a:pt x="1" y="67"/>
                    <a:pt x="16" y="98"/>
                  </a:cubicBezTo>
                  <a:cubicBezTo>
                    <a:pt x="29" y="136"/>
                    <a:pt x="63" y="164"/>
                    <a:pt x="92" y="164"/>
                  </a:cubicBezTo>
                  <a:cubicBezTo>
                    <a:pt x="98" y="164"/>
                    <a:pt x="104" y="162"/>
                    <a:pt x="109" y="160"/>
                  </a:cubicBezTo>
                  <a:cubicBezTo>
                    <a:pt x="156" y="144"/>
                    <a:pt x="171" y="98"/>
                    <a:pt x="171" y="67"/>
                  </a:cubicBezTo>
                  <a:cubicBezTo>
                    <a:pt x="159" y="28"/>
                    <a:pt x="125"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0"/>
            <p:cNvSpPr/>
            <p:nvPr/>
          </p:nvSpPr>
          <p:spPr>
            <a:xfrm>
              <a:off x="2960250" y="683475"/>
              <a:ext cx="4300" cy="4050"/>
            </a:xfrm>
            <a:custGeom>
              <a:rect b="b" l="l" r="r" t="t"/>
              <a:pathLst>
                <a:path extrusionOk="0" h="162" w="172">
                  <a:moveTo>
                    <a:pt x="106" y="0"/>
                  </a:moveTo>
                  <a:cubicBezTo>
                    <a:pt x="96" y="0"/>
                    <a:pt x="87" y="2"/>
                    <a:pt x="78" y="7"/>
                  </a:cubicBezTo>
                  <a:cubicBezTo>
                    <a:pt x="32" y="22"/>
                    <a:pt x="1" y="53"/>
                    <a:pt x="16" y="100"/>
                  </a:cubicBezTo>
                  <a:cubicBezTo>
                    <a:pt x="16" y="146"/>
                    <a:pt x="63" y="162"/>
                    <a:pt x="78" y="162"/>
                  </a:cubicBezTo>
                  <a:lnTo>
                    <a:pt x="32" y="115"/>
                  </a:lnTo>
                  <a:cubicBezTo>
                    <a:pt x="32" y="84"/>
                    <a:pt x="78" y="38"/>
                    <a:pt x="109" y="22"/>
                  </a:cubicBezTo>
                  <a:cubicBezTo>
                    <a:pt x="140" y="22"/>
                    <a:pt x="156" y="22"/>
                    <a:pt x="171" y="38"/>
                  </a:cubicBezTo>
                  <a:cubicBezTo>
                    <a:pt x="160" y="15"/>
                    <a:pt x="132"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0"/>
            <p:cNvSpPr/>
            <p:nvPr/>
          </p:nvSpPr>
          <p:spPr>
            <a:xfrm>
              <a:off x="2962975" y="684025"/>
              <a:ext cx="2725" cy="3900"/>
            </a:xfrm>
            <a:custGeom>
              <a:rect b="b" l="l" r="r" t="t"/>
              <a:pathLst>
                <a:path extrusionOk="0" h="156" w="109">
                  <a:moveTo>
                    <a:pt x="78" y="0"/>
                  </a:moveTo>
                  <a:cubicBezTo>
                    <a:pt x="109" y="47"/>
                    <a:pt x="109" y="78"/>
                    <a:pt x="109" y="93"/>
                  </a:cubicBezTo>
                  <a:lnTo>
                    <a:pt x="109" y="62"/>
                  </a:lnTo>
                  <a:cubicBezTo>
                    <a:pt x="109" y="47"/>
                    <a:pt x="109" y="16"/>
                    <a:pt x="78" y="0"/>
                  </a:cubicBezTo>
                  <a:close/>
                  <a:moveTo>
                    <a:pt x="109" y="93"/>
                  </a:moveTo>
                  <a:lnTo>
                    <a:pt x="62" y="140"/>
                  </a:lnTo>
                  <a:cubicBezTo>
                    <a:pt x="47" y="155"/>
                    <a:pt x="31" y="155"/>
                    <a:pt x="0" y="155"/>
                  </a:cubicBezTo>
                  <a:lnTo>
                    <a:pt x="62" y="155"/>
                  </a:lnTo>
                  <a:cubicBezTo>
                    <a:pt x="78" y="155"/>
                    <a:pt x="109" y="140"/>
                    <a:pt x="109" y="124"/>
                  </a:cubicBezTo>
                  <a:lnTo>
                    <a:pt x="109" y="9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0"/>
            <p:cNvSpPr/>
            <p:nvPr/>
          </p:nvSpPr>
          <p:spPr>
            <a:xfrm>
              <a:off x="2952900" y="700375"/>
              <a:ext cx="6225" cy="6025"/>
            </a:xfrm>
            <a:custGeom>
              <a:rect b="b" l="l" r="r" t="t"/>
              <a:pathLst>
                <a:path extrusionOk="0" h="241" w="249">
                  <a:moveTo>
                    <a:pt x="132" y="0"/>
                  </a:moveTo>
                  <a:cubicBezTo>
                    <a:pt x="113" y="0"/>
                    <a:pt x="95" y="4"/>
                    <a:pt x="78" y="13"/>
                  </a:cubicBezTo>
                  <a:cubicBezTo>
                    <a:pt x="16" y="28"/>
                    <a:pt x="0" y="106"/>
                    <a:pt x="16" y="168"/>
                  </a:cubicBezTo>
                  <a:cubicBezTo>
                    <a:pt x="45" y="216"/>
                    <a:pt x="80" y="241"/>
                    <a:pt x="113" y="241"/>
                  </a:cubicBezTo>
                  <a:cubicBezTo>
                    <a:pt x="134" y="241"/>
                    <a:pt x="153" y="232"/>
                    <a:pt x="171" y="215"/>
                  </a:cubicBezTo>
                  <a:cubicBezTo>
                    <a:pt x="233" y="199"/>
                    <a:pt x="248" y="122"/>
                    <a:pt x="233" y="59"/>
                  </a:cubicBezTo>
                  <a:cubicBezTo>
                    <a:pt x="222" y="26"/>
                    <a:pt x="178" y="0"/>
                    <a:pt x="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0"/>
            <p:cNvSpPr/>
            <p:nvPr/>
          </p:nvSpPr>
          <p:spPr>
            <a:xfrm>
              <a:off x="2952500" y="700250"/>
              <a:ext cx="5850" cy="6275"/>
            </a:xfrm>
            <a:custGeom>
              <a:rect b="b" l="l" r="r" t="t"/>
              <a:pathLst>
                <a:path extrusionOk="0" h="251" w="234">
                  <a:moveTo>
                    <a:pt x="141" y="0"/>
                  </a:moveTo>
                  <a:cubicBezTo>
                    <a:pt x="112" y="0"/>
                    <a:pt x="84" y="12"/>
                    <a:pt x="63" y="33"/>
                  </a:cubicBezTo>
                  <a:cubicBezTo>
                    <a:pt x="1" y="64"/>
                    <a:pt x="1" y="142"/>
                    <a:pt x="32" y="204"/>
                  </a:cubicBezTo>
                  <a:cubicBezTo>
                    <a:pt x="63" y="220"/>
                    <a:pt x="94" y="251"/>
                    <a:pt x="140" y="251"/>
                  </a:cubicBezTo>
                  <a:cubicBezTo>
                    <a:pt x="109" y="251"/>
                    <a:pt x="94" y="220"/>
                    <a:pt x="78" y="189"/>
                  </a:cubicBezTo>
                  <a:cubicBezTo>
                    <a:pt x="63" y="142"/>
                    <a:pt x="94" y="64"/>
                    <a:pt x="140" y="49"/>
                  </a:cubicBezTo>
                  <a:cubicBezTo>
                    <a:pt x="156" y="41"/>
                    <a:pt x="167" y="37"/>
                    <a:pt x="181" y="37"/>
                  </a:cubicBezTo>
                  <a:cubicBezTo>
                    <a:pt x="194" y="37"/>
                    <a:pt x="210" y="41"/>
                    <a:pt x="233" y="49"/>
                  </a:cubicBezTo>
                  <a:cubicBezTo>
                    <a:pt x="208" y="16"/>
                    <a:pt x="174" y="0"/>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0"/>
            <p:cNvSpPr/>
            <p:nvPr/>
          </p:nvSpPr>
          <p:spPr>
            <a:xfrm>
              <a:off x="2956775" y="700675"/>
              <a:ext cx="3900" cy="6625"/>
            </a:xfrm>
            <a:custGeom>
              <a:rect b="b" l="l" r="r" t="t"/>
              <a:pathLst>
                <a:path extrusionOk="0" h="265" w="156">
                  <a:moveTo>
                    <a:pt x="93" y="1"/>
                  </a:moveTo>
                  <a:lnTo>
                    <a:pt x="93" y="1"/>
                  </a:lnTo>
                  <a:cubicBezTo>
                    <a:pt x="124" y="16"/>
                    <a:pt x="124" y="47"/>
                    <a:pt x="109" y="47"/>
                  </a:cubicBezTo>
                  <a:lnTo>
                    <a:pt x="109" y="156"/>
                  </a:lnTo>
                  <a:cubicBezTo>
                    <a:pt x="109" y="187"/>
                    <a:pt x="93" y="203"/>
                    <a:pt x="78" y="234"/>
                  </a:cubicBezTo>
                  <a:cubicBezTo>
                    <a:pt x="62" y="249"/>
                    <a:pt x="16" y="265"/>
                    <a:pt x="0" y="265"/>
                  </a:cubicBezTo>
                  <a:cubicBezTo>
                    <a:pt x="47" y="265"/>
                    <a:pt x="78" y="265"/>
                    <a:pt x="93" y="249"/>
                  </a:cubicBezTo>
                  <a:cubicBezTo>
                    <a:pt x="140" y="234"/>
                    <a:pt x="155" y="203"/>
                    <a:pt x="155" y="172"/>
                  </a:cubicBezTo>
                  <a:lnTo>
                    <a:pt x="155" y="78"/>
                  </a:lnTo>
                  <a:cubicBezTo>
                    <a:pt x="140" y="32"/>
                    <a:pt x="124" y="16"/>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0"/>
            <p:cNvSpPr/>
            <p:nvPr/>
          </p:nvSpPr>
          <p:spPr>
            <a:xfrm>
              <a:off x="2921875" y="683250"/>
              <a:ext cx="10100" cy="10100"/>
            </a:xfrm>
            <a:custGeom>
              <a:rect b="b" l="l" r="r" t="t"/>
              <a:pathLst>
                <a:path extrusionOk="0" h="404" w="404">
                  <a:moveTo>
                    <a:pt x="202" y="0"/>
                  </a:moveTo>
                  <a:cubicBezTo>
                    <a:pt x="78" y="16"/>
                    <a:pt x="0" y="93"/>
                    <a:pt x="0" y="202"/>
                  </a:cubicBezTo>
                  <a:cubicBezTo>
                    <a:pt x="16" y="326"/>
                    <a:pt x="93" y="403"/>
                    <a:pt x="217" y="403"/>
                  </a:cubicBezTo>
                  <a:cubicBezTo>
                    <a:pt x="326" y="388"/>
                    <a:pt x="404" y="310"/>
                    <a:pt x="404" y="186"/>
                  </a:cubicBezTo>
                  <a:cubicBezTo>
                    <a:pt x="404" y="78"/>
                    <a:pt x="326" y="0"/>
                    <a:pt x="217"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0"/>
            <p:cNvSpPr/>
            <p:nvPr/>
          </p:nvSpPr>
          <p:spPr>
            <a:xfrm>
              <a:off x="2922250" y="683075"/>
              <a:ext cx="9725" cy="8325"/>
            </a:xfrm>
            <a:custGeom>
              <a:rect b="b" l="l" r="r" t="t"/>
              <a:pathLst>
                <a:path extrusionOk="0" h="333" w="389">
                  <a:moveTo>
                    <a:pt x="176" y="0"/>
                  </a:moveTo>
                  <a:cubicBezTo>
                    <a:pt x="98" y="0"/>
                    <a:pt x="27" y="70"/>
                    <a:pt x="1" y="162"/>
                  </a:cubicBezTo>
                  <a:cubicBezTo>
                    <a:pt x="1" y="240"/>
                    <a:pt x="63" y="317"/>
                    <a:pt x="140" y="333"/>
                  </a:cubicBezTo>
                  <a:cubicBezTo>
                    <a:pt x="109" y="286"/>
                    <a:pt x="78" y="255"/>
                    <a:pt x="78" y="193"/>
                  </a:cubicBezTo>
                  <a:cubicBezTo>
                    <a:pt x="78" y="122"/>
                    <a:pt x="169" y="52"/>
                    <a:pt x="255" y="52"/>
                  </a:cubicBezTo>
                  <a:cubicBezTo>
                    <a:pt x="264" y="52"/>
                    <a:pt x="272" y="52"/>
                    <a:pt x="280" y="54"/>
                  </a:cubicBezTo>
                  <a:cubicBezTo>
                    <a:pt x="311" y="69"/>
                    <a:pt x="358" y="69"/>
                    <a:pt x="389" y="116"/>
                  </a:cubicBezTo>
                  <a:cubicBezTo>
                    <a:pt x="358" y="38"/>
                    <a:pt x="295" y="7"/>
                    <a:pt x="218" y="7"/>
                  </a:cubicBezTo>
                  <a:cubicBezTo>
                    <a:pt x="204" y="2"/>
                    <a:pt x="190" y="0"/>
                    <a:pt x="17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0"/>
            <p:cNvSpPr/>
            <p:nvPr/>
          </p:nvSpPr>
          <p:spPr>
            <a:xfrm>
              <a:off x="2927675" y="684025"/>
              <a:ext cx="7400" cy="9700"/>
            </a:xfrm>
            <a:custGeom>
              <a:rect b="b" l="l" r="r" t="t"/>
              <a:pathLst>
                <a:path extrusionOk="0" h="388" w="296">
                  <a:moveTo>
                    <a:pt x="172" y="0"/>
                  </a:moveTo>
                  <a:lnTo>
                    <a:pt x="249" y="155"/>
                  </a:lnTo>
                  <a:lnTo>
                    <a:pt x="249" y="217"/>
                  </a:lnTo>
                  <a:cubicBezTo>
                    <a:pt x="249" y="233"/>
                    <a:pt x="249" y="248"/>
                    <a:pt x="234" y="279"/>
                  </a:cubicBezTo>
                  <a:cubicBezTo>
                    <a:pt x="218" y="310"/>
                    <a:pt x="172" y="326"/>
                    <a:pt x="141" y="357"/>
                  </a:cubicBezTo>
                  <a:cubicBezTo>
                    <a:pt x="94" y="372"/>
                    <a:pt x="47" y="372"/>
                    <a:pt x="1" y="388"/>
                  </a:cubicBezTo>
                  <a:cubicBezTo>
                    <a:pt x="47" y="388"/>
                    <a:pt x="94" y="388"/>
                    <a:pt x="141" y="372"/>
                  </a:cubicBezTo>
                  <a:cubicBezTo>
                    <a:pt x="156" y="357"/>
                    <a:pt x="172" y="357"/>
                    <a:pt x="203" y="326"/>
                  </a:cubicBezTo>
                  <a:lnTo>
                    <a:pt x="249" y="279"/>
                  </a:lnTo>
                  <a:cubicBezTo>
                    <a:pt x="249" y="248"/>
                    <a:pt x="280" y="217"/>
                    <a:pt x="280" y="202"/>
                  </a:cubicBezTo>
                  <a:cubicBezTo>
                    <a:pt x="296" y="171"/>
                    <a:pt x="280" y="140"/>
                    <a:pt x="280" y="124"/>
                  </a:cubicBezTo>
                  <a:cubicBezTo>
                    <a:pt x="249" y="62"/>
                    <a:pt x="218" y="16"/>
                    <a:pt x="17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0"/>
            <p:cNvSpPr/>
            <p:nvPr/>
          </p:nvSpPr>
          <p:spPr>
            <a:xfrm>
              <a:off x="2900150" y="547150"/>
              <a:ext cx="296275" cy="7000"/>
            </a:xfrm>
            <a:custGeom>
              <a:rect b="b" l="l" r="r" t="t"/>
              <a:pathLst>
                <a:path extrusionOk="0" h="280" w="11851">
                  <a:moveTo>
                    <a:pt x="1" y="0"/>
                  </a:moveTo>
                  <a:lnTo>
                    <a:pt x="1" y="279"/>
                  </a:lnTo>
                  <a:lnTo>
                    <a:pt x="11850" y="279"/>
                  </a:lnTo>
                  <a:lnTo>
                    <a:pt x="11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0"/>
            <p:cNvSpPr/>
            <p:nvPr/>
          </p:nvSpPr>
          <p:spPr>
            <a:xfrm>
              <a:off x="2902875" y="549850"/>
              <a:ext cx="1950" cy="1975"/>
            </a:xfrm>
            <a:custGeom>
              <a:rect b="b" l="l" r="r" t="t"/>
              <a:pathLst>
                <a:path extrusionOk="0" h="79" w="78">
                  <a:moveTo>
                    <a:pt x="47" y="1"/>
                  </a:moveTo>
                  <a:cubicBezTo>
                    <a:pt x="31" y="1"/>
                    <a:pt x="0" y="16"/>
                    <a:pt x="0" y="32"/>
                  </a:cubicBezTo>
                  <a:cubicBezTo>
                    <a:pt x="0" y="63"/>
                    <a:pt x="31" y="78"/>
                    <a:pt x="47" y="78"/>
                  </a:cubicBezTo>
                  <a:cubicBezTo>
                    <a:pt x="62" y="78"/>
                    <a:pt x="78" y="47"/>
                    <a:pt x="78" y="32"/>
                  </a:cubicBezTo>
                  <a:cubicBezTo>
                    <a:pt x="78" y="16"/>
                    <a:pt x="62" y="1"/>
                    <a:pt x="4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0"/>
            <p:cNvSpPr/>
            <p:nvPr/>
          </p:nvSpPr>
          <p:spPr>
            <a:xfrm>
              <a:off x="2907900" y="549850"/>
              <a:ext cx="1975" cy="1975"/>
            </a:xfrm>
            <a:custGeom>
              <a:rect b="b" l="l" r="r" t="t"/>
              <a:pathLst>
                <a:path extrusionOk="0" h="79" w="79">
                  <a:moveTo>
                    <a:pt x="32" y="1"/>
                  </a:moveTo>
                  <a:cubicBezTo>
                    <a:pt x="16" y="1"/>
                    <a:pt x="1" y="16"/>
                    <a:pt x="1" y="32"/>
                  </a:cubicBezTo>
                  <a:cubicBezTo>
                    <a:pt x="1" y="63"/>
                    <a:pt x="16" y="78"/>
                    <a:pt x="32" y="78"/>
                  </a:cubicBezTo>
                  <a:cubicBezTo>
                    <a:pt x="63" y="78"/>
                    <a:pt x="79" y="47"/>
                    <a:pt x="79" y="32"/>
                  </a:cubicBezTo>
                  <a:cubicBezTo>
                    <a:pt x="79" y="16"/>
                    <a:pt x="63" y="1"/>
                    <a:pt x="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0"/>
            <p:cNvSpPr/>
            <p:nvPr/>
          </p:nvSpPr>
          <p:spPr>
            <a:xfrm>
              <a:off x="2912175" y="549850"/>
              <a:ext cx="1975" cy="1975"/>
            </a:xfrm>
            <a:custGeom>
              <a:rect b="b" l="l" r="r" t="t"/>
              <a:pathLst>
                <a:path extrusionOk="0" h="79" w="79">
                  <a:moveTo>
                    <a:pt x="47" y="1"/>
                  </a:moveTo>
                  <a:cubicBezTo>
                    <a:pt x="16" y="1"/>
                    <a:pt x="1" y="16"/>
                    <a:pt x="1" y="32"/>
                  </a:cubicBezTo>
                  <a:cubicBezTo>
                    <a:pt x="1" y="63"/>
                    <a:pt x="16" y="78"/>
                    <a:pt x="47" y="78"/>
                  </a:cubicBezTo>
                  <a:cubicBezTo>
                    <a:pt x="63" y="78"/>
                    <a:pt x="78" y="47"/>
                    <a:pt x="78" y="32"/>
                  </a:cubicBezTo>
                  <a:cubicBezTo>
                    <a:pt x="78" y="16"/>
                    <a:pt x="63" y="1"/>
                    <a:pt x="47"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0"/>
            <p:cNvSpPr/>
            <p:nvPr/>
          </p:nvSpPr>
          <p:spPr>
            <a:xfrm>
              <a:off x="3138625" y="567750"/>
              <a:ext cx="40725" cy="35975"/>
            </a:xfrm>
            <a:custGeom>
              <a:rect b="b" l="l" r="r" t="t"/>
              <a:pathLst>
                <a:path extrusionOk="0" h="1439" w="1629">
                  <a:moveTo>
                    <a:pt x="807" y="0"/>
                  </a:moveTo>
                  <a:cubicBezTo>
                    <a:pt x="529" y="0"/>
                    <a:pt x="270" y="157"/>
                    <a:pt x="155" y="432"/>
                  </a:cubicBezTo>
                  <a:cubicBezTo>
                    <a:pt x="0" y="789"/>
                    <a:pt x="155" y="1223"/>
                    <a:pt x="527" y="1379"/>
                  </a:cubicBezTo>
                  <a:cubicBezTo>
                    <a:pt x="620" y="1419"/>
                    <a:pt x="718" y="1438"/>
                    <a:pt x="815" y="1438"/>
                  </a:cubicBezTo>
                  <a:cubicBezTo>
                    <a:pt x="1091" y="1438"/>
                    <a:pt x="1359" y="1282"/>
                    <a:pt x="1474" y="1006"/>
                  </a:cubicBezTo>
                  <a:cubicBezTo>
                    <a:pt x="1629" y="634"/>
                    <a:pt x="1474" y="231"/>
                    <a:pt x="1101" y="60"/>
                  </a:cubicBezTo>
                  <a:cubicBezTo>
                    <a:pt x="1005" y="20"/>
                    <a:pt x="905" y="0"/>
                    <a:pt x="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0"/>
            <p:cNvSpPr/>
            <p:nvPr/>
          </p:nvSpPr>
          <p:spPr>
            <a:xfrm>
              <a:off x="3138225" y="567750"/>
              <a:ext cx="41125" cy="35975"/>
            </a:xfrm>
            <a:custGeom>
              <a:rect b="b" l="l" r="r" t="t"/>
              <a:pathLst>
                <a:path extrusionOk="0" h="1439" w="1645">
                  <a:moveTo>
                    <a:pt x="819" y="6"/>
                  </a:moveTo>
                  <a:cubicBezTo>
                    <a:pt x="907" y="6"/>
                    <a:pt x="997" y="24"/>
                    <a:pt x="1086" y="60"/>
                  </a:cubicBezTo>
                  <a:cubicBezTo>
                    <a:pt x="1412" y="215"/>
                    <a:pt x="1552" y="588"/>
                    <a:pt x="1412" y="913"/>
                  </a:cubicBezTo>
                  <a:cubicBezTo>
                    <a:pt x="1297" y="1154"/>
                    <a:pt x="1064" y="1293"/>
                    <a:pt x="819" y="1293"/>
                  </a:cubicBezTo>
                  <a:cubicBezTo>
                    <a:pt x="732" y="1293"/>
                    <a:pt x="644" y="1275"/>
                    <a:pt x="559" y="1239"/>
                  </a:cubicBezTo>
                  <a:cubicBezTo>
                    <a:pt x="233" y="1099"/>
                    <a:pt x="94" y="712"/>
                    <a:pt x="233" y="386"/>
                  </a:cubicBezTo>
                  <a:cubicBezTo>
                    <a:pt x="348" y="145"/>
                    <a:pt x="572" y="6"/>
                    <a:pt x="819" y="6"/>
                  </a:cubicBezTo>
                  <a:close/>
                  <a:moveTo>
                    <a:pt x="825" y="0"/>
                  </a:moveTo>
                  <a:cubicBezTo>
                    <a:pt x="551" y="0"/>
                    <a:pt x="297" y="157"/>
                    <a:pt x="171" y="432"/>
                  </a:cubicBezTo>
                  <a:cubicBezTo>
                    <a:pt x="1" y="789"/>
                    <a:pt x="171" y="1208"/>
                    <a:pt x="543" y="1379"/>
                  </a:cubicBezTo>
                  <a:cubicBezTo>
                    <a:pt x="636" y="1419"/>
                    <a:pt x="733" y="1438"/>
                    <a:pt x="829" y="1438"/>
                  </a:cubicBezTo>
                  <a:cubicBezTo>
                    <a:pt x="1101" y="1438"/>
                    <a:pt x="1363" y="1282"/>
                    <a:pt x="1490" y="1006"/>
                  </a:cubicBezTo>
                  <a:cubicBezTo>
                    <a:pt x="1645" y="665"/>
                    <a:pt x="1490" y="231"/>
                    <a:pt x="1117" y="60"/>
                  </a:cubicBezTo>
                  <a:cubicBezTo>
                    <a:pt x="1021" y="20"/>
                    <a:pt x="922" y="0"/>
                    <a:pt x="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0"/>
            <p:cNvSpPr/>
            <p:nvPr/>
          </p:nvSpPr>
          <p:spPr>
            <a:xfrm>
              <a:off x="3145200" y="570025"/>
              <a:ext cx="32225" cy="20950"/>
            </a:xfrm>
            <a:custGeom>
              <a:rect b="b" l="l" r="r" t="t"/>
              <a:pathLst>
                <a:path extrusionOk="0" h="838" w="1289">
                  <a:moveTo>
                    <a:pt x="218" y="0"/>
                  </a:moveTo>
                  <a:cubicBezTo>
                    <a:pt x="140" y="47"/>
                    <a:pt x="63" y="109"/>
                    <a:pt x="1" y="155"/>
                  </a:cubicBezTo>
                  <a:cubicBezTo>
                    <a:pt x="1" y="217"/>
                    <a:pt x="47" y="357"/>
                    <a:pt x="296" y="497"/>
                  </a:cubicBezTo>
                  <a:cubicBezTo>
                    <a:pt x="466" y="559"/>
                    <a:pt x="854" y="652"/>
                    <a:pt x="993" y="698"/>
                  </a:cubicBezTo>
                  <a:cubicBezTo>
                    <a:pt x="1086" y="745"/>
                    <a:pt x="1164" y="776"/>
                    <a:pt x="1226" y="838"/>
                  </a:cubicBezTo>
                  <a:cubicBezTo>
                    <a:pt x="1288" y="698"/>
                    <a:pt x="1288" y="574"/>
                    <a:pt x="1211" y="450"/>
                  </a:cubicBezTo>
                  <a:cubicBezTo>
                    <a:pt x="1133" y="481"/>
                    <a:pt x="1052" y="497"/>
                    <a:pt x="970" y="497"/>
                  </a:cubicBezTo>
                  <a:cubicBezTo>
                    <a:pt x="889" y="497"/>
                    <a:pt x="807" y="481"/>
                    <a:pt x="730" y="450"/>
                  </a:cubicBezTo>
                  <a:cubicBezTo>
                    <a:pt x="311" y="295"/>
                    <a:pt x="233" y="78"/>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0"/>
            <p:cNvSpPr/>
            <p:nvPr/>
          </p:nvSpPr>
          <p:spPr>
            <a:xfrm>
              <a:off x="3146375" y="597025"/>
              <a:ext cx="22125" cy="6675"/>
            </a:xfrm>
            <a:custGeom>
              <a:rect b="b" l="l" r="r" t="t"/>
              <a:pathLst>
                <a:path extrusionOk="0" h="267" w="885">
                  <a:moveTo>
                    <a:pt x="248" y="1"/>
                  </a:moveTo>
                  <a:cubicBezTo>
                    <a:pt x="213" y="1"/>
                    <a:pt x="177" y="3"/>
                    <a:pt x="140" y="6"/>
                  </a:cubicBezTo>
                  <a:cubicBezTo>
                    <a:pt x="78" y="21"/>
                    <a:pt x="31" y="52"/>
                    <a:pt x="0" y="68"/>
                  </a:cubicBezTo>
                  <a:cubicBezTo>
                    <a:pt x="62" y="130"/>
                    <a:pt x="140" y="161"/>
                    <a:pt x="217" y="208"/>
                  </a:cubicBezTo>
                  <a:cubicBezTo>
                    <a:pt x="301" y="246"/>
                    <a:pt x="396" y="266"/>
                    <a:pt x="493" y="266"/>
                  </a:cubicBezTo>
                  <a:cubicBezTo>
                    <a:pt x="628" y="266"/>
                    <a:pt x="767" y="227"/>
                    <a:pt x="884" y="145"/>
                  </a:cubicBezTo>
                  <a:lnTo>
                    <a:pt x="884" y="145"/>
                  </a:lnTo>
                  <a:cubicBezTo>
                    <a:pt x="861" y="149"/>
                    <a:pt x="838" y="151"/>
                    <a:pt x="815" y="151"/>
                  </a:cubicBezTo>
                  <a:cubicBezTo>
                    <a:pt x="746" y="151"/>
                    <a:pt x="679" y="134"/>
                    <a:pt x="621" y="99"/>
                  </a:cubicBezTo>
                  <a:cubicBezTo>
                    <a:pt x="499" y="26"/>
                    <a:pt x="377" y="1"/>
                    <a:pt x="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0"/>
            <p:cNvSpPr/>
            <p:nvPr/>
          </p:nvSpPr>
          <p:spPr>
            <a:xfrm>
              <a:off x="3140950" y="580875"/>
              <a:ext cx="34150" cy="18975"/>
            </a:xfrm>
            <a:custGeom>
              <a:rect b="b" l="l" r="r" t="t"/>
              <a:pathLst>
                <a:path extrusionOk="0" h="759" w="1366">
                  <a:moveTo>
                    <a:pt x="62" y="0"/>
                  </a:moveTo>
                  <a:cubicBezTo>
                    <a:pt x="0" y="125"/>
                    <a:pt x="0" y="280"/>
                    <a:pt x="31" y="419"/>
                  </a:cubicBezTo>
                  <a:cubicBezTo>
                    <a:pt x="83" y="414"/>
                    <a:pt x="138" y="411"/>
                    <a:pt x="194" y="411"/>
                  </a:cubicBezTo>
                  <a:cubicBezTo>
                    <a:pt x="307" y="411"/>
                    <a:pt x="424" y="424"/>
                    <a:pt x="528" y="466"/>
                  </a:cubicBezTo>
                  <a:cubicBezTo>
                    <a:pt x="776" y="559"/>
                    <a:pt x="915" y="667"/>
                    <a:pt x="1039" y="729"/>
                  </a:cubicBezTo>
                  <a:cubicBezTo>
                    <a:pt x="1082" y="740"/>
                    <a:pt x="1132" y="758"/>
                    <a:pt x="1180" y="758"/>
                  </a:cubicBezTo>
                  <a:cubicBezTo>
                    <a:pt x="1201" y="758"/>
                    <a:pt x="1222" y="755"/>
                    <a:pt x="1241" y="745"/>
                  </a:cubicBezTo>
                  <a:lnTo>
                    <a:pt x="1256" y="729"/>
                  </a:lnTo>
                  <a:lnTo>
                    <a:pt x="1256" y="714"/>
                  </a:lnTo>
                  <a:cubicBezTo>
                    <a:pt x="1272" y="714"/>
                    <a:pt x="1272" y="698"/>
                    <a:pt x="1272" y="698"/>
                  </a:cubicBezTo>
                  <a:lnTo>
                    <a:pt x="1303" y="667"/>
                  </a:lnTo>
                  <a:lnTo>
                    <a:pt x="1303" y="652"/>
                  </a:lnTo>
                  <a:lnTo>
                    <a:pt x="1303" y="636"/>
                  </a:lnTo>
                  <a:lnTo>
                    <a:pt x="1303" y="621"/>
                  </a:lnTo>
                  <a:cubicBezTo>
                    <a:pt x="1303" y="605"/>
                    <a:pt x="1319" y="605"/>
                    <a:pt x="1319" y="574"/>
                  </a:cubicBezTo>
                  <a:cubicBezTo>
                    <a:pt x="1319" y="559"/>
                    <a:pt x="1334" y="559"/>
                    <a:pt x="1334" y="543"/>
                  </a:cubicBezTo>
                  <a:lnTo>
                    <a:pt x="1365" y="497"/>
                  </a:lnTo>
                  <a:lnTo>
                    <a:pt x="1365" y="497"/>
                  </a:lnTo>
                  <a:cubicBezTo>
                    <a:pt x="1332" y="521"/>
                    <a:pt x="1274" y="542"/>
                    <a:pt x="1185" y="542"/>
                  </a:cubicBezTo>
                  <a:cubicBezTo>
                    <a:pt x="1105" y="542"/>
                    <a:pt x="1001" y="525"/>
                    <a:pt x="869" y="481"/>
                  </a:cubicBezTo>
                  <a:cubicBezTo>
                    <a:pt x="776" y="419"/>
                    <a:pt x="652" y="342"/>
                    <a:pt x="559" y="264"/>
                  </a:cubicBezTo>
                  <a:cubicBezTo>
                    <a:pt x="248" y="16"/>
                    <a:pt x="9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0"/>
            <p:cNvSpPr/>
            <p:nvPr/>
          </p:nvSpPr>
          <p:spPr>
            <a:xfrm>
              <a:off x="3158000" y="599325"/>
              <a:ext cx="3900" cy="3550"/>
            </a:xfrm>
            <a:custGeom>
              <a:rect b="b" l="l" r="r" t="t"/>
              <a:pathLst>
                <a:path extrusionOk="0" h="142" w="156">
                  <a:moveTo>
                    <a:pt x="47" y="1"/>
                  </a:moveTo>
                  <a:cubicBezTo>
                    <a:pt x="27" y="1"/>
                    <a:pt x="9" y="12"/>
                    <a:pt x="1" y="38"/>
                  </a:cubicBezTo>
                  <a:cubicBezTo>
                    <a:pt x="1" y="69"/>
                    <a:pt x="16" y="116"/>
                    <a:pt x="63" y="131"/>
                  </a:cubicBezTo>
                  <a:cubicBezTo>
                    <a:pt x="76" y="137"/>
                    <a:pt x="94" y="141"/>
                    <a:pt x="111" y="141"/>
                  </a:cubicBezTo>
                  <a:cubicBezTo>
                    <a:pt x="134" y="141"/>
                    <a:pt x="156" y="134"/>
                    <a:pt x="156" y="116"/>
                  </a:cubicBezTo>
                  <a:cubicBezTo>
                    <a:pt x="156" y="69"/>
                    <a:pt x="140" y="38"/>
                    <a:pt x="94" y="22"/>
                  </a:cubicBezTo>
                  <a:cubicBezTo>
                    <a:pt x="80" y="9"/>
                    <a:pt x="63"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0"/>
            <p:cNvSpPr/>
            <p:nvPr/>
          </p:nvSpPr>
          <p:spPr>
            <a:xfrm>
              <a:off x="3162650" y="598800"/>
              <a:ext cx="3125" cy="2175"/>
            </a:xfrm>
            <a:custGeom>
              <a:rect b="b" l="l" r="r" t="t"/>
              <a:pathLst>
                <a:path extrusionOk="0" h="87" w="125">
                  <a:moveTo>
                    <a:pt x="49" y="1"/>
                  </a:moveTo>
                  <a:cubicBezTo>
                    <a:pt x="40" y="1"/>
                    <a:pt x="32" y="5"/>
                    <a:pt x="32" y="12"/>
                  </a:cubicBezTo>
                  <a:cubicBezTo>
                    <a:pt x="1" y="12"/>
                    <a:pt x="32" y="59"/>
                    <a:pt x="63" y="74"/>
                  </a:cubicBezTo>
                  <a:cubicBezTo>
                    <a:pt x="71" y="82"/>
                    <a:pt x="86" y="86"/>
                    <a:pt x="100" y="86"/>
                  </a:cubicBezTo>
                  <a:cubicBezTo>
                    <a:pt x="113" y="86"/>
                    <a:pt x="125" y="82"/>
                    <a:pt x="125" y="74"/>
                  </a:cubicBezTo>
                  <a:cubicBezTo>
                    <a:pt x="125" y="59"/>
                    <a:pt x="109" y="28"/>
                    <a:pt x="78" y="12"/>
                  </a:cubicBezTo>
                  <a:cubicBezTo>
                    <a:pt x="71" y="5"/>
                    <a:pt x="59"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0"/>
            <p:cNvSpPr/>
            <p:nvPr/>
          </p:nvSpPr>
          <p:spPr>
            <a:xfrm>
              <a:off x="3148700" y="576275"/>
              <a:ext cx="4300" cy="2850"/>
            </a:xfrm>
            <a:custGeom>
              <a:rect b="b" l="l" r="r" t="t"/>
              <a:pathLst>
                <a:path extrusionOk="0" h="114" w="172">
                  <a:moveTo>
                    <a:pt x="85" y="1"/>
                  </a:moveTo>
                  <a:cubicBezTo>
                    <a:pt x="59" y="1"/>
                    <a:pt x="37" y="19"/>
                    <a:pt x="16" y="29"/>
                  </a:cubicBezTo>
                  <a:cubicBezTo>
                    <a:pt x="0" y="45"/>
                    <a:pt x="47" y="91"/>
                    <a:pt x="62" y="107"/>
                  </a:cubicBezTo>
                  <a:cubicBezTo>
                    <a:pt x="72" y="111"/>
                    <a:pt x="82" y="113"/>
                    <a:pt x="93" y="113"/>
                  </a:cubicBezTo>
                  <a:cubicBezTo>
                    <a:pt x="118" y="113"/>
                    <a:pt x="145" y="102"/>
                    <a:pt x="156" y="91"/>
                  </a:cubicBezTo>
                  <a:cubicBezTo>
                    <a:pt x="171" y="60"/>
                    <a:pt x="156" y="29"/>
                    <a:pt x="124" y="14"/>
                  </a:cubicBezTo>
                  <a:cubicBezTo>
                    <a:pt x="110" y="4"/>
                    <a:pt x="97"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0"/>
            <p:cNvSpPr/>
            <p:nvPr/>
          </p:nvSpPr>
          <p:spPr>
            <a:xfrm>
              <a:off x="3152575" y="575825"/>
              <a:ext cx="1575" cy="1500"/>
            </a:xfrm>
            <a:custGeom>
              <a:rect b="b" l="l" r="r" t="t"/>
              <a:pathLst>
                <a:path extrusionOk="0" h="60" w="63">
                  <a:moveTo>
                    <a:pt x="47" y="1"/>
                  </a:moveTo>
                  <a:cubicBezTo>
                    <a:pt x="16" y="1"/>
                    <a:pt x="1" y="1"/>
                    <a:pt x="1" y="32"/>
                  </a:cubicBezTo>
                  <a:cubicBezTo>
                    <a:pt x="1" y="47"/>
                    <a:pt x="1" y="47"/>
                    <a:pt x="16" y="47"/>
                  </a:cubicBezTo>
                  <a:cubicBezTo>
                    <a:pt x="32" y="55"/>
                    <a:pt x="43" y="59"/>
                    <a:pt x="51" y="59"/>
                  </a:cubicBezTo>
                  <a:cubicBezTo>
                    <a:pt x="59" y="59"/>
                    <a:pt x="63" y="55"/>
                    <a:pt x="63" y="47"/>
                  </a:cubicBezTo>
                  <a:cubicBezTo>
                    <a:pt x="63" y="32"/>
                    <a:pt x="63" y="1"/>
                    <a:pt x="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0"/>
            <p:cNvSpPr/>
            <p:nvPr/>
          </p:nvSpPr>
          <p:spPr>
            <a:xfrm>
              <a:off x="3152975" y="577600"/>
              <a:ext cx="1175" cy="925"/>
            </a:xfrm>
            <a:custGeom>
              <a:rect b="b" l="l" r="r" t="t"/>
              <a:pathLst>
                <a:path extrusionOk="0" h="37" w="47">
                  <a:moveTo>
                    <a:pt x="23" y="1"/>
                  </a:moveTo>
                  <a:cubicBezTo>
                    <a:pt x="14" y="1"/>
                    <a:pt x="0" y="7"/>
                    <a:pt x="0" y="7"/>
                  </a:cubicBezTo>
                  <a:cubicBezTo>
                    <a:pt x="0" y="26"/>
                    <a:pt x="0" y="33"/>
                    <a:pt x="6" y="33"/>
                  </a:cubicBezTo>
                  <a:cubicBezTo>
                    <a:pt x="11" y="33"/>
                    <a:pt x="18" y="29"/>
                    <a:pt x="31" y="23"/>
                  </a:cubicBezTo>
                  <a:cubicBezTo>
                    <a:pt x="31" y="33"/>
                    <a:pt x="33" y="37"/>
                    <a:pt x="35" y="37"/>
                  </a:cubicBezTo>
                  <a:cubicBezTo>
                    <a:pt x="40" y="37"/>
                    <a:pt x="47" y="23"/>
                    <a:pt x="47" y="23"/>
                  </a:cubicBezTo>
                  <a:cubicBezTo>
                    <a:pt x="47" y="23"/>
                    <a:pt x="47" y="7"/>
                    <a:pt x="31" y="7"/>
                  </a:cubicBezTo>
                  <a:cubicBezTo>
                    <a:pt x="31" y="2"/>
                    <a:pt x="28"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0"/>
            <p:cNvSpPr/>
            <p:nvPr/>
          </p:nvSpPr>
          <p:spPr>
            <a:xfrm>
              <a:off x="3164200" y="577225"/>
              <a:ext cx="2750" cy="2500"/>
            </a:xfrm>
            <a:custGeom>
              <a:rect b="b" l="l" r="r" t="t"/>
              <a:pathLst>
                <a:path extrusionOk="0" h="100" w="110">
                  <a:moveTo>
                    <a:pt x="51" y="0"/>
                  </a:moveTo>
                  <a:cubicBezTo>
                    <a:pt x="30" y="0"/>
                    <a:pt x="12" y="11"/>
                    <a:pt x="1" y="22"/>
                  </a:cubicBezTo>
                  <a:cubicBezTo>
                    <a:pt x="1" y="69"/>
                    <a:pt x="1" y="84"/>
                    <a:pt x="32" y="100"/>
                  </a:cubicBezTo>
                  <a:lnTo>
                    <a:pt x="63" y="100"/>
                  </a:lnTo>
                  <a:cubicBezTo>
                    <a:pt x="94" y="100"/>
                    <a:pt x="109" y="84"/>
                    <a:pt x="109" y="69"/>
                  </a:cubicBezTo>
                  <a:cubicBezTo>
                    <a:pt x="109" y="22"/>
                    <a:pt x="94" y="7"/>
                    <a:pt x="78" y="7"/>
                  </a:cubicBezTo>
                  <a:cubicBezTo>
                    <a:pt x="69" y="2"/>
                    <a:pt x="60"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0"/>
            <p:cNvSpPr/>
            <p:nvPr/>
          </p:nvSpPr>
          <p:spPr>
            <a:xfrm>
              <a:off x="3163825" y="579700"/>
              <a:ext cx="1575" cy="1575"/>
            </a:xfrm>
            <a:custGeom>
              <a:rect b="b" l="l" r="r" t="t"/>
              <a:pathLst>
                <a:path extrusionOk="0" h="63" w="63">
                  <a:moveTo>
                    <a:pt x="31" y="1"/>
                  </a:moveTo>
                  <a:cubicBezTo>
                    <a:pt x="16" y="1"/>
                    <a:pt x="0" y="1"/>
                    <a:pt x="0" y="16"/>
                  </a:cubicBezTo>
                  <a:cubicBezTo>
                    <a:pt x="0" y="47"/>
                    <a:pt x="0" y="63"/>
                    <a:pt x="16" y="63"/>
                  </a:cubicBezTo>
                  <a:cubicBezTo>
                    <a:pt x="31" y="63"/>
                    <a:pt x="62" y="63"/>
                    <a:pt x="62" y="47"/>
                  </a:cubicBezTo>
                  <a:cubicBezTo>
                    <a:pt x="62" y="16"/>
                    <a:pt x="62"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0"/>
            <p:cNvSpPr/>
            <p:nvPr/>
          </p:nvSpPr>
          <p:spPr>
            <a:xfrm>
              <a:off x="3217725" y="534350"/>
              <a:ext cx="236525" cy="205525"/>
            </a:xfrm>
            <a:custGeom>
              <a:rect b="b" l="l" r="r" t="t"/>
              <a:pathLst>
                <a:path extrusionOk="0" h="8221" w="9461">
                  <a:moveTo>
                    <a:pt x="0" y="0"/>
                  </a:moveTo>
                  <a:lnTo>
                    <a:pt x="0" y="8220"/>
                  </a:lnTo>
                  <a:lnTo>
                    <a:pt x="9461" y="8220"/>
                  </a:lnTo>
                  <a:lnTo>
                    <a:pt x="94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0"/>
            <p:cNvSpPr/>
            <p:nvPr/>
          </p:nvSpPr>
          <p:spPr>
            <a:xfrm>
              <a:off x="3454225" y="534350"/>
              <a:ext cx="10900" cy="205525"/>
            </a:xfrm>
            <a:custGeom>
              <a:rect b="b" l="l" r="r" t="t"/>
              <a:pathLst>
                <a:path extrusionOk="0" h="8221" w="436">
                  <a:moveTo>
                    <a:pt x="1" y="0"/>
                  </a:moveTo>
                  <a:lnTo>
                    <a:pt x="1" y="8220"/>
                  </a:lnTo>
                  <a:lnTo>
                    <a:pt x="435" y="8220"/>
                  </a:lnTo>
                  <a:lnTo>
                    <a:pt x="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0"/>
            <p:cNvSpPr/>
            <p:nvPr/>
          </p:nvSpPr>
          <p:spPr>
            <a:xfrm>
              <a:off x="3231275" y="547150"/>
              <a:ext cx="208650" cy="177600"/>
            </a:xfrm>
            <a:custGeom>
              <a:rect b="b" l="l" r="r" t="t"/>
              <a:pathLst>
                <a:path extrusionOk="0" h="7104" w="8346">
                  <a:moveTo>
                    <a:pt x="1" y="0"/>
                  </a:moveTo>
                  <a:lnTo>
                    <a:pt x="1" y="7104"/>
                  </a:lnTo>
                  <a:lnTo>
                    <a:pt x="8345" y="7104"/>
                  </a:lnTo>
                  <a:lnTo>
                    <a:pt x="8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0"/>
            <p:cNvSpPr/>
            <p:nvPr/>
          </p:nvSpPr>
          <p:spPr>
            <a:xfrm>
              <a:off x="3231275" y="547150"/>
              <a:ext cx="208650" cy="7000"/>
            </a:xfrm>
            <a:custGeom>
              <a:rect b="b" l="l" r="r" t="t"/>
              <a:pathLst>
                <a:path extrusionOk="0" h="280" w="8346">
                  <a:moveTo>
                    <a:pt x="1" y="0"/>
                  </a:moveTo>
                  <a:lnTo>
                    <a:pt x="1" y="279"/>
                  </a:lnTo>
                  <a:lnTo>
                    <a:pt x="8345" y="279"/>
                  </a:lnTo>
                  <a:lnTo>
                    <a:pt x="8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0"/>
            <p:cNvSpPr/>
            <p:nvPr/>
          </p:nvSpPr>
          <p:spPr>
            <a:xfrm>
              <a:off x="3234400" y="549850"/>
              <a:ext cx="1950" cy="1975"/>
            </a:xfrm>
            <a:custGeom>
              <a:rect b="b" l="l" r="r" t="t"/>
              <a:pathLst>
                <a:path extrusionOk="0" h="79" w="78">
                  <a:moveTo>
                    <a:pt x="47" y="1"/>
                  </a:moveTo>
                  <a:cubicBezTo>
                    <a:pt x="31" y="1"/>
                    <a:pt x="0" y="16"/>
                    <a:pt x="0" y="32"/>
                  </a:cubicBezTo>
                  <a:cubicBezTo>
                    <a:pt x="0" y="63"/>
                    <a:pt x="31" y="78"/>
                    <a:pt x="47" y="78"/>
                  </a:cubicBezTo>
                  <a:cubicBezTo>
                    <a:pt x="62" y="78"/>
                    <a:pt x="78" y="47"/>
                    <a:pt x="78" y="32"/>
                  </a:cubicBezTo>
                  <a:cubicBezTo>
                    <a:pt x="78" y="16"/>
                    <a:pt x="62"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0"/>
            <p:cNvSpPr/>
            <p:nvPr/>
          </p:nvSpPr>
          <p:spPr>
            <a:xfrm>
              <a:off x="3239050" y="549850"/>
              <a:ext cx="1950" cy="1975"/>
            </a:xfrm>
            <a:custGeom>
              <a:rect b="b" l="l" r="r" t="t"/>
              <a:pathLst>
                <a:path extrusionOk="0" h="79" w="78">
                  <a:moveTo>
                    <a:pt x="31" y="1"/>
                  </a:moveTo>
                  <a:cubicBezTo>
                    <a:pt x="16" y="1"/>
                    <a:pt x="0" y="16"/>
                    <a:pt x="0" y="32"/>
                  </a:cubicBezTo>
                  <a:cubicBezTo>
                    <a:pt x="0" y="63"/>
                    <a:pt x="16" y="78"/>
                    <a:pt x="31" y="78"/>
                  </a:cubicBezTo>
                  <a:cubicBezTo>
                    <a:pt x="47" y="78"/>
                    <a:pt x="78" y="47"/>
                    <a:pt x="78" y="32"/>
                  </a:cubicBezTo>
                  <a:cubicBezTo>
                    <a:pt x="78" y="16"/>
                    <a:pt x="47"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0"/>
            <p:cNvSpPr/>
            <p:nvPr/>
          </p:nvSpPr>
          <p:spPr>
            <a:xfrm>
              <a:off x="3243300" y="549475"/>
              <a:ext cx="2350" cy="2350"/>
            </a:xfrm>
            <a:custGeom>
              <a:rect b="b" l="l" r="r" t="t"/>
              <a:pathLst>
                <a:path extrusionOk="0" h="94" w="94">
                  <a:moveTo>
                    <a:pt x="32" y="0"/>
                  </a:moveTo>
                  <a:cubicBezTo>
                    <a:pt x="1" y="0"/>
                    <a:pt x="1" y="16"/>
                    <a:pt x="1" y="47"/>
                  </a:cubicBezTo>
                  <a:cubicBezTo>
                    <a:pt x="1" y="93"/>
                    <a:pt x="32" y="93"/>
                    <a:pt x="63" y="93"/>
                  </a:cubicBezTo>
                  <a:cubicBezTo>
                    <a:pt x="78" y="93"/>
                    <a:pt x="94" y="62"/>
                    <a:pt x="94" y="47"/>
                  </a:cubicBezTo>
                  <a:cubicBezTo>
                    <a:pt x="94" y="31"/>
                    <a:pt x="63" y="16"/>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0"/>
            <p:cNvSpPr/>
            <p:nvPr/>
          </p:nvSpPr>
          <p:spPr>
            <a:xfrm>
              <a:off x="3246800" y="637100"/>
              <a:ext cx="8550" cy="2350"/>
            </a:xfrm>
            <a:custGeom>
              <a:rect b="b" l="l" r="r" t="t"/>
              <a:pathLst>
                <a:path extrusionOk="0" h="94" w="342">
                  <a:moveTo>
                    <a:pt x="0" y="0"/>
                  </a:moveTo>
                  <a:lnTo>
                    <a:pt x="0" y="93"/>
                  </a:lnTo>
                  <a:lnTo>
                    <a:pt x="342" y="93"/>
                  </a:lnTo>
                  <a:lnTo>
                    <a:pt x="3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0"/>
            <p:cNvSpPr/>
            <p:nvPr/>
          </p:nvSpPr>
          <p:spPr>
            <a:xfrm>
              <a:off x="3261150" y="637100"/>
              <a:ext cx="97350" cy="2350"/>
            </a:xfrm>
            <a:custGeom>
              <a:rect b="b" l="l" r="r" t="t"/>
              <a:pathLst>
                <a:path extrusionOk="0" h="94" w="3894">
                  <a:moveTo>
                    <a:pt x="0" y="0"/>
                  </a:moveTo>
                  <a:lnTo>
                    <a:pt x="0" y="93"/>
                  </a:lnTo>
                  <a:lnTo>
                    <a:pt x="3893" y="93"/>
                  </a:lnTo>
                  <a:lnTo>
                    <a:pt x="38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0"/>
            <p:cNvSpPr/>
            <p:nvPr/>
          </p:nvSpPr>
          <p:spPr>
            <a:xfrm>
              <a:off x="3363900" y="637100"/>
              <a:ext cx="15925" cy="2350"/>
            </a:xfrm>
            <a:custGeom>
              <a:rect b="b" l="l" r="r" t="t"/>
              <a:pathLst>
                <a:path extrusionOk="0" h="94" w="637">
                  <a:moveTo>
                    <a:pt x="0" y="0"/>
                  </a:moveTo>
                  <a:lnTo>
                    <a:pt x="0" y="93"/>
                  </a:lnTo>
                  <a:lnTo>
                    <a:pt x="636" y="93"/>
                  </a:lnTo>
                  <a:lnTo>
                    <a:pt x="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0"/>
            <p:cNvSpPr/>
            <p:nvPr/>
          </p:nvSpPr>
          <p:spPr>
            <a:xfrm>
              <a:off x="3400725" y="671600"/>
              <a:ext cx="15925" cy="2350"/>
            </a:xfrm>
            <a:custGeom>
              <a:rect b="b" l="l" r="r" t="t"/>
              <a:pathLst>
                <a:path extrusionOk="0" h="94" w="637">
                  <a:moveTo>
                    <a:pt x="1" y="1"/>
                  </a:moveTo>
                  <a:lnTo>
                    <a:pt x="1" y="94"/>
                  </a:lnTo>
                  <a:lnTo>
                    <a:pt x="637" y="94"/>
                  </a:lnTo>
                  <a:lnTo>
                    <a:pt x="6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0"/>
            <p:cNvSpPr/>
            <p:nvPr/>
          </p:nvSpPr>
          <p:spPr>
            <a:xfrm>
              <a:off x="3383275" y="637100"/>
              <a:ext cx="27550" cy="2350"/>
            </a:xfrm>
            <a:custGeom>
              <a:rect b="b" l="l" r="r" t="t"/>
              <a:pathLst>
                <a:path extrusionOk="0" h="94" w="1102">
                  <a:moveTo>
                    <a:pt x="1" y="0"/>
                  </a:moveTo>
                  <a:lnTo>
                    <a:pt x="1" y="93"/>
                  </a:lnTo>
                  <a:lnTo>
                    <a:pt x="1102" y="93"/>
                  </a:lnTo>
                  <a:lnTo>
                    <a:pt x="1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0"/>
            <p:cNvSpPr/>
            <p:nvPr/>
          </p:nvSpPr>
          <p:spPr>
            <a:xfrm>
              <a:off x="3255325" y="644475"/>
              <a:ext cx="8550" cy="2350"/>
            </a:xfrm>
            <a:custGeom>
              <a:rect b="b" l="l" r="r" t="t"/>
              <a:pathLst>
                <a:path extrusionOk="0" h="94" w="342">
                  <a:moveTo>
                    <a:pt x="1" y="0"/>
                  </a:moveTo>
                  <a:lnTo>
                    <a:pt x="1" y="93"/>
                  </a:lnTo>
                  <a:lnTo>
                    <a:pt x="342" y="93"/>
                  </a:lnTo>
                  <a:lnTo>
                    <a:pt x="3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0"/>
            <p:cNvSpPr/>
            <p:nvPr/>
          </p:nvSpPr>
          <p:spPr>
            <a:xfrm>
              <a:off x="3269275" y="644475"/>
              <a:ext cx="64000" cy="2350"/>
            </a:xfrm>
            <a:custGeom>
              <a:rect b="b" l="l" r="r" t="t"/>
              <a:pathLst>
                <a:path extrusionOk="0" h="94" w="2560">
                  <a:moveTo>
                    <a:pt x="1" y="0"/>
                  </a:moveTo>
                  <a:lnTo>
                    <a:pt x="1" y="93"/>
                  </a:lnTo>
                  <a:lnTo>
                    <a:pt x="2560" y="93"/>
                  </a:lnTo>
                  <a:lnTo>
                    <a:pt x="25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0"/>
            <p:cNvSpPr/>
            <p:nvPr/>
          </p:nvSpPr>
          <p:spPr>
            <a:xfrm>
              <a:off x="3359625" y="671600"/>
              <a:ext cx="37250" cy="2350"/>
            </a:xfrm>
            <a:custGeom>
              <a:rect b="b" l="l" r="r" t="t"/>
              <a:pathLst>
                <a:path extrusionOk="0" h="94" w="1490">
                  <a:moveTo>
                    <a:pt x="1" y="1"/>
                  </a:moveTo>
                  <a:lnTo>
                    <a:pt x="1" y="94"/>
                  </a:lnTo>
                  <a:lnTo>
                    <a:pt x="1490" y="94"/>
                  </a:lnTo>
                  <a:lnTo>
                    <a:pt x="14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0"/>
            <p:cNvSpPr/>
            <p:nvPr/>
          </p:nvSpPr>
          <p:spPr>
            <a:xfrm>
              <a:off x="3261150" y="664625"/>
              <a:ext cx="61275" cy="2350"/>
            </a:xfrm>
            <a:custGeom>
              <a:rect b="b" l="l" r="r" t="t"/>
              <a:pathLst>
                <a:path extrusionOk="0" h="94" w="2451">
                  <a:moveTo>
                    <a:pt x="0" y="1"/>
                  </a:moveTo>
                  <a:lnTo>
                    <a:pt x="0" y="94"/>
                  </a:lnTo>
                  <a:lnTo>
                    <a:pt x="2451" y="94"/>
                  </a:lnTo>
                  <a:lnTo>
                    <a:pt x="2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0"/>
            <p:cNvSpPr/>
            <p:nvPr/>
          </p:nvSpPr>
          <p:spPr>
            <a:xfrm>
              <a:off x="3269275" y="651050"/>
              <a:ext cx="42675" cy="2350"/>
            </a:xfrm>
            <a:custGeom>
              <a:rect b="b" l="l" r="r" t="t"/>
              <a:pathLst>
                <a:path extrusionOk="0" h="94" w="1707">
                  <a:moveTo>
                    <a:pt x="1" y="1"/>
                  </a:moveTo>
                  <a:lnTo>
                    <a:pt x="1" y="94"/>
                  </a:lnTo>
                  <a:lnTo>
                    <a:pt x="1707" y="94"/>
                  </a:lnTo>
                  <a:lnTo>
                    <a:pt x="17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0"/>
            <p:cNvSpPr/>
            <p:nvPr/>
          </p:nvSpPr>
          <p:spPr>
            <a:xfrm>
              <a:off x="3374750" y="657650"/>
              <a:ext cx="16300" cy="2725"/>
            </a:xfrm>
            <a:custGeom>
              <a:rect b="b" l="l" r="r" t="t"/>
              <a:pathLst>
                <a:path extrusionOk="0" h="109" w="652">
                  <a:moveTo>
                    <a:pt x="0" y="0"/>
                  </a:moveTo>
                  <a:lnTo>
                    <a:pt x="0" y="109"/>
                  </a:lnTo>
                  <a:lnTo>
                    <a:pt x="652" y="109"/>
                  </a:lnTo>
                  <a:lnTo>
                    <a:pt x="6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0"/>
            <p:cNvSpPr/>
            <p:nvPr/>
          </p:nvSpPr>
          <p:spPr>
            <a:xfrm>
              <a:off x="3317375" y="651050"/>
              <a:ext cx="68250" cy="2350"/>
            </a:xfrm>
            <a:custGeom>
              <a:rect b="b" l="l" r="r" t="t"/>
              <a:pathLst>
                <a:path extrusionOk="0" h="94" w="2730">
                  <a:moveTo>
                    <a:pt x="0" y="1"/>
                  </a:moveTo>
                  <a:lnTo>
                    <a:pt x="0" y="94"/>
                  </a:lnTo>
                  <a:lnTo>
                    <a:pt x="2730" y="94"/>
                  </a:lnTo>
                  <a:lnTo>
                    <a:pt x="2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0"/>
            <p:cNvSpPr/>
            <p:nvPr/>
          </p:nvSpPr>
          <p:spPr>
            <a:xfrm>
              <a:off x="3261150" y="671600"/>
              <a:ext cx="81450" cy="2350"/>
            </a:xfrm>
            <a:custGeom>
              <a:rect b="b" l="l" r="r" t="t"/>
              <a:pathLst>
                <a:path extrusionOk="0" h="94" w="3258">
                  <a:moveTo>
                    <a:pt x="0" y="1"/>
                  </a:moveTo>
                  <a:lnTo>
                    <a:pt x="0" y="94"/>
                  </a:lnTo>
                  <a:lnTo>
                    <a:pt x="3257" y="94"/>
                  </a:lnTo>
                  <a:lnTo>
                    <a:pt x="32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0"/>
            <p:cNvSpPr/>
            <p:nvPr/>
          </p:nvSpPr>
          <p:spPr>
            <a:xfrm>
              <a:off x="3381725" y="644475"/>
              <a:ext cx="44225" cy="2350"/>
            </a:xfrm>
            <a:custGeom>
              <a:rect b="b" l="l" r="r" t="t"/>
              <a:pathLst>
                <a:path extrusionOk="0" h="94" w="1769">
                  <a:moveTo>
                    <a:pt x="1" y="0"/>
                  </a:moveTo>
                  <a:lnTo>
                    <a:pt x="1" y="93"/>
                  </a:lnTo>
                  <a:lnTo>
                    <a:pt x="1769" y="93"/>
                  </a:lnTo>
                  <a:lnTo>
                    <a:pt x="1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0"/>
            <p:cNvSpPr/>
            <p:nvPr/>
          </p:nvSpPr>
          <p:spPr>
            <a:xfrm>
              <a:off x="3337925" y="644475"/>
              <a:ext cx="40350" cy="2350"/>
            </a:xfrm>
            <a:custGeom>
              <a:rect b="b" l="l" r="r" t="t"/>
              <a:pathLst>
                <a:path extrusionOk="0" h="94" w="1614">
                  <a:moveTo>
                    <a:pt x="0" y="0"/>
                  </a:moveTo>
                  <a:lnTo>
                    <a:pt x="0" y="93"/>
                  </a:lnTo>
                  <a:lnTo>
                    <a:pt x="1613" y="93"/>
                  </a:lnTo>
                  <a:lnTo>
                    <a:pt x="16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0"/>
            <p:cNvSpPr/>
            <p:nvPr/>
          </p:nvSpPr>
          <p:spPr>
            <a:xfrm>
              <a:off x="3388700" y="651050"/>
              <a:ext cx="27575" cy="2350"/>
            </a:xfrm>
            <a:custGeom>
              <a:rect b="b" l="l" r="r" t="t"/>
              <a:pathLst>
                <a:path extrusionOk="0" h="94" w="1103">
                  <a:moveTo>
                    <a:pt x="1" y="1"/>
                  </a:moveTo>
                  <a:lnTo>
                    <a:pt x="1" y="94"/>
                  </a:lnTo>
                  <a:lnTo>
                    <a:pt x="1102" y="94"/>
                  </a:lnTo>
                  <a:lnTo>
                    <a:pt x="1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0"/>
            <p:cNvSpPr/>
            <p:nvPr/>
          </p:nvSpPr>
          <p:spPr>
            <a:xfrm>
              <a:off x="3255325" y="651050"/>
              <a:ext cx="8550" cy="2350"/>
            </a:xfrm>
            <a:custGeom>
              <a:rect b="b" l="l" r="r" t="t"/>
              <a:pathLst>
                <a:path extrusionOk="0" h="94" w="342">
                  <a:moveTo>
                    <a:pt x="1" y="1"/>
                  </a:moveTo>
                  <a:lnTo>
                    <a:pt x="1" y="94"/>
                  </a:lnTo>
                  <a:lnTo>
                    <a:pt x="342" y="94"/>
                  </a:ln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0"/>
            <p:cNvSpPr/>
            <p:nvPr/>
          </p:nvSpPr>
          <p:spPr>
            <a:xfrm>
              <a:off x="3246800" y="657650"/>
              <a:ext cx="8550" cy="2725"/>
            </a:xfrm>
            <a:custGeom>
              <a:rect b="b" l="l" r="r" t="t"/>
              <a:pathLst>
                <a:path extrusionOk="0" h="109" w="342">
                  <a:moveTo>
                    <a:pt x="0" y="0"/>
                  </a:moveTo>
                  <a:lnTo>
                    <a:pt x="0" y="109"/>
                  </a:lnTo>
                  <a:lnTo>
                    <a:pt x="342" y="109"/>
                  </a:lnTo>
                  <a:lnTo>
                    <a:pt x="3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0"/>
            <p:cNvSpPr/>
            <p:nvPr/>
          </p:nvSpPr>
          <p:spPr>
            <a:xfrm>
              <a:off x="3261150" y="657650"/>
              <a:ext cx="50025" cy="2725"/>
            </a:xfrm>
            <a:custGeom>
              <a:rect b="b" l="l" r="r" t="t"/>
              <a:pathLst>
                <a:path extrusionOk="0" h="109" w="2001">
                  <a:moveTo>
                    <a:pt x="0" y="0"/>
                  </a:moveTo>
                  <a:lnTo>
                    <a:pt x="0" y="109"/>
                  </a:lnTo>
                  <a:lnTo>
                    <a:pt x="2001" y="109"/>
                  </a:lnTo>
                  <a:lnTo>
                    <a:pt x="2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0"/>
            <p:cNvSpPr/>
            <p:nvPr/>
          </p:nvSpPr>
          <p:spPr>
            <a:xfrm>
              <a:off x="3269275" y="678200"/>
              <a:ext cx="50050" cy="2350"/>
            </a:xfrm>
            <a:custGeom>
              <a:rect b="b" l="l" r="r" t="t"/>
              <a:pathLst>
                <a:path extrusionOk="0" h="94" w="2002">
                  <a:moveTo>
                    <a:pt x="1" y="0"/>
                  </a:moveTo>
                  <a:lnTo>
                    <a:pt x="1" y="93"/>
                  </a:lnTo>
                  <a:lnTo>
                    <a:pt x="2002" y="93"/>
                  </a:ln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0"/>
            <p:cNvSpPr/>
            <p:nvPr/>
          </p:nvSpPr>
          <p:spPr>
            <a:xfrm>
              <a:off x="3363125" y="684800"/>
              <a:ext cx="38025" cy="2725"/>
            </a:xfrm>
            <a:custGeom>
              <a:rect b="b" l="l" r="r" t="t"/>
              <a:pathLst>
                <a:path extrusionOk="0" h="109" w="1521">
                  <a:moveTo>
                    <a:pt x="0" y="0"/>
                  </a:moveTo>
                  <a:lnTo>
                    <a:pt x="0" y="109"/>
                  </a:lnTo>
                  <a:lnTo>
                    <a:pt x="1520" y="109"/>
                  </a:lnTo>
                  <a:lnTo>
                    <a:pt x="15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0"/>
            <p:cNvSpPr/>
            <p:nvPr/>
          </p:nvSpPr>
          <p:spPr>
            <a:xfrm>
              <a:off x="3323575" y="678200"/>
              <a:ext cx="50425" cy="2350"/>
            </a:xfrm>
            <a:custGeom>
              <a:rect b="b" l="l" r="r" t="t"/>
              <a:pathLst>
                <a:path extrusionOk="0" h="94" w="2017">
                  <a:moveTo>
                    <a:pt x="0" y="0"/>
                  </a:moveTo>
                  <a:lnTo>
                    <a:pt x="0" y="93"/>
                  </a:lnTo>
                  <a:lnTo>
                    <a:pt x="2016" y="93"/>
                  </a:lnTo>
                  <a:lnTo>
                    <a:pt x="20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0"/>
            <p:cNvSpPr/>
            <p:nvPr/>
          </p:nvSpPr>
          <p:spPr>
            <a:xfrm>
              <a:off x="3315050" y="684800"/>
              <a:ext cx="43450" cy="2725"/>
            </a:xfrm>
            <a:custGeom>
              <a:rect b="b" l="l" r="r" t="t"/>
              <a:pathLst>
                <a:path extrusionOk="0" h="109" w="1738">
                  <a:moveTo>
                    <a:pt x="0" y="0"/>
                  </a:moveTo>
                  <a:lnTo>
                    <a:pt x="0" y="109"/>
                  </a:lnTo>
                  <a:lnTo>
                    <a:pt x="1737" y="109"/>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0"/>
            <p:cNvSpPr/>
            <p:nvPr/>
          </p:nvSpPr>
          <p:spPr>
            <a:xfrm>
              <a:off x="3269275" y="684800"/>
              <a:ext cx="14775" cy="2725"/>
            </a:xfrm>
            <a:custGeom>
              <a:rect b="b" l="l" r="r" t="t"/>
              <a:pathLst>
                <a:path extrusionOk="0" h="109" w="591">
                  <a:moveTo>
                    <a:pt x="1" y="0"/>
                  </a:moveTo>
                  <a:lnTo>
                    <a:pt x="1" y="109"/>
                  </a:lnTo>
                  <a:lnTo>
                    <a:pt x="590" y="109"/>
                  </a:lnTo>
                  <a:lnTo>
                    <a:pt x="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0"/>
            <p:cNvSpPr/>
            <p:nvPr/>
          </p:nvSpPr>
          <p:spPr>
            <a:xfrm>
              <a:off x="3325500" y="664625"/>
              <a:ext cx="54325" cy="2350"/>
            </a:xfrm>
            <a:custGeom>
              <a:rect b="b" l="l" r="r" t="t"/>
              <a:pathLst>
                <a:path extrusionOk="0" h="94" w="2173">
                  <a:moveTo>
                    <a:pt x="1" y="1"/>
                  </a:moveTo>
                  <a:lnTo>
                    <a:pt x="1" y="94"/>
                  </a:lnTo>
                  <a:lnTo>
                    <a:pt x="2172" y="94"/>
                  </a:lnTo>
                  <a:lnTo>
                    <a:pt x="21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0"/>
            <p:cNvSpPr/>
            <p:nvPr/>
          </p:nvSpPr>
          <p:spPr>
            <a:xfrm>
              <a:off x="3383275" y="664625"/>
              <a:ext cx="34550" cy="2350"/>
            </a:xfrm>
            <a:custGeom>
              <a:rect b="b" l="l" r="r" t="t"/>
              <a:pathLst>
                <a:path extrusionOk="0" h="94" w="1382">
                  <a:moveTo>
                    <a:pt x="1" y="1"/>
                  </a:moveTo>
                  <a:lnTo>
                    <a:pt x="1" y="94"/>
                  </a:lnTo>
                  <a:lnTo>
                    <a:pt x="1381" y="94"/>
                  </a:lnTo>
                  <a:lnTo>
                    <a:pt x="13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0"/>
            <p:cNvSpPr/>
            <p:nvPr/>
          </p:nvSpPr>
          <p:spPr>
            <a:xfrm>
              <a:off x="3316600" y="657650"/>
              <a:ext cx="54300" cy="2725"/>
            </a:xfrm>
            <a:custGeom>
              <a:rect b="b" l="l" r="r" t="t"/>
              <a:pathLst>
                <a:path extrusionOk="0" h="109" w="2172">
                  <a:moveTo>
                    <a:pt x="0" y="0"/>
                  </a:moveTo>
                  <a:lnTo>
                    <a:pt x="0" y="109"/>
                  </a:lnTo>
                  <a:lnTo>
                    <a:pt x="2171" y="109"/>
                  </a:lnTo>
                  <a:lnTo>
                    <a:pt x="2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0"/>
            <p:cNvSpPr/>
            <p:nvPr/>
          </p:nvSpPr>
          <p:spPr>
            <a:xfrm>
              <a:off x="3246800" y="664625"/>
              <a:ext cx="8550" cy="2350"/>
            </a:xfrm>
            <a:custGeom>
              <a:rect b="b" l="l" r="r" t="t"/>
              <a:pathLst>
                <a:path extrusionOk="0" h="94" w="342">
                  <a:moveTo>
                    <a:pt x="0" y="1"/>
                  </a:moveTo>
                  <a:lnTo>
                    <a:pt x="0" y="94"/>
                  </a:lnTo>
                  <a:lnTo>
                    <a:pt x="342" y="94"/>
                  </a:ln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0"/>
            <p:cNvSpPr/>
            <p:nvPr/>
          </p:nvSpPr>
          <p:spPr>
            <a:xfrm>
              <a:off x="3246800" y="671600"/>
              <a:ext cx="8550" cy="2350"/>
            </a:xfrm>
            <a:custGeom>
              <a:rect b="b" l="l" r="r" t="t"/>
              <a:pathLst>
                <a:path extrusionOk="0" h="94" w="342">
                  <a:moveTo>
                    <a:pt x="0" y="1"/>
                  </a:moveTo>
                  <a:lnTo>
                    <a:pt x="0" y="94"/>
                  </a:lnTo>
                  <a:lnTo>
                    <a:pt x="342" y="94"/>
                  </a:ln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0"/>
            <p:cNvSpPr/>
            <p:nvPr/>
          </p:nvSpPr>
          <p:spPr>
            <a:xfrm>
              <a:off x="3255325" y="678200"/>
              <a:ext cx="8550" cy="2350"/>
            </a:xfrm>
            <a:custGeom>
              <a:rect b="b" l="l" r="r" t="t"/>
              <a:pathLst>
                <a:path extrusionOk="0" h="94" w="342">
                  <a:moveTo>
                    <a:pt x="1" y="0"/>
                  </a:moveTo>
                  <a:lnTo>
                    <a:pt x="1" y="93"/>
                  </a:lnTo>
                  <a:lnTo>
                    <a:pt x="342" y="93"/>
                  </a:lnTo>
                  <a:lnTo>
                    <a:pt x="3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0"/>
            <p:cNvSpPr/>
            <p:nvPr/>
          </p:nvSpPr>
          <p:spPr>
            <a:xfrm>
              <a:off x="3255325" y="684800"/>
              <a:ext cx="8550" cy="2725"/>
            </a:xfrm>
            <a:custGeom>
              <a:rect b="b" l="l" r="r" t="t"/>
              <a:pathLst>
                <a:path extrusionOk="0" h="109" w="342">
                  <a:moveTo>
                    <a:pt x="1" y="0"/>
                  </a:moveTo>
                  <a:lnTo>
                    <a:pt x="1" y="109"/>
                  </a:lnTo>
                  <a:lnTo>
                    <a:pt x="342" y="109"/>
                  </a:lnTo>
                  <a:lnTo>
                    <a:pt x="3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0"/>
            <p:cNvSpPr/>
            <p:nvPr/>
          </p:nvSpPr>
          <p:spPr>
            <a:xfrm>
              <a:off x="3246800" y="691000"/>
              <a:ext cx="8550" cy="2350"/>
            </a:xfrm>
            <a:custGeom>
              <a:rect b="b" l="l" r="r" t="t"/>
              <a:pathLst>
                <a:path extrusionOk="0" h="94" w="342">
                  <a:moveTo>
                    <a:pt x="0" y="0"/>
                  </a:moveTo>
                  <a:lnTo>
                    <a:pt x="0" y="93"/>
                  </a:lnTo>
                  <a:lnTo>
                    <a:pt x="342" y="93"/>
                  </a:lnTo>
                  <a:lnTo>
                    <a:pt x="3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0"/>
            <p:cNvSpPr/>
            <p:nvPr/>
          </p:nvSpPr>
          <p:spPr>
            <a:xfrm>
              <a:off x="3261150" y="691000"/>
              <a:ext cx="97350" cy="2350"/>
            </a:xfrm>
            <a:custGeom>
              <a:rect b="b" l="l" r="r" t="t"/>
              <a:pathLst>
                <a:path extrusionOk="0" h="94" w="3894">
                  <a:moveTo>
                    <a:pt x="0" y="0"/>
                  </a:moveTo>
                  <a:lnTo>
                    <a:pt x="0" y="93"/>
                  </a:lnTo>
                  <a:lnTo>
                    <a:pt x="3893" y="93"/>
                  </a:lnTo>
                  <a:lnTo>
                    <a:pt x="38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a:off x="3255325" y="697575"/>
              <a:ext cx="8550" cy="2350"/>
            </a:xfrm>
            <a:custGeom>
              <a:rect b="b" l="l" r="r" t="t"/>
              <a:pathLst>
                <a:path extrusionOk="0" h="94" w="342">
                  <a:moveTo>
                    <a:pt x="1" y="1"/>
                  </a:moveTo>
                  <a:lnTo>
                    <a:pt x="1" y="94"/>
                  </a:lnTo>
                  <a:lnTo>
                    <a:pt x="342" y="94"/>
                  </a:ln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p:nvPr/>
          </p:nvSpPr>
          <p:spPr>
            <a:xfrm>
              <a:off x="3269275" y="697575"/>
              <a:ext cx="64000" cy="2350"/>
            </a:xfrm>
            <a:custGeom>
              <a:rect b="b" l="l" r="r" t="t"/>
              <a:pathLst>
                <a:path extrusionOk="0" h="94" w="2560">
                  <a:moveTo>
                    <a:pt x="1" y="1"/>
                  </a:moveTo>
                  <a:lnTo>
                    <a:pt x="1" y="94"/>
                  </a:lnTo>
                  <a:lnTo>
                    <a:pt x="2560" y="94"/>
                  </a:lnTo>
                  <a:lnTo>
                    <a:pt x="25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0"/>
            <p:cNvSpPr/>
            <p:nvPr/>
          </p:nvSpPr>
          <p:spPr>
            <a:xfrm>
              <a:off x="3269275" y="704950"/>
              <a:ext cx="42675" cy="2350"/>
            </a:xfrm>
            <a:custGeom>
              <a:rect b="b" l="l" r="r" t="t"/>
              <a:pathLst>
                <a:path extrusionOk="0" h="94" w="1707">
                  <a:moveTo>
                    <a:pt x="1" y="1"/>
                  </a:moveTo>
                  <a:lnTo>
                    <a:pt x="1" y="94"/>
                  </a:lnTo>
                  <a:lnTo>
                    <a:pt x="1707" y="94"/>
                  </a:lnTo>
                  <a:lnTo>
                    <a:pt x="17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0"/>
            <p:cNvSpPr/>
            <p:nvPr/>
          </p:nvSpPr>
          <p:spPr>
            <a:xfrm>
              <a:off x="3317375" y="704950"/>
              <a:ext cx="68250" cy="2350"/>
            </a:xfrm>
            <a:custGeom>
              <a:rect b="b" l="l" r="r" t="t"/>
              <a:pathLst>
                <a:path extrusionOk="0" h="94" w="2730">
                  <a:moveTo>
                    <a:pt x="0" y="1"/>
                  </a:moveTo>
                  <a:lnTo>
                    <a:pt x="0" y="94"/>
                  </a:lnTo>
                  <a:lnTo>
                    <a:pt x="2730" y="94"/>
                  </a:lnTo>
                  <a:lnTo>
                    <a:pt x="2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0"/>
            <p:cNvSpPr/>
            <p:nvPr/>
          </p:nvSpPr>
          <p:spPr>
            <a:xfrm>
              <a:off x="3381725" y="697575"/>
              <a:ext cx="44225" cy="2350"/>
            </a:xfrm>
            <a:custGeom>
              <a:rect b="b" l="l" r="r" t="t"/>
              <a:pathLst>
                <a:path extrusionOk="0" h="94" w="1769">
                  <a:moveTo>
                    <a:pt x="1" y="1"/>
                  </a:moveTo>
                  <a:lnTo>
                    <a:pt x="1" y="94"/>
                  </a:lnTo>
                  <a:lnTo>
                    <a:pt x="1769" y="94"/>
                  </a:lnTo>
                  <a:lnTo>
                    <a:pt x="17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0"/>
            <p:cNvSpPr/>
            <p:nvPr/>
          </p:nvSpPr>
          <p:spPr>
            <a:xfrm>
              <a:off x="3337925" y="697575"/>
              <a:ext cx="40350" cy="2350"/>
            </a:xfrm>
            <a:custGeom>
              <a:rect b="b" l="l" r="r" t="t"/>
              <a:pathLst>
                <a:path extrusionOk="0" h="94" w="1614">
                  <a:moveTo>
                    <a:pt x="0" y="1"/>
                  </a:moveTo>
                  <a:lnTo>
                    <a:pt x="0" y="94"/>
                  </a:lnTo>
                  <a:lnTo>
                    <a:pt x="1613" y="94"/>
                  </a:lnTo>
                  <a:lnTo>
                    <a:pt x="16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0"/>
            <p:cNvSpPr/>
            <p:nvPr/>
          </p:nvSpPr>
          <p:spPr>
            <a:xfrm>
              <a:off x="3388700" y="704950"/>
              <a:ext cx="27575" cy="2350"/>
            </a:xfrm>
            <a:custGeom>
              <a:rect b="b" l="l" r="r" t="t"/>
              <a:pathLst>
                <a:path extrusionOk="0" h="94" w="1103">
                  <a:moveTo>
                    <a:pt x="1" y="1"/>
                  </a:moveTo>
                  <a:lnTo>
                    <a:pt x="1" y="94"/>
                  </a:lnTo>
                  <a:lnTo>
                    <a:pt x="1102" y="94"/>
                  </a:lnTo>
                  <a:lnTo>
                    <a:pt x="1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0"/>
            <p:cNvSpPr/>
            <p:nvPr/>
          </p:nvSpPr>
          <p:spPr>
            <a:xfrm>
              <a:off x="3255325" y="704950"/>
              <a:ext cx="8550" cy="2350"/>
            </a:xfrm>
            <a:custGeom>
              <a:rect b="b" l="l" r="r" t="t"/>
              <a:pathLst>
                <a:path extrusionOk="0" h="94" w="342">
                  <a:moveTo>
                    <a:pt x="1" y="1"/>
                  </a:moveTo>
                  <a:lnTo>
                    <a:pt x="1" y="94"/>
                  </a:lnTo>
                  <a:lnTo>
                    <a:pt x="342" y="94"/>
                  </a:lnTo>
                  <a:lnTo>
                    <a:pt x="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0"/>
            <p:cNvSpPr/>
            <p:nvPr/>
          </p:nvSpPr>
          <p:spPr>
            <a:xfrm>
              <a:off x="3315050" y="568075"/>
              <a:ext cx="13575" cy="2350"/>
            </a:xfrm>
            <a:custGeom>
              <a:rect b="b" l="l" r="r" t="t"/>
              <a:pathLst>
                <a:path extrusionOk="0" h="94" w="543">
                  <a:moveTo>
                    <a:pt x="0" y="1"/>
                  </a:moveTo>
                  <a:lnTo>
                    <a:pt x="0" y="94"/>
                  </a:lnTo>
                  <a:lnTo>
                    <a:pt x="543" y="94"/>
                  </a:lnTo>
                  <a:lnTo>
                    <a:pt x="5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0"/>
            <p:cNvSpPr/>
            <p:nvPr/>
          </p:nvSpPr>
          <p:spPr>
            <a:xfrm>
              <a:off x="3315050" y="602200"/>
              <a:ext cx="13575" cy="2350"/>
            </a:xfrm>
            <a:custGeom>
              <a:rect b="b" l="l" r="r" t="t"/>
              <a:pathLst>
                <a:path extrusionOk="0" h="94" w="543">
                  <a:moveTo>
                    <a:pt x="0" y="1"/>
                  </a:moveTo>
                  <a:lnTo>
                    <a:pt x="0" y="94"/>
                  </a:lnTo>
                  <a:lnTo>
                    <a:pt x="543" y="94"/>
                  </a:lnTo>
                  <a:lnTo>
                    <a:pt x="54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0"/>
            <p:cNvSpPr/>
            <p:nvPr/>
          </p:nvSpPr>
          <p:spPr>
            <a:xfrm>
              <a:off x="3331700" y="568075"/>
              <a:ext cx="23300" cy="2350"/>
            </a:xfrm>
            <a:custGeom>
              <a:rect b="b" l="l" r="r" t="t"/>
              <a:pathLst>
                <a:path extrusionOk="0" h="94" w="932">
                  <a:moveTo>
                    <a:pt x="1" y="1"/>
                  </a:moveTo>
                  <a:lnTo>
                    <a:pt x="1" y="94"/>
                  </a:lnTo>
                  <a:lnTo>
                    <a:pt x="932" y="94"/>
                  </a:lnTo>
                  <a:lnTo>
                    <a:pt x="9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0"/>
            <p:cNvSpPr/>
            <p:nvPr/>
          </p:nvSpPr>
          <p:spPr>
            <a:xfrm>
              <a:off x="3315050" y="602200"/>
              <a:ext cx="31025" cy="2350"/>
            </a:xfrm>
            <a:custGeom>
              <a:rect b="b" l="l" r="r" t="t"/>
              <a:pathLst>
                <a:path extrusionOk="0" h="94" w="1241">
                  <a:moveTo>
                    <a:pt x="0" y="1"/>
                  </a:moveTo>
                  <a:lnTo>
                    <a:pt x="0" y="94"/>
                  </a:lnTo>
                  <a:lnTo>
                    <a:pt x="1241" y="94"/>
                  </a:lnTo>
                  <a:lnTo>
                    <a:pt x="12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0"/>
            <p:cNvSpPr/>
            <p:nvPr/>
          </p:nvSpPr>
          <p:spPr>
            <a:xfrm>
              <a:off x="3315050" y="588625"/>
              <a:ext cx="13575" cy="2350"/>
            </a:xfrm>
            <a:custGeom>
              <a:rect b="b" l="l" r="r" t="t"/>
              <a:pathLst>
                <a:path extrusionOk="0" h="94" w="543">
                  <a:moveTo>
                    <a:pt x="0" y="1"/>
                  </a:moveTo>
                  <a:lnTo>
                    <a:pt x="0" y="94"/>
                  </a:lnTo>
                  <a:lnTo>
                    <a:pt x="543" y="94"/>
                  </a:lnTo>
                  <a:lnTo>
                    <a:pt x="54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0"/>
            <p:cNvSpPr/>
            <p:nvPr/>
          </p:nvSpPr>
          <p:spPr>
            <a:xfrm>
              <a:off x="3340625" y="581650"/>
              <a:ext cx="56650" cy="2750"/>
            </a:xfrm>
            <a:custGeom>
              <a:rect b="b" l="l" r="r" t="t"/>
              <a:pathLst>
                <a:path extrusionOk="0" h="110" w="2266">
                  <a:moveTo>
                    <a:pt x="1" y="0"/>
                  </a:moveTo>
                  <a:lnTo>
                    <a:pt x="1" y="109"/>
                  </a:lnTo>
                  <a:lnTo>
                    <a:pt x="2265" y="109"/>
                  </a:lnTo>
                  <a:lnTo>
                    <a:pt x="22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0"/>
            <p:cNvSpPr/>
            <p:nvPr/>
          </p:nvSpPr>
          <p:spPr>
            <a:xfrm>
              <a:off x="3353425" y="575050"/>
              <a:ext cx="36075" cy="2350"/>
            </a:xfrm>
            <a:custGeom>
              <a:rect b="b" l="l" r="r" t="t"/>
              <a:pathLst>
                <a:path extrusionOk="0" h="94" w="1443">
                  <a:moveTo>
                    <a:pt x="0" y="1"/>
                  </a:moveTo>
                  <a:lnTo>
                    <a:pt x="0" y="94"/>
                  </a:lnTo>
                  <a:lnTo>
                    <a:pt x="1443" y="94"/>
                  </a:lnTo>
                  <a:lnTo>
                    <a:pt x="14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0"/>
            <p:cNvSpPr/>
            <p:nvPr/>
          </p:nvSpPr>
          <p:spPr>
            <a:xfrm>
              <a:off x="3315050" y="575050"/>
              <a:ext cx="33350" cy="2350"/>
            </a:xfrm>
            <a:custGeom>
              <a:rect b="b" l="l" r="r" t="t"/>
              <a:pathLst>
                <a:path extrusionOk="0" h="94" w="1334">
                  <a:moveTo>
                    <a:pt x="0" y="1"/>
                  </a:moveTo>
                  <a:lnTo>
                    <a:pt x="0" y="94"/>
                  </a:lnTo>
                  <a:lnTo>
                    <a:pt x="1334" y="94"/>
                  </a:lnTo>
                  <a:lnTo>
                    <a:pt x="1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0"/>
            <p:cNvSpPr/>
            <p:nvPr/>
          </p:nvSpPr>
          <p:spPr>
            <a:xfrm>
              <a:off x="3315050" y="581650"/>
              <a:ext cx="22500" cy="2750"/>
            </a:xfrm>
            <a:custGeom>
              <a:rect b="b" l="l" r="r" t="t"/>
              <a:pathLst>
                <a:path extrusionOk="0" h="110" w="900">
                  <a:moveTo>
                    <a:pt x="0" y="0"/>
                  </a:moveTo>
                  <a:lnTo>
                    <a:pt x="0" y="109"/>
                  </a:lnTo>
                  <a:lnTo>
                    <a:pt x="900" y="109"/>
                  </a:lnTo>
                  <a:lnTo>
                    <a:pt x="9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0"/>
            <p:cNvSpPr/>
            <p:nvPr/>
          </p:nvSpPr>
          <p:spPr>
            <a:xfrm>
              <a:off x="3315050" y="608800"/>
              <a:ext cx="41500" cy="2725"/>
            </a:xfrm>
            <a:custGeom>
              <a:rect b="b" l="l" r="r" t="t"/>
              <a:pathLst>
                <a:path extrusionOk="0" h="109" w="1660">
                  <a:moveTo>
                    <a:pt x="0" y="0"/>
                  </a:moveTo>
                  <a:lnTo>
                    <a:pt x="0" y="109"/>
                  </a:lnTo>
                  <a:lnTo>
                    <a:pt x="1660" y="109"/>
                  </a:lnTo>
                  <a:lnTo>
                    <a:pt x="1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0"/>
            <p:cNvSpPr/>
            <p:nvPr/>
          </p:nvSpPr>
          <p:spPr>
            <a:xfrm>
              <a:off x="3347600" y="595225"/>
              <a:ext cx="45000" cy="2350"/>
            </a:xfrm>
            <a:custGeom>
              <a:rect b="b" l="l" r="r" t="t"/>
              <a:pathLst>
                <a:path extrusionOk="0" h="94" w="1800">
                  <a:moveTo>
                    <a:pt x="1" y="0"/>
                  </a:moveTo>
                  <a:lnTo>
                    <a:pt x="1" y="93"/>
                  </a:lnTo>
                  <a:lnTo>
                    <a:pt x="1800" y="93"/>
                  </a:lnTo>
                  <a:lnTo>
                    <a:pt x="1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0"/>
            <p:cNvSpPr/>
            <p:nvPr/>
          </p:nvSpPr>
          <p:spPr>
            <a:xfrm>
              <a:off x="3315050" y="595225"/>
              <a:ext cx="28325" cy="2350"/>
            </a:xfrm>
            <a:custGeom>
              <a:rect b="b" l="l" r="r" t="t"/>
              <a:pathLst>
                <a:path extrusionOk="0" h="94" w="1133">
                  <a:moveTo>
                    <a:pt x="0" y="0"/>
                  </a:moveTo>
                  <a:lnTo>
                    <a:pt x="0" y="93"/>
                  </a:lnTo>
                  <a:lnTo>
                    <a:pt x="1132" y="93"/>
                  </a:lnTo>
                  <a:lnTo>
                    <a:pt x="11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0"/>
            <p:cNvSpPr/>
            <p:nvPr/>
          </p:nvSpPr>
          <p:spPr>
            <a:xfrm>
              <a:off x="3315050" y="588625"/>
              <a:ext cx="44600" cy="2350"/>
            </a:xfrm>
            <a:custGeom>
              <a:rect b="b" l="l" r="r" t="t"/>
              <a:pathLst>
                <a:path extrusionOk="0" h="94" w="1784">
                  <a:moveTo>
                    <a:pt x="0" y="1"/>
                  </a:moveTo>
                  <a:lnTo>
                    <a:pt x="0" y="94"/>
                  </a:lnTo>
                  <a:lnTo>
                    <a:pt x="1784" y="94"/>
                  </a:lnTo>
                  <a:lnTo>
                    <a:pt x="1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0"/>
            <p:cNvSpPr/>
            <p:nvPr/>
          </p:nvSpPr>
          <p:spPr>
            <a:xfrm>
              <a:off x="3246800" y="568075"/>
              <a:ext cx="60500" cy="60525"/>
            </a:xfrm>
            <a:custGeom>
              <a:rect b="b" l="l" r="r" t="t"/>
              <a:pathLst>
                <a:path extrusionOk="0" h="2421" w="2420">
                  <a:moveTo>
                    <a:pt x="0" y="1"/>
                  </a:moveTo>
                  <a:lnTo>
                    <a:pt x="0" y="2420"/>
                  </a:lnTo>
                  <a:lnTo>
                    <a:pt x="2420" y="2420"/>
                  </a:lnTo>
                  <a:lnTo>
                    <a:pt x="24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0"/>
            <p:cNvSpPr/>
            <p:nvPr/>
          </p:nvSpPr>
          <p:spPr>
            <a:xfrm>
              <a:off x="3262700" y="573125"/>
              <a:ext cx="29475" cy="29500"/>
            </a:xfrm>
            <a:custGeom>
              <a:rect b="b" l="l" r="r" t="t"/>
              <a:pathLst>
                <a:path extrusionOk="0" h="1180" w="1179">
                  <a:moveTo>
                    <a:pt x="605" y="0"/>
                  </a:moveTo>
                  <a:cubicBezTo>
                    <a:pt x="264" y="0"/>
                    <a:pt x="0" y="248"/>
                    <a:pt x="0" y="574"/>
                  </a:cubicBezTo>
                  <a:cubicBezTo>
                    <a:pt x="0" y="915"/>
                    <a:pt x="248" y="1179"/>
                    <a:pt x="574" y="1179"/>
                  </a:cubicBezTo>
                  <a:cubicBezTo>
                    <a:pt x="915" y="1179"/>
                    <a:pt x="1179" y="931"/>
                    <a:pt x="1179" y="605"/>
                  </a:cubicBezTo>
                  <a:cubicBezTo>
                    <a:pt x="1179" y="264"/>
                    <a:pt x="931" y="0"/>
                    <a:pt x="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0"/>
            <p:cNvSpPr/>
            <p:nvPr/>
          </p:nvSpPr>
          <p:spPr>
            <a:xfrm>
              <a:off x="3251450" y="602600"/>
              <a:ext cx="50825" cy="25600"/>
            </a:xfrm>
            <a:custGeom>
              <a:rect b="b" l="l" r="r" t="t"/>
              <a:pathLst>
                <a:path extrusionOk="0" h="1024" w="2033">
                  <a:moveTo>
                    <a:pt x="1024" y="0"/>
                  </a:moveTo>
                  <a:cubicBezTo>
                    <a:pt x="466" y="0"/>
                    <a:pt x="0" y="450"/>
                    <a:pt x="0" y="1008"/>
                  </a:cubicBezTo>
                  <a:lnTo>
                    <a:pt x="0" y="1024"/>
                  </a:lnTo>
                  <a:lnTo>
                    <a:pt x="2032" y="1024"/>
                  </a:lnTo>
                  <a:cubicBezTo>
                    <a:pt x="2032" y="465"/>
                    <a:pt x="1598" y="0"/>
                    <a:pt x="1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0"/>
            <p:cNvSpPr/>
            <p:nvPr/>
          </p:nvSpPr>
          <p:spPr>
            <a:xfrm>
              <a:off x="3273150" y="784825"/>
              <a:ext cx="142725" cy="10100"/>
            </a:xfrm>
            <a:custGeom>
              <a:rect b="b" l="l" r="r" t="t"/>
              <a:pathLst>
                <a:path extrusionOk="0" h="404" w="5709">
                  <a:moveTo>
                    <a:pt x="1" y="1"/>
                  </a:moveTo>
                  <a:lnTo>
                    <a:pt x="1" y="404"/>
                  </a:lnTo>
                  <a:lnTo>
                    <a:pt x="5709" y="404"/>
                  </a:lnTo>
                  <a:lnTo>
                    <a:pt x="56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0"/>
            <p:cNvSpPr/>
            <p:nvPr/>
          </p:nvSpPr>
          <p:spPr>
            <a:xfrm>
              <a:off x="3273150" y="784825"/>
              <a:ext cx="114425" cy="9725"/>
            </a:xfrm>
            <a:custGeom>
              <a:rect b="b" l="l" r="r" t="t"/>
              <a:pathLst>
                <a:path extrusionOk="0" h="389" w="4577">
                  <a:moveTo>
                    <a:pt x="1" y="1"/>
                  </a:moveTo>
                  <a:lnTo>
                    <a:pt x="1" y="388"/>
                  </a:lnTo>
                  <a:lnTo>
                    <a:pt x="4576" y="388"/>
                  </a:lnTo>
                  <a:lnTo>
                    <a:pt x="4576" y="1"/>
                  </a:lnTo>
                  <a:close/>
                </a:path>
              </a:pathLst>
            </a:custGeom>
            <a:solidFill>
              <a:srgbClr val="CCCCCC">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0"/>
            <p:cNvSpPr/>
            <p:nvPr/>
          </p:nvSpPr>
          <p:spPr>
            <a:xfrm>
              <a:off x="3320850" y="739850"/>
              <a:ext cx="86875" cy="45000"/>
            </a:xfrm>
            <a:custGeom>
              <a:rect b="b" l="l" r="r" t="t"/>
              <a:pathLst>
                <a:path extrusionOk="0" h="1800" w="3475">
                  <a:moveTo>
                    <a:pt x="1" y="0"/>
                  </a:moveTo>
                  <a:lnTo>
                    <a:pt x="156" y="1800"/>
                  </a:lnTo>
                  <a:lnTo>
                    <a:pt x="3475" y="1800"/>
                  </a:lnTo>
                  <a:lnTo>
                    <a:pt x="29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0"/>
            <p:cNvSpPr/>
            <p:nvPr/>
          </p:nvSpPr>
          <p:spPr>
            <a:xfrm>
              <a:off x="3308050" y="739850"/>
              <a:ext cx="87275" cy="45000"/>
            </a:xfrm>
            <a:custGeom>
              <a:rect b="b" l="l" r="r" t="t"/>
              <a:pathLst>
                <a:path extrusionOk="0" h="1800" w="3491">
                  <a:moveTo>
                    <a:pt x="1" y="0"/>
                  </a:moveTo>
                  <a:lnTo>
                    <a:pt x="156" y="1800"/>
                  </a:lnTo>
                  <a:lnTo>
                    <a:pt x="3491" y="1800"/>
                  </a:lnTo>
                  <a:lnTo>
                    <a:pt x="2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0"/>
            <p:cNvSpPr/>
            <p:nvPr/>
          </p:nvSpPr>
          <p:spPr>
            <a:xfrm>
              <a:off x="3308050" y="739850"/>
              <a:ext cx="79125" cy="18250"/>
            </a:xfrm>
            <a:custGeom>
              <a:rect b="b" l="l" r="r" t="t"/>
              <a:pathLst>
                <a:path extrusionOk="0" h="730" w="3165">
                  <a:moveTo>
                    <a:pt x="1" y="0"/>
                  </a:moveTo>
                  <a:lnTo>
                    <a:pt x="63" y="574"/>
                  </a:lnTo>
                  <a:lnTo>
                    <a:pt x="3165" y="729"/>
                  </a:lnTo>
                  <a:lnTo>
                    <a:pt x="3165" y="729"/>
                  </a:lnTo>
                  <a:lnTo>
                    <a:pt x="2948" y="0"/>
                  </a:ln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0"/>
            <p:cNvSpPr/>
            <p:nvPr/>
          </p:nvSpPr>
          <p:spPr>
            <a:xfrm>
              <a:off x="2898600" y="780550"/>
              <a:ext cx="207475" cy="14375"/>
            </a:xfrm>
            <a:custGeom>
              <a:rect b="b" l="l" r="r" t="t"/>
              <a:pathLst>
                <a:path extrusionOk="0" h="575" w="8299">
                  <a:moveTo>
                    <a:pt x="1" y="1"/>
                  </a:moveTo>
                  <a:lnTo>
                    <a:pt x="1" y="575"/>
                  </a:lnTo>
                  <a:lnTo>
                    <a:pt x="8298" y="575"/>
                  </a:ln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0"/>
            <p:cNvSpPr/>
            <p:nvPr/>
          </p:nvSpPr>
          <p:spPr>
            <a:xfrm>
              <a:off x="2898600" y="780550"/>
              <a:ext cx="166750" cy="14375"/>
            </a:xfrm>
            <a:custGeom>
              <a:rect b="b" l="l" r="r" t="t"/>
              <a:pathLst>
                <a:path extrusionOk="0" h="575" w="6670">
                  <a:moveTo>
                    <a:pt x="1" y="1"/>
                  </a:moveTo>
                  <a:lnTo>
                    <a:pt x="1" y="575"/>
                  </a:lnTo>
                  <a:lnTo>
                    <a:pt x="6670" y="575"/>
                  </a:lnTo>
                  <a:lnTo>
                    <a:pt x="6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0"/>
            <p:cNvSpPr/>
            <p:nvPr/>
          </p:nvSpPr>
          <p:spPr>
            <a:xfrm>
              <a:off x="3108375" y="770700"/>
              <a:ext cx="100450" cy="24225"/>
            </a:xfrm>
            <a:custGeom>
              <a:rect b="b" l="l" r="r" t="t"/>
              <a:pathLst>
                <a:path extrusionOk="0" h="969" w="4018">
                  <a:moveTo>
                    <a:pt x="1706" y="1"/>
                  </a:moveTo>
                  <a:cubicBezTo>
                    <a:pt x="1466" y="1"/>
                    <a:pt x="1243" y="23"/>
                    <a:pt x="1071" y="69"/>
                  </a:cubicBezTo>
                  <a:cubicBezTo>
                    <a:pt x="605" y="178"/>
                    <a:pt x="0" y="969"/>
                    <a:pt x="0" y="969"/>
                  </a:cubicBezTo>
                  <a:lnTo>
                    <a:pt x="4017" y="969"/>
                  </a:lnTo>
                  <a:cubicBezTo>
                    <a:pt x="4017" y="969"/>
                    <a:pt x="3459" y="410"/>
                    <a:pt x="2916" y="193"/>
                  </a:cubicBezTo>
                  <a:cubicBezTo>
                    <a:pt x="2574" y="66"/>
                    <a:pt x="2115" y="1"/>
                    <a:pt x="1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0"/>
            <p:cNvSpPr/>
            <p:nvPr/>
          </p:nvSpPr>
          <p:spPr>
            <a:xfrm>
              <a:off x="2844500" y="623525"/>
              <a:ext cx="157950" cy="183100"/>
            </a:xfrm>
            <a:custGeom>
              <a:rect b="b" l="l" r="r" t="t"/>
              <a:pathLst>
                <a:path extrusionOk="0" h="7324" w="6318">
                  <a:moveTo>
                    <a:pt x="581" y="1"/>
                  </a:moveTo>
                  <a:cubicBezTo>
                    <a:pt x="260" y="1"/>
                    <a:pt x="0" y="460"/>
                    <a:pt x="55" y="1303"/>
                  </a:cubicBezTo>
                  <a:cubicBezTo>
                    <a:pt x="164" y="3087"/>
                    <a:pt x="397" y="6654"/>
                    <a:pt x="1405" y="7228"/>
                  </a:cubicBezTo>
                  <a:cubicBezTo>
                    <a:pt x="1517" y="7296"/>
                    <a:pt x="1740" y="7323"/>
                    <a:pt x="2027" y="7323"/>
                  </a:cubicBezTo>
                  <a:cubicBezTo>
                    <a:pt x="3235" y="7323"/>
                    <a:pt x="5593" y="6840"/>
                    <a:pt x="5773" y="6840"/>
                  </a:cubicBezTo>
                  <a:cubicBezTo>
                    <a:pt x="5775" y="6840"/>
                    <a:pt x="5777" y="6840"/>
                    <a:pt x="5778" y="6840"/>
                  </a:cubicBezTo>
                  <a:cubicBezTo>
                    <a:pt x="5782" y="6841"/>
                    <a:pt x="5785" y="6841"/>
                    <a:pt x="5788" y="6841"/>
                  </a:cubicBezTo>
                  <a:cubicBezTo>
                    <a:pt x="6184" y="6841"/>
                    <a:pt x="6318" y="3970"/>
                    <a:pt x="5903" y="3862"/>
                  </a:cubicBezTo>
                  <a:cubicBezTo>
                    <a:pt x="5900" y="3862"/>
                    <a:pt x="5896" y="3861"/>
                    <a:pt x="5890" y="3861"/>
                  </a:cubicBezTo>
                  <a:cubicBezTo>
                    <a:pt x="5683" y="3861"/>
                    <a:pt x="3414" y="4303"/>
                    <a:pt x="2815" y="4303"/>
                  </a:cubicBezTo>
                  <a:cubicBezTo>
                    <a:pt x="2741" y="4303"/>
                    <a:pt x="2693" y="4296"/>
                    <a:pt x="2677" y="4281"/>
                  </a:cubicBezTo>
                  <a:cubicBezTo>
                    <a:pt x="2537" y="4126"/>
                    <a:pt x="2010" y="2405"/>
                    <a:pt x="1250" y="683"/>
                  </a:cubicBezTo>
                  <a:cubicBezTo>
                    <a:pt x="1053" y="220"/>
                    <a:pt x="802" y="1"/>
                    <a:pt x="58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0"/>
            <p:cNvSpPr/>
            <p:nvPr/>
          </p:nvSpPr>
          <p:spPr>
            <a:xfrm>
              <a:off x="2974225" y="713750"/>
              <a:ext cx="133775" cy="85700"/>
            </a:xfrm>
            <a:custGeom>
              <a:rect b="b" l="l" r="r" t="t"/>
              <a:pathLst>
                <a:path extrusionOk="0" h="3428" w="5351">
                  <a:moveTo>
                    <a:pt x="2797" y="1"/>
                  </a:moveTo>
                  <a:cubicBezTo>
                    <a:pt x="1579" y="1"/>
                    <a:pt x="481" y="284"/>
                    <a:pt x="481" y="284"/>
                  </a:cubicBezTo>
                  <a:cubicBezTo>
                    <a:pt x="0" y="827"/>
                    <a:pt x="155" y="3123"/>
                    <a:pt x="171" y="3123"/>
                  </a:cubicBezTo>
                  <a:cubicBezTo>
                    <a:pt x="558" y="3231"/>
                    <a:pt x="977" y="3324"/>
                    <a:pt x="1380" y="3386"/>
                  </a:cubicBezTo>
                  <a:cubicBezTo>
                    <a:pt x="1507" y="3404"/>
                    <a:pt x="1724" y="3427"/>
                    <a:pt x="1946" y="3427"/>
                  </a:cubicBezTo>
                  <a:cubicBezTo>
                    <a:pt x="2292" y="3427"/>
                    <a:pt x="2651" y="3371"/>
                    <a:pt x="2699" y="3154"/>
                  </a:cubicBezTo>
                  <a:cubicBezTo>
                    <a:pt x="2761" y="2921"/>
                    <a:pt x="2218" y="2812"/>
                    <a:pt x="1830" y="2704"/>
                  </a:cubicBezTo>
                  <a:cubicBezTo>
                    <a:pt x="1629" y="2673"/>
                    <a:pt x="1365" y="2502"/>
                    <a:pt x="1396" y="2378"/>
                  </a:cubicBezTo>
                  <a:cubicBezTo>
                    <a:pt x="1420" y="2288"/>
                    <a:pt x="1514" y="2254"/>
                    <a:pt x="1640" y="2254"/>
                  </a:cubicBezTo>
                  <a:cubicBezTo>
                    <a:pt x="1839" y="2254"/>
                    <a:pt x="2118" y="2339"/>
                    <a:pt x="2327" y="2425"/>
                  </a:cubicBezTo>
                  <a:cubicBezTo>
                    <a:pt x="2839" y="2611"/>
                    <a:pt x="3482" y="2937"/>
                    <a:pt x="3909" y="2937"/>
                  </a:cubicBezTo>
                  <a:cubicBezTo>
                    <a:pt x="4051" y="2937"/>
                    <a:pt x="4169" y="2901"/>
                    <a:pt x="4250" y="2812"/>
                  </a:cubicBezTo>
                  <a:cubicBezTo>
                    <a:pt x="4358" y="2673"/>
                    <a:pt x="4172" y="2471"/>
                    <a:pt x="3893" y="2301"/>
                  </a:cubicBezTo>
                  <a:lnTo>
                    <a:pt x="3893" y="2301"/>
                  </a:lnTo>
                  <a:cubicBezTo>
                    <a:pt x="4195" y="2419"/>
                    <a:pt x="4504" y="2523"/>
                    <a:pt x="4717" y="2523"/>
                  </a:cubicBezTo>
                  <a:cubicBezTo>
                    <a:pt x="4810" y="2523"/>
                    <a:pt x="4885" y="2503"/>
                    <a:pt x="4932" y="2456"/>
                  </a:cubicBezTo>
                  <a:cubicBezTo>
                    <a:pt x="4994" y="2363"/>
                    <a:pt x="4994" y="2270"/>
                    <a:pt x="4932" y="2161"/>
                  </a:cubicBezTo>
                  <a:lnTo>
                    <a:pt x="4932" y="2161"/>
                  </a:lnTo>
                  <a:cubicBezTo>
                    <a:pt x="4961" y="2174"/>
                    <a:pt x="4991" y="2179"/>
                    <a:pt x="5021" y="2179"/>
                  </a:cubicBezTo>
                  <a:cubicBezTo>
                    <a:pt x="5102" y="2179"/>
                    <a:pt x="5177" y="2136"/>
                    <a:pt x="5211" y="2068"/>
                  </a:cubicBezTo>
                  <a:cubicBezTo>
                    <a:pt x="5320" y="1913"/>
                    <a:pt x="5242" y="1742"/>
                    <a:pt x="5056" y="1541"/>
                  </a:cubicBezTo>
                  <a:cubicBezTo>
                    <a:pt x="5103" y="1525"/>
                    <a:pt x="5134" y="1510"/>
                    <a:pt x="5165" y="1448"/>
                  </a:cubicBezTo>
                  <a:cubicBezTo>
                    <a:pt x="5351" y="998"/>
                    <a:pt x="3815" y="36"/>
                    <a:pt x="3335" y="21"/>
                  </a:cubicBezTo>
                  <a:cubicBezTo>
                    <a:pt x="3155" y="7"/>
                    <a:pt x="2975" y="1"/>
                    <a:pt x="2797"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0"/>
            <p:cNvSpPr/>
            <p:nvPr/>
          </p:nvSpPr>
          <p:spPr>
            <a:xfrm>
              <a:off x="3024225" y="751475"/>
              <a:ext cx="48900" cy="20975"/>
            </a:xfrm>
            <a:custGeom>
              <a:rect b="b" l="l" r="r" t="t"/>
              <a:pathLst>
                <a:path extrusionOk="0" h="839" w="1956">
                  <a:moveTo>
                    <a:pt x="1" y="1"/>
                  </a:moveTo>
                  <a:cubicBezTo>
                    <a:pt x="327" y="16"/>
                    <a:pt x="683" y="94"/>
                    <a:pt x="962" y="249"/>
                  </a:cubicBezTo>
                  <a:cubicBezTo>
                    <a:pt x="1149" y="342"/>
                    <a:pt x="1304" y="450"/>
                    <a:pt x="1459" y="544"/>
                  </a:cubicBezTo>
                  <a:cubicBezTo>
                    <a:pt x="1629" y="637"/>
                    <a:pt x="1800" y="730"/>
                    <a:pt x="1955" y="838"/>
                  </a:cubicBezTo>
                  <a:lnTo>
                    <a:pt x="1955" y="807"/>
                  </a:lnTo>
                  <a:cubicBezTo>
                    <a:pt x="1629" y="621"/>
                    <a:pt x="1319" y="373"/>
                    <a:pt x="962" y="187"/>
                  </a:cubicBezTo>
                  <a:cubicBezTo>
                    <a:pt x="652" y="63"/>
                    <a:pt x="32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0"/>
            <p:cNvSpPr/>
            <p:nvPr/>
          </p:nvSpPr>
          <p:spPr>
            <a:xfrm>
              <a:off x="3028100" y="735975"/>
              <a:ext cx="69450" cy="31825"/>
            </a:xfrm>
            <a:custGeom>
              <a:rect b="b" l="l" r="r" t="t"/>
              <a:pathLst>
                <a:path extrusionOk="0" h="1273" w="2778">
                  <a:moveTo>
                    <a:pt x="1" y="0"/>
                  </a:moveTo>
                  <a:lnTo>
                    <a:pt x="1" y="0"/>
                  </a:lnTo>
                  <a:cubicBezTo>
                    <a:pt x="218" y="31"/>
                    <a:pt x="451" y="62"/>
                    <a:pt x="683" y="93"/>
                  </a:cubicBezTo>
                  <a:cubicBezTo>
                    <a:pt x="1071" y="171"/>
                    <a:pt x="1412" y="326"/>
                    <a:pt x="1738" y="543"/>
                  </a:cubicBezTo>
                  <a:cubicBezTo>
                    <a:pt x="2095" y="776"/>
                    <a:pt x="2436" y="1024"/>
                    <a:pt x="2777" y="1272"/>
                  </a:cubicBezTo>
                  <a:lnTo>
                    <a:pt x="2777" y="1257"/>
                  </a:lnTo>
                  <a:cubicBezTo>
                    <a:pt x="2576" y="1101"/>
                    <a:pt x="2389" y="962"/>
                    <a:pt x="2188" y="807"/>
                  </a:cubicBezTo>
                  <a:cubicBezTo>
                    <a:pt x="1862" y="574"/>
                    <a:pt x="1505" y="310"/>
                    <a:pt x="1118" y="186"/>
                  </a:cubicBezTo>
                  <a:cubicBezTo>
                    <a:pt x="761" y="93"/>
                    <a:pt x="389" y="16"/>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0"/>
            <p:cNvSpPr/>
            <p:nvPr/>
          </p:nvSpPr>
          <p:spPr>
            <a:xfrm>
              <a:off x="3035475" y="722000"/>
              <a:ext cx="65175" cy="31450"/>
            </a:xfrm>
            <a:custGeom>
              <a:rect b="b" l="l" r="r" t="t"/>
              <a:pathLst>
                <a:path extrusionOk="0" h="1258" w="2607">
                  <a:moveTo>
                    <a:pt x="1" y="1"/>
                  </a:moveTo>
                  <a:cubicBezTo>
                    <a:pt x="83" y="5"/>
                    <a:pt x="164" y="7"/>
                    <a:pt x="242" y="11"/>
                  </a:cubicBezTo>
                  <a:lnTo>
                    <a:pt x="242" y="11"/>
                  </a:lnTo>
                  <a:cubicBezTo>
                    <a:pt x="163" y="4"/>
                    <a:pt x="83" y="1"/>
                    <a:pt x="1" y="1"/>
                  </a:cubicBezTo>
                  <a:close/>
                  <a:moveTo>
                    <a:pt x="242" y="11"/>
                  </a:moveTo>
                  <a:cubicBezTo>
                    <a:pt x="401" y="25"/>
                    <a:pt x="553" y="53"/>
                    <a:pt x="699" y="94"/>
                  </a:cubicBezTo>
                  <a:cubicBezTo>
                    <a:pt x="931" y="156"/>
                    <a:pt x="1133" y="249"/>
                    <a:pt x="1350" y="389"/>
                  </a:cubicBezTo>
                  <a:cubicBezTo>
                    <a:pt x="1784" y="637"/>
                    <a:pt x="2203" y="947"/>
                    <a:pt x="2591" y="1257"/>
                  </a:cubicBezTo>
                  <a:cubicBezTo>
                    <a:pt x="2606" y="1257"/>
                    <a:pt x="2606" y="1242"/>
                    <a:pt x="2606" y="1242"/>
                  </a:cubicBezTo>
                  <a:cubicBezTo>
                    <a:pt x="2436" y="1102"/>
                    <a:pt x="2265" y="947"/>
                    <a:pt x="2094" y="807"/>
                  </a:cubicBezTo>
                  <a:cubicBezTo>
                    <a:pt x="1908" y="668"/>
                    <a:pt x="1443" y="327"/>
                    <a:pt x="1009" y="156"/>
                  </a:cubicBezTo>
                  <a:cubicBezTo>
                    <a:pt x="747" y="49"/>
                    <a:pt x="503" y="24"/>
                    <a:pt x="242" y="1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0"/>
            <p:cNvSpPr/>
            <p:nvPr/>
          </p:nvSpPr>
          <p:spPr>
            <a:xfrm>
              <a:off x="2853250" y="731700"/>
              <a:ext cx="253975" cy="75300"/>
            </a:xfrm>
            <a:custGeom>
              <a:rect b="b" l="l" r="r" t="t"/>
              <a:pathLst>
                <a:path extrusionOk="0" h="3012" w="10159">
                  <a:moveTo>
                    <a:pt x="0" y="1"/>
                  </a:moveTo>
                  <a:lnTo>
                    <a:pt x="0" y="1"/>
                  </a:lnTo>
                  <a:cubicBezTo>
                    <a:pt x="186" y="1350"/>
                    <a:pt x="496" y="2591"/>
                    <a:pt x="1055" y="2917"/>
                  </a:cubicBezTo>
                  <a:cubicBezTo>
                    <a:pt x="1167" y="2984"/>
                    <a:pt x="1388" y="3012"/>
                    <a:pt x="1675" y="3012"/>
                  </a:cubicBezTo>
                  <a:cubicBezTo>
                    <a:pt x="2876" y="3012"/>
                    <a:pt x="5218" y="2529"/>
                    <a:pt x="5422" y="2529"/>
                  </a:cubicBezTo>
                  <a:cubicBezTo>
                    <a:pt x="5424" y="2529"/>
                    <a:pt x="5427" y="2529"/>
                    <a:pt x="5428" y="2529"/>
                  </a:cubicBezTo>
                  <a:cubicBezTo>
                    <a:pt x="5677" y="2591"/>
                    <a:pt x="5925" y="2653"/>
                    <a:pt x="6204" y="2684"/>
                  </a:cubicBezTo>
                  <a:cubicBezTo>
                    <a:pt x="6325" y="2702"/>
                    <a:pt x="6540" y="2725"/>
                    <a:pt x="6762" y="2725"/>
                  </a:cubicBezTo>
                  <a:cubicBezTo>
                    <a:pt x="7110" y="2725"/>
                    <a:pt x="7475" y="2669"/>
                    <a:pt x="7522" y="2451"/>
                  </a:cubicBezTo>
                  <a:cubicBezTo>
                    <a:pt x="7553" y="2203"/>
                    <a:pt x="7026" y="2110"/>
                    <a:pt x="6638" y="2017"/>
                  </a:cubicBezTo>
                  <a:cubicBezTo>
                    <a:pt x="6452" y="1970"/>
                    <a:pt x="6173" y="1815"/>
                    <a:pt x="6219" y="1676"/>
                  </a:cubicBezTo>
                  <a:cubicBezTo>
                    <a:pt x="6243" y="1586"/>
                    <a:pt x="6335" y="1551"/>
                    <a:pt x="6459" y="1551"/>
                  </a:cubicBezTo>
                  <a:cubicBezTo>
                    <a:pt x="6655" y="1551"/>
                    <a:pt x="6932" y="1637"/>
                    <a:pt x="7150" y="1722"/>
                  </a:cubicBezTo>
                  <a:cubicBezTo>
                    <a:pt x="7661" y="1908"/>
                    <a:pt x="8293" y="2241"/>
                    <a:pt x="8722" y="2241"/>
                  </a:cubicBezTo>
                  <a:cubicBezTo>
                    <a:pt x="8866" y="2241"/>
                    <a:pt x="8987" y="2204"/>
                    <a:pt x="9073" y="2110"/>
                  </a:cubicBezTo>
                  <a:cubicBezTo>
                    <a:pt x="9197" y="1955"/>
                    <a:pt x="8996" y="1784"/>
                    <a:pt x="8716" y="1598"/>
                  </a:cubicBezTo>
                  <a:lnTo>
                    <a:pt x="8716" y="1598"/>
                  </a:lnTo>
                  <a:cubicBezTo>
                    <a:pt x="9013" y="1725"/>
                    <a:pt x="9324" y="1824"/>
                    <a:pt x="9531" y="1824"/>
                  </a:cubicBezTo>
                  <a:cubicBezTo>
                    <a:pt x="9627" y="1824"/>
                    <a:pt x="9701" y="1802"/>
                    <a:pt x="9740" y="1753"/>
                  </a:cubicBezTo>
                  <a:cubicBezTo>
                    <a:pt x="9818" y="1660"/>
                    <a:pt x="9818" y="1567"/>
                    <a:pt x="9740" y="1474"/>
                  </a:cubicBezTo>
                  <a:lnTo>
                    <a:pt x="9740" y="1474"/>
                  </a:lnTo>
                  <a:cubicBezTo>
                    <a:pt x="9766" y="1482"/>
                    <a:pt x="9793" y="1486"/>
                    <a:pt x="9819" y="1486"/>
                  </a:cubicBezTo>
                  <a:cubicBezTo>
                    <a:pt x="9900" y="1486"/>
                    <a:pt x="9976" y="1448"/>
                    <a:pt x="10035" y="1366"/>
                  </a:cubicBezTo>
                  <a:cubicBezTo>
                    <a:pt x="10159" y="1210"/>
                    <a:pt x="10050" y="1040"/>
                    <a:pt x="9895" y="869"/>
                  </a:cubicBezTo>
                  <a:cubicBezTo>
                    <a:pt x="9942" y="854"/>
                    <a:pt x="9973" y="807"/>
                    <a:pt x="10004" y="776"/>
                  </a:cubicBezTo>
                  <a:cubicBezTo>
                    <a:pt x="10066" y="590"/>
                    <a:pt x="9880" y="342"/>
                    <a:pt x="9585" y="94"/>
                  </a:cubicBezTo>
                  <a:lnTo>
                    <a:pt x="5770" y="47"/>
                  </a:lnTo>
                  <a:lnTo>
                    <a:pt x="5118" y="47"/>
                  </a:lnTo>
                  <a:lnTo>
                    <a:pt x="0" y="1"/>
                  </a:ln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0"/>
            <p:cNvSpPr/>
            <p:nvPr/>
          </p:nvSpPr>
          <p:spPr>
            <a:xfrm>
              <a:off x="2842375" y="616550"/>
              <a:ext cx="63625" cy="96575"/>
            </a:xfrm>
            <a:custGeom>
              <a:rect b="b" l="l" r="r" t="t"/>
              <a:pathLst>
                <a:path extrusionOk="0" h="3863" w="2545">
                  <a:moveTo>
                    <a:pt x="617" y="1"/>
                  </a:moveTo>
                  <a:cubicBezTo>
                    <a:pt x="306" y="1"/>
                    <a:pt x="113" y="450"/>
                    <a:pt x="63" y="1133"/>
                  </a:cubicBezTo>
                  <a:cubicBezTo>
                    <a:pt x="1" y="2203"/>
                    <a:pt x="125" y="3862"/>
                    <a:pt x="125" y="3862"/>
                  </a:cubicBezTo>
                  <a:lnTo>
                    <a:pt x="2544" y="2978"/>
                  </a:lnTo>
                  <a:cubicBezTo>
                    <a:pt x="2544" y="2978"/>
                    <a:pt x="1877" y="1303"/>
                    <a:pt x="1226" y="435"/>
                  </a:cubicBezTo>
                  <a:cubicBezTo>
                    <a:pt x="991" y="134"/>
                    <a:pt x="787" y="1"/>
                    <a:pt x="617"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0"/>
            <p:cNvSpPr/>
            <p:nvPr/>
          </p:nvSpPr>
          <p:spPr>
            <a:xfrm>
              <a:off x="2847025" y="681300"/>
              <a:ext cx="52000" cy="19800"/>
            </a:xfrm>
            <a:custGeom>
              <a:rect b="b" l="l" r="r" t="t"/>
              <a:pathLst>
                <a:path extrusionOk="0" h="792" w="2080">
                  <a:moveTo>
                    <a:pt x="2064" y="0"/>
                  </a:moveTo>
                  <a:cubicBezTo>
                    <a:pt x="1676" y="109"/>
                    <a:pt x="652" y="466"/>
                    <a:pt x="1" y="776"/>
                  </a:cubicBezTo>
                  <a:lnTo>
                    <a:pt x="1" y="791"/>
                  </a:lnTo>
                  <a:cubicBezTo>
                    <a:pt x="575" y="621"/>
                    <a:pt x="1691" y="171"/>
                    <a:pt x="2064" y="31"/>
                  </a:cubicBezTo>
                  <a:cubicBezTo>
                    <a:pt x="2079" y="16"/>
                    <a:pt x="2079" y="0"/>
                    <a:pt x="2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0"/>
            <p:cNvSpPr/>
            <p:nvPr/>
          </p:nvSpPr>
          <p:spPr>
            <a:xfrm>
              <a:off x="2842000" y="616550"/>
              <a:ext cx="58950" cy="96575"/>
            </a:xfrm>
            <a:custGeom>
              <a:rect b="b" l="l" r="r" t="t"/>
              <a:pathLst>
                <a:path extrusionOk="0" h="3863" w="2358">
                  <a:moveTo>
                    <a:pt x="621" y="0"/>
                  </a:moveTo>
                  <a:cubicBezTo>
                    <a:pt x="311" y="31"/>
                    <a:pt x="109" y="466"/>
                    <a:pt x="78" y="1148"/>
                  </a:cubicBezTo>
                  <a:cubicBezTo>
                    <a:pt x="0" y="2203"/>
                    <a:pt x="140" y="3862"/>
                    <a:pt x="140" y="3862"/>
                  </a:cubicBezTo>
                  <a:lnTo>
                    <a:pt x="2358" y="3056"/>
                  </a:lnTo>
                  <a:lnTo>
                    <a:pt x="6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0"/>
            <p:cNvSpPr/>
            <p:nvPr/>
          </p:nvSpPr>
          <p:spPr>
            <a:xfrm>
              <a:off x="2864100" y="579700"/>
              <a:ext cx="48500" cy="63625"/>
            </a:xfrm>
            <a:custGeom>
              <a:rect b="b" l="l" r="r" t="t"/>
              <a:pathLst>
                <a:path extrusionOk="0" h="2545" w="1940">
                  <a:moveTo>
                    <a:pt x="605" y="1"/>
                  </a:moveTo>
                  <a:cubicBezTo>
                    <a:pt x="512" y="234"/>
                    <a:pt x="419" y="497"/>
                    <a:pt x="311" y="699"/>
                  </a:cubicBezTo>
                  <a:cubicBezTo>
                    <a:pt x="140" y="1056"/>
                    <a:pt x="0" y="1335"/>
                    <a:pt x="0" y="1381"/>
                  </a:cubicBezTo>
                  <a:cubicBezTo>
                    <a:pt x="47" y="1847"/>
                    <a:pt x="264" y="2513"/>
                    <a:pt x="621" y="2545"/>
                  </a:cubicBezTo>
                  <a:cubicBezTo>
                    <a:pt x="626" y="2545"/>
                    <a:pt x="631" y="2545"/>
                    <a:pt x="636" y="2545"/>
                  </a:cubicBezTo>
                  <a:cubicBezTo>
                    <a:pt x="1005" y="2545"/>
                    <a:pt x="1443" y="1999"/>
                    <a:pt x="1474" y="1831"/>
                  </a:cubicBezTo>
                  <a:lnTo>
                    <a:pt x="1474" y="1816"/>
                  </a:lnTo>
                  <a:cubicBezTo>
                    <a:pt x="1474" y="1769"/>
                    <a:pt x="1474" y="1754"/>
                    <a:pt x="1505" y="1707"/>
                  </a:cubicBezTo>
                  <a:cubicBezTo>
                    <a:pt x="1613" y="1397"/>
                    <a:pt x="1768" y="1133"/>
                    <a:pt x="1939" y="854"/>
                  </a:cubicBezTo>
                  <a:lnTo>
                    <a:pt x="605"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0"/>
            <p:cNvSpPr/>
            <p:nvPr/>
          </p:nvSpPr>
          <p:spPr>
            <a:xfrm>
              <a:off x="2877275" y="580875"/>
              <a:ext cx="35325" cy="43450"/>
            </a:xfrm>
            <a:custGeom>
              <a:rect b="b" l="l" r="r" t="t"/>
              <a:pathLst>
                <a:path extrusionOk="0" h="1738" w="1413">
                  <a:moveTo>
                    <a:pt x="156" y="0"/>
                  </a:moveTo>
                  <a:cubicBezTo>
                    <a:pt x="94" y="388"/>
                    <a:pt x="1" y="1427"/>
                    <a:pt x="792" y="1722"/>
                  </a:cubicBezTo>
                  <a:cubicBezTo>
                    <a:pt x="854" y="1738"/>
                    <a:pt x="900" y="1738"/>
                    <a:pt x="947" y="1738"/>
                  </a:cubicBezTo>
                  <a:cubicBezTo>
                    <a:pt x="947" y="1722"/>
                    <a:pt x="978" y="1691"/>
                    <a:pt x="962" y="1660"/>
                  </a:cubicBezTo>
                  <a:cubicBezTo>
                    <a:pt x="1086" y="1350"/>
                    <a:pt x="1241" y="1086"/>
                    <a:pt x="1412" y="807"/>
                  </a:cubicBezTo>
                  <a:lnTo>
                    <a:pt x="15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0"/>
            <p:cNvSpPr/>
            <p:nvPr/>
          </p:nvSpPr>
          <p:spPr>
            <a:xfrm>
              <a:off x="2867575" y="509450"/>
              <a:ext cx="82625" cy="103600"/>
            </a:xfrm>
            <a:custGeom>
              <a:rect b="b" l="l" r="r" t="t"/>
              <a:pathLst>
                <a:path extrusionOk="0" h="4144" w="3305">
                  <a:moveTo>
                    <a:pt x="1627" y="0"/>
                  </a:moveTo>
                  <a:cubicBezTo>
                    <a:pt x="1087" y="0"/>
                    <a:pt x="557" y="233"/>
                    <a:pt x="311" y="717"/>
                  </a:cubicBezTo>
                  <a:cubicBezTo>
                    <a:pt x="1" y="1338"/>
                    <a:pt x="1" y="2997"/>
                    <a:pt x="389" y="3478"/>
                  </a:cubicBezTo>
                  <a:cubicBezTo>
                    <a:pt x="712" y="3891"/>
                    <a:pt x="1208" y="4143"/>
                    <a:pt x="1697" y="4143"/>
                  </a:cubicBezTo>
                  <a:cubicBezTo>
                    <a:pt x="2052" y="4143"/>
                    <a:pt x="2404" y="4011"/>
                    <a:pt x="2684" y="3711"/>
                  </a:cubicBezTo>
                  <a:cubicBezTo>
                    <a:pt x="3304" y="3013"/>
                    <a:pt x="3273" y="934"/>
                    <a:pt x="2839" y="469"/>
                  </a:cubicBezTo>
                  <a:cubicBezTo>
                    <a:pt x="2530" y="160"/>
                    <a:pt x="2075" y="0"/>
                    <a:pt x="162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0"/>
            <p:cNvSpPr/>
            <p:nvPr/>
          </p:nvSpPr>
          <p:spPr>
            <a:xfrm>
              <a:off x="2852850" y="505075"/>
              <a:ext cx="110950" cy="87850"/>
            </a:xfrm>
            <a:custGeom>
              <a:rect b="b" l="l" r="r" t="t"/>
              <a:pathLst>
                <a:path extrusionOk="0" h="3514" w="4438">
                  <a:moveTo>
                    <a:pt x="2452" y="1"/>
                  </a:moveTo>
                  <a:cubicBezTo>
                    <a:pt x="1792" y="1"/>
                    <a:pt x="1272" y="318"/>
                    <a:pt x="1272" y="318"/>
                  </a:cubicBezTo>
                  <a:cubicBezTo>
                    <a:pt x="1272" y="318"/>
                    <a:pt x="761" y="411"/>
                    <a:pt x="481" y="1063"/>
                  </a:cubicBezTo>
                  <a:cubicBezTo>
                    <a:pt x="1" y="2086"/>
                    <a:pt x="807" y="3436"/>
                    <a:pt x="807" y="3436"/>
                  </a:cubicBezTo>
                  <a:cubicBezTo>
                    <a:pt x="999" y="3489"/>
                    <a:pt x="1179" y="3513"/>
                    <a:pt x="1349" y="3513"/>
                  </a:cubicBezTo>
                  <a:cubicBezTo>
                    <a:pt x="2649" y="3513"/>
                    <a:pt x="3306" y="2117"/>
                    <a:pt x="3320" y="2117"/>
                  </a:cubicBezTo>
                  <a:cubicBezTo>
                    <a:pt x="3599" y="2040"/>
                    <a:pt x="3630" y="1652"/>
                    <a:pt x="3630" y="1652"/>
                  </a:cubicBezTo>
                  <a:cubicBezTo>
                    <a:pt x="3642" y="1653"/>
                    <a:pt x="3655" y="1654"/>
                    <a:pt x="3667" y="1654"/>
                  </a:cubicBezTo>
                  <a:cubicBezTo>
                    <a:pt x="4086" y="1654"/>
                    <a:pt x="4437" y="904"/>
                    <a:pt x="3428" y="272"/>
                  </a:cubicBezTo>
                  <a:cubicBezTo>
                    <a:pt x="3098" y="70"/>
                    <a:pt x="2760" y="1"/>
                    <a:pt x="2452"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0"/>
            <p:cNvSpPr/>
            <p:nvPr/>
          </p:nvSpPr>
          <p:spPr>
            <a:xfrm>
              <a:off x="2852850" y="505075"/>
              <a:ext cx="110950" cy="87850"/>
            </a:xfrm>
            <a:custGeom>
              <a:rect b="b" l="l" r="r" t="t"/>
              <a:pathLst>
                <a:path extrusionOk="0" h="3514" w="4438">
                  <a:moveTo>
                    <a:pt x="2452" y="1"/>
                  </a:moveTo>
                  <a:cubicBezTo>
                    <a:pt x="1792" y="1"/>
                    <a:pt x="1272" y="318"/>
                    <a:pt x="1272" y="318"/>
                  </a:cubicBezTo>
                  <a:cubicBezTo>
                    <a:pt x="1272" y="318"/>
                    <a:pt x="761" y="411"/>
                    <a:pt x="481" y="1063"/>
                  </a:cubicBezTo>
                  <a:cubicBezTo>
                    <a:pt x="1" y="2086"/>
                    <a:pt x="807" y="3436"/>
                    <a:pt x="807" y="3436"/>
                  </a:cubicBezTo>
                  <a:cubicBezTo>
                    <a:pt x="999" y="3489"/>
                    <a:pt x="1179" y="3513"/>
                    <a:pt x="1349" y="3513"/>
                  </a:cubicBezTo>
                  <a:cubicBezTo>
                    <a:pt x="2649" y="3513"/>
                    <a:pt x="3306" y="2117"/>
                    <a:pt x="3320" y="2117"/>
                  </a:cubicBezTo>
                  <a:cubicBezTo>
                    <a:pt x="3599" y="2040"/>
                    <a:pt x="3630" y="1652"/>
                    <a:pt x="3630" y="1652"/>
                  </a:cubicBezTo>
                  <a:cubicBezTo>
                    <a:pt x="3642" y="1653"/>
                    <a:pt x="3655" y="1654"/>
                    <a:pt x="3667" y="1654"/>
                  </a:cubicBezTo>
                  <a:cubicBezTo>
                    <a:pt x="4086" y="1654"/>
                    <a:pt x="4437" y="904"/>
                    <a:pt x="3428" y="272"/>
                  </a:cubicBezTo>
                  <a:cubicBezTo>
                    <a:pt x="3098" y="70"/>
                    <a:pt x="2760" y="1"/>
                    <a:pt x="24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0"/>
            <p:cNvSpPr/>
            <p:nvPr/>
          </p:nvSpPr>
          <p:spPr>
            <a:xfrm>
              <a:off x="2919150" y="554100"/>
              <a:ext cx="17475" cy="26950"/>
            </a:xfrm>
            <a:custGeom>
              <a:rect b="b" l="l" r="r" t="t"/>
              <a:pathLst>
                <a:path extrusionOk="0" h="1078" w="699">
                  <a:moveTo>
                    <a:pt x="268" y="0"/>
                  </a:moveTo>
                  <a:cubicBezTo>
                    <a:pt x="262" y="0"/>
                    <a:pt x="255" y="0"/>
                    <a:pt x="249" y="1"/>
                  </a:cubicBezTo>
                  <a:cubicBezTo>
                    <a:pt x="1" y="63"/>
                    <a:pt x="32" y="839"/>
                    <a:pt x="249" y="1009"/>
                  </a:cubicBezTo>
                  <a:cubicBezTo>
                    <a:pt x="301" y="1054"/>
                    <a:pt x="371" y="1077"/>
                    <a:pt x="440" y="1077"/>
                  </a:cubicBezTo>
                  <a:cubicBezTo>
                    <a:pt x="515" y="1077"/>
                    <a:pt x="588" y="1050"/>
                    <a:pt x="637" y="994"/>
                  </a:cubicBezTo>
                  <a:lnTo>
                    <a:pt x="699" y="544"/>
                  </a:lnTo>
                  <a:cubicBezTo>
                    <a:pt x="699" y="544"/>
                    <a:pt x="508" y="0"/>
                    <a:pt x="26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0"/>
            <p:cNvSpPr/>
            <p:nvPr/>
          </p:nvSpPr>
          <p:spPr>
            <a:xfrm>
              <a:off x="2925750" y="559925"/>
              <a:ext cx="8175" cy="18450"/>
            </a:xfrm>
            <a:custGeom>
              <a:rect b="b" l="l" r="r" t="t"/>
              <a:pathLst>
                <a:path extrusionOk="0" h="738" w="327">
                  <a:moveTo>
                    <a:pt x="0" y="1"/>
                  </a:moveTo>
                  <a:lnTo>
                    <a:pt x="0" y="1"/>
                  </a:lnTo>
                  <a:cubicBezTo>
                    <a:pt x="155" y="141"/>
                    <a:pt x="202" y="327"/>
                    <a:pt x="218" y="528"/>
                  </a:cubicBezTo>
                  <a:cubicBezTo>
                    <a:pt x="204" y="459"/>
                    <a:pt x="140" y="402"/>
                    <a:pt x="71" y="402"/>
                  </a:cubicBezTo>
                  <a:cubicBezTo>
                    <a:pt x="63" y="402"/>
                    <a:pt x="55" y="403"/>
                    <a:pt x="47" y="404"/>
                  </a:cubicBezTo>
                  <a:lnTo>
                    <a:pt x="16" y="404"/>
                  </a:lnTo>
                  <a:lnTo>
                    <a:pt x="16" y="435"/>
                  </a:lnTo>
                  <a:cubicBezTo>
                    <a:pt x="93" y="435"/>
                    <a:pt x="155" y="466"/>
                    <a:pt x="171" y="544"/>
                  </a:cubicBezTo>
                  <a:cubicBezTo>
                    <a:pt x="202" y="606"/>
                    <a:pt x="218" y="668"/>
                    <a:pt x="218" y="714"/>
                  </a:cubicBezTo>
                  <a:cubicBezTo>
                    <a:pt x="218" y="730"/>
                    <a:pt x="225" y="738"/>
                    <a:pt x="233" y="738"/>
                  </a:cubicBezTo>
                  <a:cubicBezTo>
                    <a:pt x="241" y="738"/>
                    <a:pt x="249" y="730"/>
                    <a:pt x="249" y="714"/>
                  </a:cubicBezTo>
                  <a:cubicBezTo>
                    <a:pt x="326" y="482"/>
                    <a:pt x="249" y="9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0"/>
            <p:cNvSpPr/>
            <p:nvPr/>
          </p:nvSpPr>
          <p:spPr>
            <a:xfrm>
              <a:off x="2892400" y="507700"/>
              <a:ext cx="45400" cy="52650"/>
            </a:xfrm>
            <a:custGeom>
              <a:rect b="b" l="l" r="r" t="t"/>
              <a:pathLst>
                <a:path extrusionOk="0" h="2106" w="1816">
                  <a:moveTo>
                    <a:pt x="380" y="0"/>
                  </a:moveTo>
                  <a:cubicBezTo>
                    <a:pt x="239" y="0"/>
                    <a:pt x="107" y="24"/>
                    <a:pt x="1" y="74"/>
                  </a:cubicBezTo>
                  <a:cubicBezTo>
                    <a:pt x="1" y="74"/>
                    <a:pt x="70" y="56"/>
                    <a:pt x="182" y="56"/>
                  </a:cubicBezTo>
                  <a:cubicBezTo>
                    <a:pt x="429" y="56"/>
                    <a:pt x="883" y="144"/>
                    <a:pt x="1257" y="710"/>
                  </a:cubicBezTo>
                  <a:cubicBezTo>
                    <a:pt x="1489" y="1066"/>
                    <a:pt x="1350" y="2105"/>
                    <a:pt x="1350" y="2105"/>
                  </a:cubicBezTo>
                  <a:lnTo>
                    <a:pt x="1645" y="2105"/>
                  </a:lnTo>
                  <a:cubicBezTo>
                    <a:pt x="1645" y="2105"/>
                    <a:pt x="1815" y="1237"/>
                    <a:pt x="1614" y="710"/>
                  </a:cubicBezTo>
                  <a:cubicBezTo>
                    <a:pt x="1446" y="267"/>
                    <a:pt x="855" y="0"/>
                    <a:pt x="3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0"/>
            <p:cNvSpPr/>
            <p:nvPr/>
          </p:nvSpPr>
          <p:spPr>
            <a:xfrm>
              <a:off x="2910250" y="550900"/>
              <a:ext cx="39175" cy="41350"/>
            </a:xfrm>
            <a:custGeom>
              <a:rect b="b" l="l" r="r" t="t"/>
              <a:pathLst>
                <a:path extrusionOk="0" h="1654" w="1567">
                  <a:moveTo>
                    <a:pt x="820" y="1"/>
                  </a:moveTo>
                  <a:cubicBezTo>
                    <a:pt x="436" y="1"/>
                    <a:pt x="120" y="313"/>
                    <a:pt x="62" y="734"/>
                  </a:cubicBezTo>
                  <a:cubicBezTo>
                    <a:pt x="0" y="1168"/>
                    <a:pt x="279" y="1587"/>
                    <a:pt x="682" y="1649"/>
                  </a:cubicBezTo>
                  <a:cubicBezTo>
                    <a:pt x="708" y="1652"/>
                    <a:pt x="734" y="1654"/>
                    <a:pt x="759" y="1654"/>
                  </a:cubicBezTo>
                  <a:cubicBezTo>
                    <a:pt x="1132" y="1654"/>
                    <a:pt x="1462" y="1341"/>
                    <a:pt x="1520" y="920"/>
                  </a:cubicBezTo>
                  <a:cubicBezTo>
                    <a:pt x="1566" y="486"/>
                    <a:pt x="1303" y="67"/>
                    <a:pt x="900" y="5"/>
                  </a:cubicBezTo>
                  <a:cubicBezTo>
                    <a:pt x="873" y="2"/>
                    <a:pt x="846"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0"/>
            <p:cNvSpPr/>
            <p:nvPr/>
          </p:nvSpPr>
          <p:spPr>
            <a:xfrm>
              <a:off x="2915675" y="552525"/>
              <a:ext cx="34525" cy="37025"/>
            </a:xfrm>
            <a:custGeom>
              <a:rect b="b" l="l" r="r" t="t"/>
              <a:pathLst>
                <a:path extrusionOk="0" h="1481" w="1381">
                  <a:moveTo>
                    <a:pt x="742" y="0"/>
                  </a:moveTo>
                  <a:cubicBezTo>
                    <a:pt x="416" y="0"/>
                    <a:pt x="92" y="285"/>
                    <a:pt x="62" y="669"/>
                  </a:cubicBezTo>
                  <a:cubicBezTo>
                    <a:pt x="0" y="1072"/>
                    <a:pt x="248" y="1445"/>
                    <a:pt x="605" y="1476"/>
                  </a:cubicBezTo>
                  <a:cubicBezTo>
                    <a:pt x="629" y="1479"/>
                    <a:pt x="653" y="1481"/>
                    <a:pt x="677" y="1481"/>
                  </a:cubicBezTo>
                  <a:cubicBezTo>
                    <a:pt x="994" y="1481"/>
                    <a:pt x="1305" y="1199"/>
                    <a:pt x="1334" y="824"/>
                  </a:cubicBezTo>
                  <a:cubicBezTo>
                    <a:pt x="1380" y="406"/>
                    <a:pt x="1148" y="49"/>
                    <a:pt x="791" y="2"/>
                  </a:cubicBezTo>
                  <a:cubicBezTo>
                    <a:pt x="775" y="1"/>
                    <a:pt x="758" y="0"/>
                    <a:pt x="742"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0"/>
            <p:cNvSpPr/>
            <p:nvPr/>
          </p:nvSpPr>
          <p:spPr>
            <a:xfrm>
              <a:off x="2915675" y="552525"/>
              <a:ext cx="34525" cy="37025"/>
            </a:xfrm>
            <a:custGeom>
              <a:rect b="b" l="l" r="r" t="t"/>
              <a:pathLst>
                <a:path extrusionOk="0" h="1481" w="1381">
                  <a:moveTo>
                    <a:pt x="742" y="0"/>
                  </a:moveTo>
                  <a:cubicBezTo>
                    <a:pt x="416" y="0"/>
                    <a:pt x="92" y="285"/>
                    <a:pt x="62" y="669"/>
                  </a:cubicBezTo>
                  <a:cubicBezTo>
                    <a:pt x="0" y="1072"/>
                    <a:pt x="248" y="1445"/>
                    <a:pt x="605" y="1476"/>
                  </a:cubicBezTo>
                  <a:cubicBezTo>
                    <a:pt x="629" y="1479"/>
                    <a:pt x="653" y="1481"/>
                    <a:pt x="677" y="1481"/>
                  </a:cubicBezTo>
                  <a:cubicBezTo>
                    <a:pt x="994" y="1481"/>
                    <a:pt x="1305" y="1199"/>
                    <a:pt x="1334" y="824"/>
                  </a:cubicBezTo>
                  <a:cubicBezTo>
                    <a:pt x="1380" y="406"/>
                    <a:pt x="1148" y="49"/>
                    <a:pt x="791" y="2"/>
                  </a:cubicBezTo>
                  <a:cubicBezTo>
                    <a:pt x="775" y="1"/>
                    <a:pt x="758" y="0"/>
                    <a:pt x="7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0"/>
            <p:cNvSpPr/>
            <p:nvPr/>
          </p:nvSpPr>
          <p:spPr>
            <a:xfrm>
              <a:off x="2924975" y="560300"/>
              <a:ext cx="21725" cy="22950"/>
            </a:xfrm>
            <a:custGeom>
              <a:rect b="b" l="l" r="r" t="t"/>
              <a:pathLst>
                <a:path extrusionOk="0" h="918" w="869">
                  <a:moveTo>
                    <a:pt x="469" y="0"/>
                  </a:moveTo>
                  <a:cubicBezTo>
                    <a:pt x="260" y="0"/>
                    <a:pt x="46" y="167"/>
                    <a:pt x="31" y="405"/>
                  </a:cubicBezTo>
                  <a:cubicBezTo>
                    <a:pt x="0" y="668"/>
                    <a:pt x="155" y="901"/>
                    <a:pt x="357" y="917"/>
                  </a:cubicBezTo>
                  <a:cubicBezTo>
                    <a:pt x="366" y="917"/>
                    <a:pt x="375" y="918"/>
                    <a:pt x="385" y="918"/>
                  </a:cubicBezTo>
                  <a:cubicBezTo>
                    <a:pt x="592" y="918"/>
                    <a:pt x="793" y="751"/>
                    <a:pt x="822" y="513"/>
                  </a:cubicBezTo>
                  <a:cubicBezTo>
                    <a:pt x="869" y="265"/>
                    <a:pt x="714" y="17"/>
                    <a:pt x="497" y="1"/>
                  </a:cubicBezTo>
                  <a:cubicBezTo>
                    <a:pt x="488" y="1"/>
                    <a:pt x="478" y="0"/>
                    <a:pt x="4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0"/>
            <p:cNvSpPr/>
            <p:nvPr/>
          </p:nvSpPr>
          <p:spPr>
            <a:xfrm>
              <a:off x="2875725" y="1030650"/>
              <a:ext cx="187300" cy="261775"/>
            </a:xfrm>
            <a:custGeom>
              <a:rect b="b" l="l" r="r" t="t"/>
              <a:pathLst>
                <a:path extrusionOk="0" h="10471" w="7492">
                  <a:moveTo>
                    <a:pt x="3320" y="1"/>
                  </a:moveTo>
                  <a:lnTo>
                    <a:pt x="978" y="4405"/>
                  </a:lnTo>
                  <a:cubicBezTo>
                    <a:pt x="575" y="5227"/>
                    <a:pt x="218" y="5956"/>
                    <a:pt x="78" y="6360"/>
                  </a:cubicBezTo>
                  <a:cubicBezTo>
                    <a:pt x="16" y="6515"/>
                    <a:pt x="1" y="6608"/>
                    <a:pt x="16" y="6654"/>
                  </a:cubicBezTo>
                  <a:cubicBezTo>
                    <a:pt x="187" y="6933"/>
                    <a:pt x="6670" y="10408"/>
                    <a:pt x="6949" y="10470"/>
                  </a:cubicBezTo>
                  <a:cubicBezTo>
                    <a:pt x="6954" y="10470"/>
                    <a:pt x="6960" y="10471"/>
                    <a:pt x="6965" y="10471"/>
                  </a:cubicBezTo>
                  <a:cubicBezTo>
                    <a:pt x="7219" y="10471"/>
                    <a:pt x="7365" y="9749"/>
                    <a:pt x="7213" y="9415"/>
                  </a:cubicBezTo>
                  <a:cubicBezTo>
                    <a:pt x="7058" y="9089"/>
                    <a:pt x="5181" y="6639"/>
                    <a:pt x="5181" y="6639"/>
                  </a:cubicBezTo>
                  <a:lnTo>
                    <a:pt x="7492" y="2218"/>
                  </a:lnTo>
                  <a:lnTo>
                    <a:pt x="3320"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0"/>
            <p:cNvSpPr/>
            <p:nvPr/>
          </p:nvSpPr>
          <p:spPr>
            <a:xfrm>
              <a:off x="2978100" y="1191725"/>
              <a:ext cx="37250" cy="11100"/>
            </a:xfrm>
            <a:custGeom>
              <a:rect b="b" l="l" r="r" t="t"/>
              <a:pathLst>
                <a:path extrusionOk="0" h="444" w="1490">
                  <a:moveTo>
                    <a:pt x="394" y="0"/>
                  </a:moveTo>
                  <a:cubicBezTo>
                    <a:pt x="266" y="0"/>
                    <a:pt x="139" y="18"/>
                    <a:pt x="16" y="56"/>
                  </a:cubicBezTo>
                  <a:cubicBezTo>
                    <a:pt x="0" y="56"/>
                    <a:pt x="16" y="87"/>
                    <a:pt x="16" y="87"/>
                  </a:cubicBezTo>
                  <a:cubicBezTo>
                    <a:pt x="512" y="149"/>
                    <a:pt x="993" y="258"/>
                    <a:pt x="1443" y="444"/>
                  </a:cubicBezTo>
                  <a:cubicBezTo>
                    <a:pt x="1458" y="444"/>
                    <a:pt x="1474" y="444"/>
                    <a:pt x="1474" y="413"/>
                  </a:cubicBezTo>
                  <a:cubicBezTo>
                    <a:pt x="1489" y="413"/>
                    <a:pt x="1474" y="397"/>
                    <a:pt x="1474" y="382"/>
                  </a:cubicBezTo>
                  <a:cubicBezTo>
                    <a:pt x="1170" y="160"/>
                    <a:pt x="780"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0"/>
            <p:cNvSpPr/>
            <p:nvPr/>
          </p:nvSpPr>
          <p:spPr>
            <a:xfrm>
              <a:off x="2983525" y="1200300"/>
              <a:ext cx="37250" cy="11075"/>
            </a:xfrm>
            <a:custGeom>
              <a:rect b="b" l="l" r="r" t="t"/>
              <a:pathLst>
                <a:path extrusionOk="0" h="443" w="1490">
                  <a:moveTo>
                    <a:pt x="374" y="0"/>
                  </a:moveTo>
                  <a:cubicBezTo>
                    <a:pt x="252" y="0"/>
                    <a:pt x="131" y="17"/>
                    <a:pt x="16" y="54"/>
                  </a:cubicBezTo>
                  <a:cubicBezTo>
                    <a:pt x="0" y="54"/>
                    <a:pt x="0" y="101"/>
                    <a:pt x="16" y="101"/>
                  </a:cubicBezTo>
                  <a:cubicBezTo>
                    <a:pt x="497" y="147"/>
                    <a:pt x="993" y="271"/>
                    <a:pt x="1458" y="442"/>
                  </a:cubicBezTo>
                  <a:cubicBezTo>
                    <a:pt x="1474" y="442"/>
                    <a:pt x="1489" y="442"/>
                    <a:pt x="1489" y="427"/>
                  </a:cubicBezTo>
                  <a:cubicBezTo>
                    <a:pt x="1489" y="411"/>
                    <a:pt x="1489" y="411"/>
                    <a:pt x="1474" y="380"/>
                  </a:cubicBezTo>
                  <a:cubicBezTo>
                    <a:pt x="1167" y="168"/>
                    <a:pt x="762" y="0"/>
                    <a:pt x="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0"/>
            <p:cNvSpPr/>
            <p:nvPr/>
          </p:nvSpPr>
          <p:spPr>
            <a:xfrm>
              <a:off x="2989325" y="1209175"/>
              <a:ext cx="37250" cy="11100"/>
            </a:xfrm>
            <a:custGeom>
              <a:rect b="b" l="l" r="r" t="t"/>
              <a:pathLst>
                <a:path extrusionOk="0" h="444" w="1490">
                  <a:moveTo>
                    <a:pt x="388" y="0"/>
                  </a:moveTo>
                  <a:cubicBezTo>
                    <a:pt x="261" y="0"/>
                    <a:pt x="136" y="18"/>
                    <a:pt x="16" y="56"/>
                  </a:cubicBezTo>
                  <a:cubicBezTo>
                    <a:pt x="1" y="56"/>
                    <a:pt x="1" y="87"/>
                    <a:pt x="16" y="87"/>
                  </a:cubicBezTo>
                  <a:cubicBezTo>
                    <a:pt x="497" y="149"/>
                    <a:pt x="994" y="258"/>
                    <a:pt x="1459" y="444"/>
                  </a:cubicBezTo>
                  <a:cubicBezTo>
                    <a:pt x="1474" y="444"/>
                    <a:pt x="1490" y="444"/>
                    <a:pt x="1490" y="413"/>
                  </a:cubicBezTo>
                  <a:cubicBezTo>
                    <a:pt x="1490" y="397"/>
                    <a:pt x="1490" y="382"/>
                    <a:pt x="1474" y="382"/>
                  </a:cubicBezTo>
                  <a:cubicBezTo>
                    <a:pt x="1171" y="160"/>
                    <a:pt x="772" y="0"/>
                    <a:pt x="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0"/>
            <p:cNvSpPr/>
            <p:nvPr/>
          </p:nvSpPr>
          <p:spPr>
            <a:xfrm>
              <a:off x="2874575" y="1139225"/>
              <a:ext cx="184475" cy="152850"/>
            </a:xfrm>
            <a:custGeom>
              <a:rect b="b" l="l" r="r" t="t"/>
              <a:pathLst>
                <a:path extrusionOk="0" h="6114" w="7379">
                  <a:moveTo>
                    <a:pt x="1039" y="0"/>
                  </a:moveTo>
                  <a:lnTo>
                    <a:pt x="1024" y="31"/>
                  </a:lnTo>
                  <a:cubicBezTo>
                    <a:pt x="434" y="1195"/>
                    <a:pt x="0" y="2172"/>
                    <a:pt x="47" y="2280"/>
                  </a:cubicBezTo>
                  <a:cubicBezTo>
                    <a:pt x="202" y="2575"/>
                    <a:pt x="6700" y="6065"/>
                    <a:pt x="6979" y="6111"/>
                  </a:cubicBezTo>
                  <a:cubicBezTo>
                    <a:pt x="6987" y="6112"/>
                    <a:pt x="6995" y="6113"/>
                    <a:pt x="7002" y="6113"/>
                  </a:cubicBezTo>
                  <a:cubicBezTo>
                    <a:pt x="7251" y="6113"/>
                    <a:pt x="7379" y="5372"/>
                    <a:pt x="7243" y="5041"/>
                  </a:cubicBezTo>
                  <a:cubicBezTo>
                    <a:pt x="7088" y="4715"/>
                    <a:pt x="5211" y="2265"/>
                    <a:pt x="5211" y="2265"/>
                  </a:cubicBezTo>
                  <a:lnTo>
                    <a:pt x="5242" y="2187"/>
                  </a:lnTo>
                  <a:lnTo>
                    <a:pt x="103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0"/>
            <p:cNvSpPr/>
            <p:nvPr/>
          </p:nvSpPr>
          <p:spPr>
            <a:xfrm>
              <a:off x="2874575" y="1139600"/>
              <a:ext cx="184475" cy="152075"/>
            </a:xfrm>
            <a:custGeom>
              <a:rect b="b" l="l" r="r" t="t"/>
              <a:pathLst>
                <a:path extrusionOk="0" h="6083" w="7379">
                  <a:moveTo>
                    <a:pt x="1039" y="1"/>
                  </a:moveTo>
                  <a:lnTo>
                    <a:pt x="1024" y="47"/>
                  </a:lnTo>
                  <a:cubicBezTo>
                    <a:pt x="434" y="1211"/>
                    <a:pt x="0" y="2172"/>
                    <a:pt x="47" y="2296"/>
                  </a:cubicBezTo>
                  <a:cubicBezTo>
                    <a:pt x="124" y="2420"/>
                    <a:pt x="1505" y="3227"/>
                    <a:pt x="3024" y="4033"/>
                  </a:cubicBezTo>
                  <a:cubicBezTo>
                    <a:pt x="4824" y="5026"/>
                    <a:pt x="6824" y="6065"/>
                    <a:pt x="6979" y="6081"/>
                  </a:cubicBezTo>
                  <a:cubicBezTo>
                    <a:pt x="6987" y="6082"/>
                    <a:pt x="6995" y="6083"/>
                    <a:pt x="7002" y="6083"/>
                  </a:cubicBezTo>
                  <a:cubicBezTo>
                    <a:pt x="7251" y="6083"/>
                    <a:pt x="7379" y="5357"/>
                    <a:pt x="7243" y="5041"/>
                  </a:cubicBezTo>
                  <a:cubicBezTo>
                    <a:pt x="7104" y="4716"/>
                    <a:pt x="5211" y="2265"/>
                    <a:pt x="5211" y="2265"/>
                  </a:cubicBezTo>
                  <a:lnTo>
                    <a:pt x="5242" y="2188"/>
                  </a:lnTo>
                  <a:lnTo>
                    <a:pt x="3847" y="1459"/>
                  </a:lnTo>
                  <a:lnTo>
                    <a:pt x="10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0"/>
            <p:cNvSpPr/>
            <p:nvPr/>
          </p:nvSpPr>
          <p:spPr>
            <a:xfrm>
              <a:off x="2885025" y="1197000"/>
              <a:ext cx="165850" cy="88100"/>
            </a:xfrm>
            <a:custGeom>
              <a:rect b="b" l="l" r="r" t="t"/>
              <a:pathLst>
                <a:path extrusionOk="0" h="3524" w="6634">
                  <a:moveTo>
                    <a:pt x="1" y="0"/>
                  </a:moveTo>
                  <a:cubicBezTo>
                    <a:pt x="1071" y="636"/>
                    <a:pt x="5491" y="2978"/>
                    <a:pt x="6608" y="3505"/>
                  </a:cubicBezTo>
                  <a:cubicBezTo>
                    <a:pt x="5522" y="2885"/>
                    <a:pt x="1133" y="512"/>
                    <a:pt x="1" y="0"/>
                  </a:cubicBezTo>
                  <a:close/>
                  <a:moveTo>
                    <a:pt x="6608" y="3505"/>
                  </a:moveTo>
                  <a:cubicBezTo>
                    <a:pt x="6621" y="3518"/>
                    <a:pt x="6629" y="3523"/>
                    <a:pt x="6631" y="3523"/>
                  </a:cubicBezTo>
                  <a:cubicBezTo>
                    <a:pt x="6633" y="3523"/>
                    <a:pt x="6626" y="3514"/>
                    <a:pt x="6608" y="35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0"/>
            <p:cNvSpPr/>
            <p:nvPr/>
          </p:nvSpPr>
          <p:spPr>
            <a:xfrm>
              <a:off x="2725675" y="771650"/>
              <a:ext cx="404825" cy="412950"/>
            </a:xfrm>
            <a:custGeom>
              <a:rect b="b" l="l" r="r" t="t"/>
              <a:pathLst>
                <a:path extrusionOk="0" h="16518" w="16193">
                  <a:moveTo>
                    <a:pt x="6670" y="0"/>
                  </a:moveTo>
                  <a:lnTo>
                    <a:pt x="1629" y="78"/>
                  </a:lnTo>
                  <a:cubicBezTo>
                    <a:pt x="1629" y="78"/>
                    <a:pt x="0" y="2994"/>
                    <a:pt x="1427" y="5087"/>
                  </a:cubicBezTo>
                  <a:cubicBezTo>
                    <a:pt x="2354" y="6426"/>
                    <a:pt x="5488" y="6691"/>
                    <a:pt x="7828" y="6691"/>
                  </a:cubicBezTo>
                  <a:cubicBezTo>
                    <a:pt x="9367" y="6691"/>
                    <a:pt x="10562" y="6576"/>
                    <a:pt x="10562" y="6576"/>
                  </a:cubicBezTo>
                  <a:lnTo>
                    <a:pt x="10562" y="6576"/>
                  </a:lnTo>
                  <a:lnTo>
                    <a:pt x="7228" y="14083"/>
                  </a:lnTo>
                  <a:lnTo>
                    <a:pt x="11881" y="16518"/>
                  </a:lnTo>
                  <a:cubicBezTo>
                    <a:pt x="11881" y="16518"/>
                    <a:pt x="15432" y="9601"/>
                    <a:pt x="16068" y="5878"/>
                  </a:cubicBezTo>
                  <a:cubicBezTo>
                    <a:pt x="16192" y="5180"/>
                    <a:pt x="14967" y="3149"/>
                    <a:pt x="14130" y="2714"/>
                  </a:cubicBezTo>
                  <a:cubicBezTo>
                    <a:pt x="12424" y="1830"/>
                    <a:pt x="7848" y="1939"/>
                    <a:pt x="6933" y="1551"/>
                  </a:cubicBezTo>
                  <a:cubicBezTo>
                    <a:pt x="6654" y="1443"/>
                    <a:pt x="6670" y="0"/>
                    <a:pt x="6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0"/>
            <p:cNvSpPr/>
            <p:nvPr/>
          </p:nvSpPr>
          <p:spPr>
            <a:xfrm>
              <a:off x="2921100" y="1100825"/>
              <a:ext cx="103550" cy="55875"/>
            </a:xfrm>
            <a:custGeom>
              <a:rect b="b" l="l" r="r" t="t"/>
              <a:pathLst>
                <a:path extrusionOk="0" h="2235" w="4142">
                  <a:moveTo>
                    <a:pt x="0" y="1"/>
                  </a:moveTo>
                  <a:lnTo>
                    <a:pt x="0" y="1"/>
                  </a:lnTo>
                  <a:cubicBezTo>
                    <a:pt x="124" y="140"/>
                    <a:pt x="279" y="171"/>
                    <a:pt x="419" y="264"/>
                  </a:cubicBezTo>
                  <a:cubicBezTo>
                    <a:pt x="559" y="373"/>
                    <a:pt x="714" y="451"/>
                    <a:pt x="869" y="544"/>
                  </a:cubicBezTo>
                  <a:cubicBezTo>
                    <a:pt x="1396" y="838"/>
                    <a:pt x="1939" y="1133"/>
                    <a:pt x="2482" y="1397"/>
                  </a:cubicBezTo>
                  <a:cubicBezTo>
                    <a:pt x="3025" y="1691"/>
                    <a:pt x="3567" y="1955"/>
                    <a:pt x="4110" y="2234"/>
                  </a:cubicBezTo>
                  <a:cubicBezTo>
                    <a:pt x="4126" y="2234"/>
                    <a:pt x="4141" y="2219"/>
                    <a:pt x="4126" y="2219"/>
                  </a:cubicBezTo>
                  <a:cubicBezTo>
                    <a:pt x="3831" y="2017"/>
                    <a:pt x="3536" y="1846"/>
                    <a:pt x="3226" y="1676"/>
                  </a:cubicBezTo>
                  <a:cubicBezTo>
                    <a:pt x="2714" y="1366"/>
                    <a:pt x="2172" y="1071"/>
                    <a:pt x="1629" y="776"/>
                  </a:cubicBezTo>
                  <a:lnTo>
                    <a:pt x="807" y="373"/>
                  </a:lnTo>
                  <a:cubicBezTo>
                    <a:pt x="667" y="311"/>
                    <a:pt x="512" y="233"/>
                    <a:pt x="388" y="171"/>
                  </a:cubicBezTo>
                  <a:cubicBezTo>
                    <a:pt x="264" y="125"/>
                    <a:pt x="124" y="6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0"/>
            <p:cNvSpPr/>
            <p:nvPr/>
          </p:nvSpPr>
          <p:spPr>
            <a:xfrm>
              <a:off x="2917225" y="813900"/>
              <a:ext cx="213275" cy="280750"/>
            </a:xfrm>
            <a:custGeom>
              <a:rect b="b" l="l" r="r" t="t"/>
              <a:pathLst>
                <a:path extrusionOk="0" h="11230" w="8531">
                  <a:moveTo>
                    <a:pt x="0" y="1"/>
                  </a:moveTo>
                  <a:lnTo>
                    <a:pt x="2590" y="4886"/>
                  </a:lnTo>
                  <a:lnTo>
                    <a:pt x="2745" y="5196"/>
                  </a:lnTo>
                  <a:lnTo>
                    <a:pt x="5940" y="11230"/>
                  </a:lnTo>
                  <a:cubicBezTo>
                    <a:pt x="6948" y="8965"/>
                    <a:pt x="8081" y="6127"/>
                    <a:pt x="8406" y="4173"/>
                  </a:cubicBezTo>
                  <a:cubicBezTo>
                    <a:pt x="8530" y="3490"/>
                    <a:pt x="7305" y="1459"/>
                    <a:pt x="6468" y="1009"/>
                  </a:cubicBezTo>
                  <a:cubicBezTo>
                    <a:pt x="5056" y="280"/>
                    <a:pt x="1629" y="218"/>
                    <a:pt x="0" y="1"/>
                  </a:cubicBez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0"/>
            <p:cNvSpPr/>
            <p:nvPr/>
          </p:nvSpPr>
          <p:spPr>
            <a:xfrm>
              <a:off x="3081225" y="1100825"/>
              <a:ext cx="224925" cy="186450"/>
            </a:xfrm>
            <a:custGeom>
              <a:rect b="b" l="l" r="r" t="t"/>
              <a:pathLst>
                <a:path extrusionOk="0" h="7458" w="8997">
                  <a:moveTo>
                    <a:pt x="1" y="1"/>
                  </a:moveTo>
                  <a:cubicBezTo>
                    <a:pt x="1" y="1"/>
                    <a:pt x="668" y="4809"/>
                    <a:pt x="668" y="4824"/>
                  </a:cubicBezTo>
                  <a:cubicBezTo>
                    <a:pt x="683" y="5739"/>
                    <a:pt x="730" y="6561"/>
                    <a:pt x="776" y="6980"/>
                  </a:cubicBezTo>
                  <a:cubicBezTo>
                    <a:pt x="807" y="7135"/>
                    <a:pt x="823" y="7228"/>
                    <a:pt x="854" y="7275"/>
                  </a:cubicBezTo>
                  <a:cubicBezTo>
                    <a:pt x="1045" y="7392"/>
                    <a:pt x="4563" y="7458"/>
                    <a:pt x="6840" y="7458"/>
                  </a:cubicBezTo>
                  <a:cubicBezTo>
                    <a:pt x="7886" y="7458"/>
                    <a:pt x="8670" y="7444"/>
                    <a:pt x="8748" y="7414"/>
                  </a:cubicBezTo>
                  <a:cubicBezTo>
                    <a:pt x="8996" y="7337"/>
                    <a:pt x="8795" y="6577"/>
                    <a:pt x="8500" y="6360"/>
                  </a:cubicBezTo>
                  <a:cubicBezTo>
                    <a:pt x="8205" y="6127"/>
                    <a:pt x="5398" y="4840"/>
                    <a:pt x="5398" y="4840"/>
                  </a:cubicBezTo>
                  <a:lnTo>
                    <a:pt x="4685" y="32"/>
                  </a:lnTo>
                  <a:lnTo>
                    <a:pt x="1"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0"/>
            <p:cNvSpPr/>
            <p:nvPr/>
          </p:nvSpPr>
          <p:spPr>
            <a:xfrm>
              <a:off x="3191450" y="1220825"/>
              <a:ext cx="37150" cy="11250"/>
            </a:xfrm>
            <a:custGeom>
              <a:rect b="b" l="l" r="r" t="t"/>
              <a:pathLst>
                <a:path extrusionOk="0" h="450" w="1486">
                  <a:moveTo>
                    <a:pt x="1167" y="1"/>
                  </a:moveTo>
                  <a:cubicBezTo>
                    <a:pt x="755" y="1"/>
                    <a:pt x="309" y="127"/>
                    <a:pt x="12" y="412"/>
                  </a:cubicBezTo>
                  <a:cubicBezTo>
                    <a:pt x="1" y="435"/>
                    <a:pt x="6" y="449"/>
                    <a:pt x="22" y="449"/>
                  </a:cubicBezTo>
                  <a:cubicBezTo>
                    <a:pt x="27" y="449"/>
                    <a:pt x="35" y="447"/>
                    <a:pt x="43" y="443"/>
                  </a:cubicBezTo>
                  <a:cubicBezTo>
                    <a:pt x="508" y="257"/>
                    <a:pt x="974" y="148"/>
                    <a:pt x="1454" y="86"/>
                  </a:cubicBezTo>
                  <a:cubicBezTo>
                    <a:pt x="1470" y="86"/>
                    <a:pt x="1470" y="71"/>
                    <a:pt x="1470" y="55"/>
                  </a:cubicBezTo>
                  <a:cubicBezTo>
                    <a:pt x="1485" y="55"/>
                    <a:pt x="1470" y="55"/>
                    <a:pt x="1470" y="24"/>
                  </a:cubicBezTo>
                  <a:cubicBezTo>
                    <a:pt x="1373" y="9"/>
                    <a:pt x="1271" y="1"/>
                    <a:pt x="1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0"/>
            <p:cNvSpPr/>
            <p:nvPr/>
          </p:nvSpPr>
          <p:spPr>
            <a:xfrm>
              <a:off x="3200775" y="1226225"/>
              <a:ext cx="37125" cy="11050"/>
            </a:xfrm>
            <a:custGeom>
              <a:rect b="b" l="l" r="r" t="t"/>
              <a:pathLst>
                <a:path extrusionOk="0" h="442" w="1485">
                  <a:moveTo>
                    <a:pt x="1127" y="0"/>
                  </a:moveTo>
                  <a:cubicBezTo>
                    <a:pt x="717" y="0"/>
                    <a:pt x="292" y="120"/>
                    <a:pt x="11" y="413"/>
                  </a:cubicBezTo>
                  <a:cubicBezTo>
                    <a:pt x="1" y="424"/>
                    <a:pt x="5" y="442"/>
                    <a:pt x="13" y="442"/>
                  </a:cubicBezTo>
                  <a:cubicBezTo>
                    <a:pt x="17" y="442"/>
                    <a:pt x="22" y="438"/>
                    <a:pt x="27" y="429"/>
                  </a:cubicBezTo>
                  <a:cubicBezTo>
                    <a:pt x="492" y="258"/>
                    <a:pt x="957" y="150"/>
                    <a:pt x="1454" y="87"/>
                  </a:cubicBezTo>
                  <a:cubicBezTo>
                    <a:pt x="1469" y="87"/>
                    <a:pt x="1485" y="72"/>
                    <a:pt x="1485" y="41"/>
                  </a:cubicBezTo>
                  <a:cubicBezTo>
                    <a:pt x="1485" y="25"/>
                    <a:pt x="1469" y="25"/>
                    <a:pt x="1454" y="25"/>
                  </a:cubicBezTo>
                  <a:cubicBezTo>
                    <a:pt x="1348" y="9"/>
                    <a:pt x="1238" y="0"/>
                    <a:pt x="1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0"/>
            <p:cNvSpPr/>
            <p:nvPr/>
          </p:nvSpPr>
          <p:spPr>
            <a:xfrm>
              <a:off x="3210075" y="1231250"/>
              <a:ext cx="36750" cy="10900"/>
            </a:xfrm>
            <a:custGeom>
              <a:rect b="b" l="l" r="r" t="t"/>
              <a:pathLst>
                <a:path extrusionOk="0" h="436" w="1470">
                  <a:moveTo>
                    <a:pt x="1118" y="1"/>
                  </a:moveTo>
                  <a:cubicBezTo>
                    <a:pt x="712" y="1"/>
                    <a:pt x="280" y="121"/>
                    <a:pt x="11" y="414"/>
                  </a:cubicBezTo>
                  <a:cubicBezTo>
                    <a:pt x="0" y="425"/>
                    <a:pt x="5" y="436"/>
                    <a:pt x="14" y="436"/>
                  </a:cubicBezTo>
                  <a:cubicBezTo>
                    <a:pt x="18" y="436"/>
                    <a:pt x="22" y="434"/>
                    <a:pt x="27" y="429"/>
                  </a:cubicBezTo>
                  <a:cubicBezTo>
                    <a:pt x="492" y="259"/>
                    <a:pt x="958" y="135"/>
                    <a:pt x="1438" y="73"/>
                  </a:cubicBezTo>
                  <a:cubicBezTo>
                    <a:pt x="1469" y="73"/>
                    <a:pt x="1469" y="57"/>
                    <a:pt x="1469" y="42"/>
                  </a:cubicBezTo>
                  <a:cubicBezTo>
                    <a:pt x="1469" y="26"/>
                    <a:pt x="1469" y="26"/>
                    <a:pt x="1438" y="26"/>
                  </a:cubicBezTo>
                  <a:cubicBezTo>
                    <a:pt x="1336" y="10"/>
                    <a:pt x="1228" y="1"/>
                    <a:pt x="1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0"/>
            <p:cNvSpPr/>
            <p:nvPr/>
          </p:nvSpPr>
          <p:spPr>
            <a:xfrm>
              <a:off x="3098300" y="1220250"/>
              <a:ext cx="208625" cy="67025"/>
            </a:xfrm>
            <a:custGeom>
              <a:rect b="b" l="l" r="r" t="t"/>
              <a:pathLst>
                <a:path extrusionOk="0" h="2681" w="8345">
                  <a:moveTo>
                    <a:pt x="4746" y="1"/>
                  </a:moveTo>
                  <a:lnTo>
                    <a:pt x="0" y="16"/>
                  </a:lnTo>
                  <a:lnTo>
                    <a:pt x="0" y="47"/>
                  </a:lnTo>
                  <a:cubicBezTo>
                    <a:pt x="47" y="1350"/>
                    <a:pt x="78" y="2436"/>
                    <a:pt x="202" y="2498"/>
                  </a:cubicBezTo>
                  <a:cubicBezTo>
                    <a:pt x="382" y="2615"/>
                    <a:pt x="3897" y="2681"/>
                    <a:pt x="6173" y="2681"/>
                  </a:cubicBezTo>
                  <a:cubicBezTo>
                    <a:pt x="7219" y="2681"/>
                    <a:pt x="8003" y="2667"/>
                    <a:pt x="8081" y="2637"/>
                  </a:cubicBezTo>
                  <a:cubicBezTo>
                    <a:pt x="8344" y="2560"/>
                    <a:pt x="8143" y="1815"/>
                    <a:pt x="7848" y="1583"/>
                  </a:cubicBezTo>
                  <a:cubicBezTo>
                    <a:pt x="7569" y="1350"/>
                    <a:pt x="4746" y="78"/>
                    <a:pt x="4746" y="78"/>
                  </a:cubicBezTo>
                  <a:lnTo>
                    <a:pt x="4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0"/>
            <p:cNvSpPr/>
            <p:nvPr/>
          </p:nvSpPr>
          <p:spPr>
            <a:xfrm>
              <a:off x="3111475" y="1277550"/>
              <a:ext cx="187700" cy="1900"/>
            </a:xfrm>
            <a:custGeom>
              <a:rect b="b" l="l" r="r" t="t"/>
              <a:pathLst>
                <a:path extrusionOk="0" h="76" w="7508">
                  <a:moveTo>
                    <a:pt x="2811" y="0"/>
                  </a:moveTo>
                  <a:cubicBezTo>
                    <a:pt x="1594" y="0"/>
                    <a:pt x="497" y="10"/>
                    <a:pt x="0" y="35"/>
                  </a:cubicBezTo>
                  <a:cubicBezTo>
                    <a:pt x="777" y="65"/>
                    <a:pt x="3075" y="76"/>
                    <a:pt x="4969" y="76"/>
                  </a:cubicBezTo>
                  <a:cubicBezTo>
                    <a:pt x="6063" y="76"/>
                    <a:pt x="7022" y="72"/>
                    <a:pt x="7476" y="66"/>
                  </a:cubicBezTo>
                  <a:cubicBezTo>
                    <a:pt x="7507" y="66"/>
                    <a:pt x="7507" y="51"/>
                    <a:pt x="7476" y="51"/>
                  </a:cubicBezTo>
                  <a:cubicBezTo>
                    <a:pt x="6732" y="23"/>
                    <a:pt x="4636"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0"/>
            <p:cNvSpPr/>
            <p:nvPr/>
          </p:nvSpPr>
          <p:spPr>
            <a:xfrm>
              <a:off x="2724500" y="769700"/>
              <a:ext cx="504875" cy="437775"/>
            </a:xfrm>
            <a:custGeom>
              <a:rect b="b" l="l" r="r" t="t"/>
              <a:pathLst>
                <a:path extrusionOk="0" h="17511" w="20195">
                  <a:moveTo>
                    <a:pt x="7352" y="1"/>
                  </a:moveTo>
                  <a:lnTo>
                    <a:pt x="1769" y="140"/>
                  </a:lnTo>
                  <a:cubicBezTo>
                    <a:pt x="1769" y="140"/>
                    <a:pt x="1" y="3490"/>
                    <a:pt x="2079" y="5367"/>
                  </a:cubicBezTo>
                  <a:cubicBezTo>
                    <a:pt x="3925" y="7042"/>
                    <a:pt x="12207" y="7058"/>
                    <a:pt x="12393" y="7724"/>
                  </a:cubicBezTo>
                  <a:cubicBezTo>
                    <a:pt x="12719" y="8748"/>
                    <a:pt x="14766" y="17511"/>
                    <a:pt x="14766" y="17511"/>
                  </a:cubicBezTo>
                  <a:lnTo>
                    <a:pt x="20194" y="17433"/>
                  </a:lnTo>
                  <a:cubicBezTo>
                    <a:pt x="20194" y="17433"/>
                    <a:pt x="17868" y="6235"/>
                    <a:pt x="16534" y="4591"/>
                  </a:cubicBezTo>
                  <a:cubicBezTo>
                    <a:pt x="14409" y="1939"/>
                    <a:pt x="7508" y="1831"/>
                    <a:pt x="7415" y="1552"/>
                  </a:cubicBezTo>
                  <a:cubicBezTo>
                    <a:pt x="7259" y="1148"/>
                    <a:pt x="7352" y="1"/>
                    <a:pt x="7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0"/>
            <p:cNvSpPr/>
            <p:nvPr/>
          </p:nvSpPr>
          <p:spPr>
            <a:xfrm>
              <a:off x="3099600" y="1180325"/>
              <a:ext cx="120075" cy="3675"/>
            </a:xfrm>
            <a:custGeom>
              <a:rect b="b" l="l" r="r" t="t"/>
              <a:pathLst>
                <a:path extrusionOk="0" h="147" w="4803">
                  <a:moveTo>
                    <a:pt x="1902" y="0"/>
                  </a:moveTo>
                  <a:cubicBezTo>
                    <a:pt x="1282" y="0"/>
                    <a:pt x="646" y="16"/>
                    <a:pt x="26" y="62"/>
                  </a:cubicBezTo>
                  <a:cubicBezTo>
                    <a:pt x="1" y="62"/>
                    <a:pt x="6" y="102"/>
                    <a:pt x="25" y="102"/>
                  </a:cubicBezTo>
                  <a:cubicBezTo>
                    <a:pt x="29" y="102"/>
                    <a:pt x="35" y="100"/>
                    <a:pt x="41" y="93"/>
                  </a:cubicBezTo>
                  <a:cubicBezTo>
                    <a:pt x="398" y="124"/>
                    <a:pt x="739" y="140"/>
                    <a:pt x="1096" y="140"/>
                  </a:cubicBezTo>
                  <a:cubicBezTo>
                    <a:pt x="1303" y="145"/>
                    <a:pt x="1506" y="147"/>
                    <a:pt x="1708" y="147"/>
                  </a:cubicBezTo>
                  <a:cubicBezTo>
                    <a:pt x="2113" y="147"/>
                    <a:pt x="2512" y="140"/>
                    <a:pt x="2926" y="140"/>
                  </a:cubicBezTo>
                  <a:cubicBezTo>
                    <a:pt x="3562" y="140"/>
                    <a:pt x="4182" y="140"/>
                    <a:pt x="4803" y="78"/>
                  </a:cubicBezTo>
                  <a:cubicBezTo>
                    <a:pt x="4446" y="31"/>
                    <a:pt x="4105" y="31"/>
                    <a:pt x="3748" y="16"/>
                  </a:cubicBezTo>
                  <a:cubicBezTo>
                    <a:pt x="3128" y="0"/>
                    <a:pt x="2523" y="0"/>
                    <a:pt x="1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0"/>
            <p:cNvSpPr/>
            <p:nvPr/>
          </p:nvSpPr>
          <p:spPr>
            <a:xfrm>
              <a:off x="2766000" y="607050"/>
              <a:ext cx="166750" cy="166175"/>
            </a:xfrm>
            <a:custGeom>
              <a:rect b="b" l="l" r="r" t="t"/>
              <a:pathLst>
                <a:path extrusionOk="0" h="6647" w="6670">
                  <a:moveTo>
                    <a:pt x="4308" y="1"/>
                  </a:moveTo>
                  <a:cubicBezTo>
                    <a:pt x="3949" y="1"/>
                    <a:pt x="3558" y="145"/>
                    <a:pt x="3180" y="473"/>
                  </a:cubicBezTo>
                  <a:cubicBezTo>
                    <a:pt x="1505" y="1931"/>
                    <a:pt x="0" y="6646"/>
                    <a:pt x="0" y="6646"/>
                  </a:cubicBezTo>
                  <a:lnTo>
                    <a:pt x="5692" y="6538"/>
                  </a:lnTo>
                  <a:lnTo>
                    <a:pt x="5863" y="4630"/>
                  </a:lnTo>
                  <a:cubicBezTo>
                    <a:pt x="5863" y="4630"/>
                    <a:pt x="6670" y="4211"/>
                    <a:pt x="6561" y="3436"/>
                  </a:cubicBezTo>
                  <a:cubicBezTo>
                    <a:pt x="6483" y="2552"/>
                    <a:pt x="5475" y="691"/>
                    <a:pt x="5367" y="535"/>
                  </a:cubicBezTo>
                  <a:cubicBezTo>
                    <a:pt x="5107" y="200"/>
                    <a:pt x="4730" y="1"/>
                    <a:pt x="4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0"/>
            <p:cNvSpPr/>
            <p:nvPr/>
          </p:nvSpPr>
          <p:spPr>
            <a:xfrm>
              <a:off x="2864575" y="611850"/>
              <a:ext cx="191475" cy="188150"/>
            </a:xfrm>
            <a:custGeom>
              <a:rect b="b" l="l" r="r" t="t"/>
              <a:pathLst>
                <a:path extrusionOk="0" h="7526" w="7659">
                  <a:moveTo>
                    <a:pt x="422" y="0"/>
                  </a:moveTo>
                  <a:cubicBezTo>
                    <a:pt x="74" y="0"/>
                    <a:pt x="1" y="659"/>
                    <a:pt x="199" y="1631"/>
                  </a:cubicBezTo>
                  <a:cubicBezTo>
                    <a:pt x="710" y="4112"/>
                    <a:pt x="1439" y="6888"/>
                    <a:pt x="1998" y="7214"/>
                  </a:cubicBezTo>
                  <a:cubicBezTo>
                    <a:pt x="2394" y="7450"/>
                    <a:pt x="3087" y="7526"/>
                    <a:pt x="3831" y="7526"/>
                  </a:cubicBezTo>
                  <a:cubicBezTo>
                    <a:pt x="5096" y="7526"/>
                    <a:pt x="6504" y="7306"/>
                    <a:pt x="6837" y="7276"/>
                  </a:cubicBezTo>
                  <a:cubicBezTo>
                    <a:pt x="7255" y="7214"/>
                    <a:pt x="7659" y="3973"/>
                    <a:pt x="7193" y="3942"/>
                  </a:cubicBezTo>
                  <a:cubicBezTo>
                    <a:pt x="7167" y="3939"/>
                    <a:pt x="7134" y="3938"/>
                    <a:pt x="7094" y="3938"/>
                  </a:cubicBezTo>
                  <a:cubicBezTo>
                    <a:pt x="6479" y="3938"/>
                    <a:pt x="4375" y="4231"/>
                    <a:pt x="3856" y="4231"/>
                  </a:cubicBezTo>
                  <a:cubicBezTo>
                    <a:pt x="3803" y="4231"/>
                    <a:pt x="3767" y="4228"/>
                    <a:pt x="3750" y="4221"/>
                  </a:cubicBezTo>
                  <a:cubicBezTo>
                    <a:pt x="3595" y="4174"/>
                    <a:pt x="2587" y="2639"/>
                    <a:pt x="1610" y="1165"/>
                  </a:cubicBezTo>
                  <a:cubicBezTo>
                    <a:pt x="1069" y="345"/>
                    <a:pt x="674" y="0"/>
                    <a:pt x="422"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0"/>
            <p:cNvSpPr/>
            <p:nvPr/>
          </p:nvSpPr>
          <p:spPr>
            <a:xfrm>
              <a:off x="3016475" y="707625"/>
              <a:ext cx="183050" cy="99025"/>
            </a:xfrm>
            <a:custGeom>
              <a:rect b="b" l="l" r="r" t="t"/>
              <a:pathLst>
                <a:path extrusionOk="0" h="3961" w="7322">
                  <a:moveTo>
                    <a:pt x="2835" y="0"/>
                  </a:moveTo>
                  <a:cubicBezTo>
                    <a:pt x="1797" y="0"/>
                    <a:pt x="807" y="111"/>
                    <a:pt x="807" y="111"/>
                  </a:cubicBezTo>
                  <a:cubicBezTo>
                    <a:pt x="807" y="111"/>
                    <a:pt x="1" y="3259"/>
                    <a:pt x="125" y="3337"/>
                  </a:cubicBezTo>
                  <a:cubicBezTo>
                    <a:pt x="394" y="3406"/>
                    <a:pt x="712" y="3484"/>
                    <a:pt x="1085" y="3484"/>
                  </a:cubicBezTo>
                  <a:cubicBezTo>
                    <a:pt x="1550" y="3484"/>
                    <a:pt x="2100" y="3362"/>
                    <a:pt x="2746" y="2949"/>
                  </a:cubicBezTo>
                  <a:cubicBezTo>
                    <a:pt x="2746" y="2949"/>
                    <a:pt x="3908" y="3960"/>
                    <a:pt x="4512" y="3960"/>
                  </a:cubicBezTo>
                  <a:cubicBezTo>
                    <a:pt x="4606" y="3960"/>
                    <a:pt x="4686" y="3936"/>
                    <a:pt x="4747" y="3880"/>
                  </a:cubicBezTo>
                  <a:cubicBezTo>
                    <a:pt x="4926" y="3714"/>
                    <a:pt x="4692" y="3381"/>
                    <a:pt x="4390" y="3073"/>
                  </a:cubicBezTo>
                  <a:lnTo>
                    <a:pt x="4390" y="3073"/>
                  </a:lnTo>
                  <a:cubicBezTo>
                    <a:pt x="4768" y="3367"/>
                    <a:pt x="5195" y="3646"/>
                    <a:pt x="5453" y="3646"/>
                  </a:cubicBezTo>
                  <a:cubicBezTo>
                    <a:pt x="5511" y="3646"/>
                    <a:pt x="5561" y="3632"/>
                    <a:pt x="5600" y="3600"/>
                  </a:cubicBezTo>
                  <a:cubicBezTo>
                    <a:pt x="5803" y="3432"/>
                    <a:pt x="5678" y="3144"/>
                    <a:pt x="5442" y="2850"/>
                  </a:cubicBezTo>
                  <a:lnTo>
                    <a:pt x="5442" y="2850"/>
                  </a:lnTo>
                  <a:cubicBezTo>
                    <a:pt x="5728" y="3062"/>
                    <a:pt x="6014" y="3222"/>
                    <a:pt x="6224" y="3222"/>
                  </a:cubicBezTo>
                  <a:cubicBezTo>
                    <a:pt x="6309" y="3222"/>
                    <a:pt x="6382" y="3196"/>
                    <a:pt x="6437" y="3135"/>
                  </a:cubicBezTo>
                  <a:cubicBezTo>
                    <a:pt x="6723" y="2810"/>
                    <a:pt x="6108" y="2198"/>
                    <a:pt x="5621" y="1794"/>
                  </a:cubicBezTo>
                  <a:lnTo>
                    <a:pt x="5621" y="1794"/>
                  </a:lnTo>
                  <a:cubicBezTo>
                    <a:pt x="6011" y="2072"/>
                    <a:pt x="6525" y="2394"/>
                    <a:pt x="6817" y="2394"/>
                  </a:cubicBezTo>
                  <a:cubicBezTo>
                    <a:pt x="6905" y="2394"/>
                    <a:pt x="6973" y="2365"/>
                    <a:pt x="7011" y="2298"/>
                  </a:cubicBezTo>
                  <a:cubicBezTo>
                    <a:pt x="7321" y="1770"/>
                    <a:pt x="5258" y="436"/>
                    <a:pt x="4716" y="219"/>
                  </a:cubicBezTo>
                  <a:cubicBezTo>
                    <a:pt x="4259" y="50"/>
                    <a:pt x="3536" y="0"/>
                    <a:pt x="2835"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0"/>
            <p:cNvSpPr/>
            <p:nvPr/>
          </p:nvSpPr>
          <p:spPr>
            <a:xfrm>
              <a:off x="3128925" y="730925"/>
              <a:ext cx="46950" cy="41525"/>
            </a:xfrm>
            <a:custGeom>
              <a:rect b="b" l="l" r="r" t="t"/>
              <a:pathLst>
                <a:path extrusionOk="0" h="1661" w="1878">
                  <a:moveTo>
                    <a:pt x="0" y="1"/>
                  </a:moveTo>
                  <a:lnTo>
                    <a:pt x="0" y="1"/>
                  </a:lnTo>
                  <a:cubicBezTo>
                    <a:pt x="187" y="156"/>
                    <a:pt x="373" y="311"/>
                    <a:pt x="574" y="466"/>
                  </a:cubicBezTo>
                  <a:cubicBezTo>
                    <a:pt x="791" y="621"/>
                    <a:pt x="1505" y="1195"/>
                    <a:pt x="1877" y="1660"/>
                  </a:cubicBezTo>
                  <a:cubicBezTo>
                    <a:pt x="1691" y="1381"/>
                    <a:pt x="1474" y="1133"/>
                    <a:pt x="1226" y="916"/>
                  </a:cubicBezTo>
                  <a:cubicBezTo>
                    <a:pt x="1040" y="745"/>
                    <a:pt x="838" y="590"/>
                    <a:pt x="636" y="435"/>
                  </a:cubicBezTo>
                  <a:cubicBezTo>
                    <a:pt x="419" y="280"/>
                    <a:pt x="218" y="140"/>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0"/>
            <p:cNvSpPr/>
            <p:nvPr/>
          </p:nvSpPr>
          <p:spPr>
            <a:xfrm>
              <a:off x="3114450" y="748800"/>
              <a:ext cx="41925" cy="32825"/>
            </a:xfrm>
            <a:custGeom>
              <a:rect b="b" l="l" r="r" t="t"/>
              <a:pathLst>
                <a:path extrusionOk="0" h="1313" w="1677">
                  <a:moveTo>
                    <a:pt x="14" y="1"/>
                  </a:moveTo>
                  <a:lnTo>
                    <a:pt x="14" y="1"/>
                  </a:lnTo>
                  <a:cubicBezTo>
                    <a:pt x="7" y="1"/>
                    <a:pt x="0" y="15"/>
                    <a:pt x="21" y="15"/>
                  </a:cubicBezTo>
                  <a:cubicBezTo>
                    <a:pt x="21" y="4"/>
                    <a:pt x="18" y="1"/>
                    <a:pt x="14" y="1"/>
                  </a:cubicBezTo>
                  <a:close/>
                  <a:moveTo>
                    <a:pt x="21" y="15"/>
                  </a:moveTo>
                  <a:lnTo>
                    <a:pt x="21" y="15"/>
                  </a:lnTo>
                  <a:cubicBezTo>
                    <a:pt x="269" y="201"/>
                    <a:pt x="517" y="418"/>
                    <a:pt x="766" y="635"/>
                  </a:cubicBezTo>
                  <a:cubicBezTo>
                    <a:pt x="1029" y="821"/>
                    <a:pt x="1386" y="1100"/>
                    <a:pt x="1650" y="1302"/>
                  </a:cubicBezTo>
                  <a:cubicBezTo>
                    <a:pt x="1653" y="1309"/>
                    <a:pt x="1657" y="1312"/>
                    <a:pt x="1660" y="1312"/>
                  </a:cubicBezTo>
                  <a:cubicBezTo>
                    <a:pt x="1671" y="1312"/>
                    <a:pt x="1677" y="1283"/>
                    <a:pt x="1665" y="1271"/>
                  </a:cubicBezTo>
                  <a:cubicBezTo>
                    <a:pt x="1417" y="1054"/>
                    <a:pt x="1060" y="759"/>
                    <a:pt x="812" y="573"/>
                  </a:cubicBezTo>
                  <a:cubicBezTo>
                    <a:pt x="564" y="371"/>
                    <a:pt x="285" y="201"/>
                    <a:pt x="21" y="1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0"/>
            <p:cNvSpPr/>
            <p:nvPr/>
          </p:nvSpPr>
          <p:spPr>
            <a:xfrm>
              <a:off x="3099500" y="761775"/>
              <a:ext cx="29050" cy="24525"/>
            </a:xfrm>
            <a:custGeom>
              <a:rect b="b" l="l" r="r" t="t"/>
              <a:pathLst>
                <a:path extrusionOk="0" h="981" w="1162">
                  <a:moveTo>
                    <a:pt x="4" y="1"/>
                  </a:moveTo>
                  <a:lnTo>
                    <a:pt x="4" y="1"/>
                  </a:lnTo>
                  <a:cubicBezTo>
                    <a:pt x="0" y="1"/>
                    <a:pt x="4" y="7"/>
                    <a:pt x="14" y="7"/>
                  </a:cubicBezTo>
                  <a:cubicBezTo>
                    <a:pt x="9" y="2"/>
                    <a:pt x="6" y="1"/>
                    <a:pt x="4" y="1"/>
                  </a:cubicBezTo>
                  <a:close/>
                  <a:moveTo>
                    <a:pt x="14" y="7"/>
                  </a:moveTo>
                  <a:lnTo>
                    <a:pt x="14" y="7"/>
                  </a:lnTo>
                  <a:cubicBezTo>
                    <a:pt x="464" y="380"/>
                    <a:pt x="743" y="628"/>
                    <a:pt x="1131" y="969"/>
                  </a:cubicBezTo>
                  <a:cubicBezTo>
                    <a:pt x="1139" y="977"/>
                    <a:pt x="1150" y="981"/>
                    <a:pt x="1156" y="981"/>
                  </a:cubicBezTo>
                  <a:cubicBezTo>
                    <a:pt x="1162" y="981"/>
                    <a:pt x="1162" y="977"/>
                    <a:pt x="1146" y="969"/>
                  </a:cubicBezTo>
                  <a:cubicBezTo>
                    <a:pt x="805" y="612"/>
                    <a:pt x="417" y="287"/>
                    <a:pt x="14" y="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0"/>
            <p:cNvSpPr/>
            <p:nvPr/>
          </p:nvSpPr>
          <p:spPr>
            <a:xfrm>
              <a:off x="2864875" y="609950"/>
              <a:ext cx="70600" cy="86100"/>
            </a:xfrm>
            <a:custGeom>
              <a:rect b="b" l="l" r="r" t="t"/>
              <a:pathLst>
                <a:path extrusionOk="0" h="3444" w="2824">
                  <a:moveTo>
                    <a:pt x="392" y="1"/>
                  </a:moveTo>
                  <a:cubicBezTo>
                    <a:pt x="155" y="1"/>
                    <a:pt x="0" y="226"/>
                    <a:pt x="0" y="745"/>
                  </a:cubicBezTo>
                  <a:cubicBezTo>
                    <a:pt x="0" y="1800"/>
                    <a:pt x="481" y="3444"/>
                    <a:pt x="481" y="3444"/>
                  </a:cubicBezTo>
                  <a:lnTo>
                    <a:pt x="2823" y="2699"/>
                  </a:lnTo>
                  <a:cubicBezTo>
                    <a:pt x="2823" y="2699"/>
                    <a:pt x="1939" y="1350"/>
                    <a:pt x="1272" y="606"/>
                  </a:cubicBezTo>
                  <a:cubicBezTo>
                    <a:pt x="946" y="226"/>
                    <a:pt x="629" y="1"/>
                    <a:pt x="3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0"/>
            <p:cNvSpPr/>
            <p:nvPr/>
          </p:nvSpPr>
          <p:spPr>
            <a:xfrm>
              <a:off x="2876500" y="668900"/>
              <a:ext cx="49650" cy="15925"/>
            </a:xfrm>
            <a:custGeom>
              <a:rect b="b" l="l" r="r" t="t"/>
              <a:pathLst>
                <a:path extrusionOk="0" h="637" w="1986">
                  <a:moveTo>
                    <a:pt x="1986" y="0"/>
                  </a:moveTo>
                  <a:cubicBezTo>
                    <a:pt x="1335" y="140"/>
                    <a:pt x="342" y="496"/>
                    <a:pt x="1" y="621"/>
                  </a:cubicBezTo>
                  <a:lnTo>
                    <a:pt x="1" y="636"/>
                  </a:lnTo>
                  <a:cubicBezTo>
                    <a:pt x="357" y="543"/>
                    <a:pt x="1443" y="217"/>
                    <a:pt x="1986" y="16"/>
                  </a:cubicBezTo>
                  <a:lnTo>
                    <a:pt x="19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0"/>
            <p:cNvSpPr/>
            <p:nvPr/>
          </p:nvSpPr>
          <p:spPr>
            <a:xfrm>
              <a:off x="2866025" y="654550"/>
              <a:ext cx="15150" cy="42675"/>
            </a:xfrm>
            <a:custGeom>
              <a:rect b="b" l="l" r="r" t="t"/>
              <a:pathLst>
                <a:path extrusionOk="0" h="1707" w="606">
                  <a:moveTo>
                    <a:pt x="32" y="0"/>
                  </a:moveTo>
                  <a:cubicBezTo>
                    <a:pt x="63" y="171"/>
                    <a:pt x="78" y="373"/>
                    <a:pt x="125" y="543"/>
                  </a:cubicBezTo>
                  <a:cubicBezTo>
                    <a:pt x="78" y="450"/>
                    <a:pt x="47" y="373"/>
                    <a:pt x="1" y="295"/>
                  </a:cubicBezTo>
                  <a:lnTo>
                    <a:pt x="1" y="295"/>
                  </a:lnTo>
                  <a:lnTo>
                    <a:pt x="63" y="574"/>
                  </a:lnTo>
                  <a:cubicBezTo>
                    <a:pt x="78" y="636"/>
                    <a:pt x="109" y="683"/>
                    <a:pt x="125" y="729"/>
                  </a:cubicBezTo>
                  <a:cubicBezTo>
                    <a:pt x="203" y="1070"/>
                    <a:pt x="280" y="1381"/>
                    <a:pt x="373" y="1691"/>
                  </a:cubicBezTo>
                  <a:cubicBezTo>
                    <a:pt x="373" y="1706"/>
                    <a:pt x="389" y="1706"/>
                    <a:pt x="420" y="1706"/>
                  </a:cubicBezTo>
                  <a:cubicBezTo>
                    <a:pt x="466" y="1691"/>
                    <a:pt x="544" y="1660"/>
                    <a:pt x="606" y="1644"/>
                  </a:cubicBezTo>
                  <a:lnTo>
                    <a:pt x="606" y="1629"/>
                  </a:lnTo>
                  <a:lnTo>
                    <a:pt x="435" y="1629"/>
                  </a:lnTo>
                  <a:cubicBezTo>
                    <a:pt x="311" y="1086"/>
                    <a:pt x="156" y="543"/>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0"/>
            <p:cNvSpPr/>
            <p:nvPr/>
          </p:nvSpPr>
          <p:spPr>
            <a:xfrm>
              <a:off x="2791200" y="551775"/>
              <a:ext cx="75425" cy="139125"/>
            </a:xfrm>
            <a:custGeom>
              <a:rect b="b" l="l" r="r" t="t"/>
              <a:pathLst>
                <a:path extrusionOk="0" h="5565" w="3017">
                  <a:moveTo>
                    <a:pt x="1668" y="1"/>
                  </a:moveTo>
                  <a:cubicBezTo>
                    <a:pt x="1546" y="1"/>
                    <a:pt x="1436" y="10"/>
                    <a:pt x="1350" y="32"/>
                  </a:cubicBezTo>
                  <a:cubicBezTo>
                    <a:pt x="838" y="172"/>
                    <a:pt x="435" y="513"/>
                    <a:pt x="218" y="978"/>
                  </a:cubicBezTo>
                  <a:cubicBezTo>
                    <a:pt x="125" y="1211"/>
                    <a:pt x="63" y="1444"/>
                    <a:pt x="94" y="1707"/>
                  </a:cubicBezTo>
                  <a:cubicBezTo>
                    <a:pt x="109" y="1971"/>
                    <a:pt x="249" y="2204"/>
                    <a:pt x="295" y="2483"/>
                  </a:cubicBezTo>
                  <a:cubicBezTo>
                    <a:pt x="342" y="2607"/>
                    <a:pt x="357" y="2746"/>
                    <a:pt x="326" y="2886"/>
                  </a:cubicBezTo>
                  <a:cubicBezTo>
                    <a:pt x="280" y="3041"/>
                    <a:pt x="233" y="3196"/>
                    <a:pt x="156" y="3336"/>
                  </a:cubicBezTo>
                  <a:cubicBezTo>
                    <a:pt x="32" y="3584"/>
                    <a:pt x="1" y="3879"/>
                    <a:pt x="16" y="4158"/>
                  </a:cubicBezTo>
                  <a:cubicBezTo>
                    <a:pt x="78" y="4701"/>
                    <a:pt x="388" y="5197"/>
                    <a:pt x="854" y="5461"/>
                  </a:cubicBezTo>
                  <a:cubicBezTo>
                    <a:pt x="900" y="5507"/>
                    <a:pt x="962" y="5538"/>
                    <a:pt x="1024" y="5554"/>
                  </a:cubicBezTo>
                  <a:cubicBezTo>
                    <a:pt x="1032" y="5561"/>
                    <a:pt x="1040" y="5564"/>
                    <a:pt x="1048" y="5564"/>
                  </a:cubicBezTo>
                  <a:cubicBezTo>
                    <a:pt x="1074" y="5564"/>
                    <a:pt x="1098" y="5534"/>
                    <a:pt x="1086" y="5523"/>
                  </a:cubicBezTo>
                  <a:cubicBezTo>
                    <a:pt x="776" y="5212"/>
                    <a:pt x="714" y="4856"/>
                    <a:pt x="745" y="4763"/>
                  </a:cubicBezTo>
                  <a:cubicBezTo>
                    <a:pt x="807" y="4670"/>
                    <a:pt x="931" y="4592"/>
                    <a:pt x="1040" y="4546"/>
                  </a:cubicBezTo>
                  <a:cubicBezTo>
                    <a:pt x="1164" y="4499"/>
                    <a:pt x="1288" y="4468"/>
                    <a:pt x="1412" y="4437"/>
                  </a:cubicBezTo>
                  <a:cubicBezTo>
                    <a:pt x="1738" y="4297"/>
                    <a:pt x="1986" y="4034"/>
                    <a:pt x="2110" y="3693"/>
                  </a:cubicBezTo>
                  <a:cubicBezTo>
                    <a:pt x="2187" y="3460"/>
                    <a:pt x="2203" y="3212"/>
                    <a:pt x="2125" y="2964"/>
                  </a:cubicBezTo>
                  <a:cubicBezTo>
                    <a:pt x="2063" y="2731"/>
                    <a:pt x="1877" y="2514"/>
                    <a:pt x="1908" y="2266"/>
                  </a:cubicBezTo>
                  <a:cubicBezTo>
                    <a:pt x="1908" y="2157"/>
                    <a:pt x="1970" y="2064"/>
                    <a:pt x="2048" y="2018"/>
                  </a:cubicBezTo>
                  <a:cubicBezTo>
                    <a:pt x="2095" y="1994"/>
                    <a:pt x="2139" y="1986"/>
                    <a:pt x="2183" y="1986"/>
                  </a:cubicBezTo>
                  <a:cubicBezTo>
                    <a:pt x="2256" y="1986"/>
                    <a:pt x="2327" y="2008"/>
                    <a:pt x="2405" y="2018"/>
                  </a:cubicBezTo>
                  <a:cubicBezTo>
                    <a:pt x="2430" y="2021"/>
                    <a:pt x="2455" y="2023"/>
                    <a:pt x="2479" y="2023"/>
                  </a:cubicBezTo>
                  <a:cubicBezTo>
                    <a:pt x="2558" y="2023"/>
                    <a:pt x="2632" y="2003"/>
                    <a:pt x="2715" y="1955"/>
                  </a:cubicBezTo>
                  <a:cubicBezTo>
                    <a:pt x="2792" y="1893"/>
                    <a:pt x="2823" y="1800"/>
                    <a:pt x="2839" y="1707"/>
                  </a:cubicBezTo>
                  <a:cubicBezTo>
                    <a:pt x="2885" y="1459"/>
                    <a:pt x="2761" y="1195"/>
                    <a:pt x="2730" y="963"/>
                  </a:cubicBezTo>
                  <a:cubicBezTo>
                    <a:pt x="2668" y="746"/>
                    <a:pt x="2684" y="482"/>
                    <a:pt x="2839" y="311"/>
                  </a:cubicBezTo>
                  <a:cubicBezTo>
                    <a:pt x="2885" y="265"/>
                    <a:pt x="2947" y="234"/>
                    <a:pt x="2978" y="218"/>
                  </a:cubicBezTo>
                  <a:cubicBezTo>
                    <a:pt x="3017" y="193"/>
                    <a:pt x="2220" y="1"/>
                    <a:pt x="1668"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0"/>
            <p:cNvSpPr/>
            <p:nvPr/>
          </p:nvSpPr>
          <p:spPr>
            <a:xfrm>
              <a:off x="2814850" y="557225"/>
              <a:ext cx="51200" cy="116725"/>
            </a:xfrm>
            <a:custGeom>
              <a:rect b="b" l="l" r="r" t="t"/>
              <a:pathLst>
                <a:path extrusionOk="0" h="4669" w="2048">
                  <a:moveTo>
                    <a:pt x="2032" y="0"/>
                  </a:moveTo>
                  <a:cubicBezTo>
                    <a:pt x="1939" y="47"/>
                    <a:pt x="1862" y="109"/>
                    <a:pt x="1800" y="202"/>
                  </a:cubicBezTo>
                  <a:cubicBezTo>
                    <a:pt x="1769" y="280"/>
                    <a:pt x="1722" y="388"/>
                    <a:pt x="1722" y="481"/>
                  </a:cubicBezTo>
                  <a:cubicBezTo>
                    <a:pt x="1707" y="683"/>
                    <a:pt x="1784" y="884"/>
                    <a:pt x="1862" y="1071"/>
                  </a:cubicBezTo>
                  <a:cubicBezTo>
                    <a:pt x="1939" y="1272"/>
                    <a:pt x="1970" y="1458"/>
                    <a:pt x="1939" y="1660"/>
                  </a:cubicBezTo>
                  <a:cubicBezTo>
                    <a:pt x="1924" y="1737"/>
                    <a:pt x="1877" y="1815"/>
                    <a:pt x="1800" y="1877"/>
                  </a:cubicBezTo>
                  <a:cubicBezTo>
                    <a:pt x="1722" y="1924"/>
                    <a:pt x="1629" y="1970"/>
                    <a:pt x="1536" y="1970"/>
                  </a:cubicBezTo>
                  <a:cubicBezTo>
                    <a:pt x="1443" y="1970"/>
                    <a:pt x="1346" y="1951"/>
                    <a:pt x="1253" y="1951"/>
                  </a:cubicBezTo>
                  <a:cubicBezTo>
                    <a:pt x="1160" y="1951"/>
                    <a:pt x="1071" y="1970"/>
                    <a:pt x="993" y="2048"/>
                  </a:cubicBezTo>
                  <a:cubicBezTo>
                    <a:pt x="854" y="2203"/>
                    <a:pt x="931" y="2420"/>
                    <a:pt x="962" y="2590"/>
                  </a:cubicBezTo>
                  <a:cubicBezTo>
                    <a:pt x="1086" y="2994"/>
                    <a:pt x="1303" y="3506"/>
                    <a:pt x="1009" y="3893"/>
                  </a:cubicBezTo>
                  <a:cubicBezTo>
                    <a:pt x="854" y="4079"/>
                    <a:pt x="637" y="4219"/>
                    <a:pt x="404" y="4312"/>
                  </a:cubicBezTo>
                  <a:cubicBezTo>
                    <a:pt x="249" y="4390"/>
                    <a:pt x="63" y="4467"/>
                    <a:pt x="1" y="4669"/>
                  </a:cubicBezTo>
                  <a:lnTo>
                    <a:pt x="16" y="4669"/>
                  </a:lnTo>
                  <a:cubicBezTo>
                    <a:pt x="78" y="4467"/>
                    <a:pt x="295" y="4421"/>
                    <a:pt x="466" y="4359"/>
                  </a:cubicBezTo>
                  <a:cubicBezTo>
                    <a:pt x="652" y="4281"/>
                    <a:pt x="838" y="4157"/>
                    <a:pt x="993" y="4033"/>
                  </a:cubicBezTo>
                  <a:cubicBezTo>
                    <a:pt x="1148" y="3878"/>
                    <a:pt x="1226" y="3676"/>
                    <a:pt x="1226" y="3459"/>
                  </a:cubicBezTo>
                  <a:cubicBezTo>
                    <a:pt x="1226" y="3257"/>
                    <a:pt x="1179" y="3040"/>
                    <a:pt x="1102" y="2823"/>
                  </a:cubicBezTo>
                  <a:cubicBezTo>
                    <a:pt x="1071" y="2730"/>
                    <a:pt x="1040" y="2606"/>
                    <a:pt x="1009" y="2513"/>
                  </a:cubicBezTo>
                  <a:cubicBezTo>
                    <a:pt x="962" y="2420"/>
                    <a:pt x="962" y="2327"/>
                    <a:pt x="962" y="2218"/>
                  </a:cubicBezTo>
                  <a:cubicBezTo>
                    <a:pt x="993" y="2125"/>
                    <a:pt x="1071" y="2048"/>
                    <a:pt x="1164" y="2032"/>
                  </a:cubicBezTo>
                  <a:cubicBezTo>
                    <a:pt x="1195" y="2027"/>
                    <a:pt x="1229" y="2025"/>
                    <a:pt x="1265" y="2025"/>
                  </a:cubicBezTo>
                  <a:cubicBezTo>
                    <a:pt x="1336" y="2025"/>
                    <a:pt x="1412" y="2032"/>
                    <a:pt x="1474" y="2032"/>
                  </a:cubicBezTo>
                  <a:cubicBezTo>
                    <a:pt x="1497" y="2036"/>
                    <a:pt x="1520" y="2038"/>
                    <a:pt x="1541" y="2038"/>
                  </a:cubicBezTo>
                  <a:cubicBezTo>
                    <a:pt x="1607" y="2038"/>
                    <a:pt x="1668" y="2021"/>
                    <a:pt x="1738" y="1986"/>
                  </a:cubicBezTo>
                  <a:cubicBezTo>
                    <a:pt x="1800" y="1955"/>
                    <a:pt x="1862" y="1893"/>
                    <a:pt x="1893" y="1831"/>
                  </a:cubicBezTo>
                  <a:cubicBezTo>
                    <a:pt x="1970" y="1675"/>
                    <a:pt x="2017" y="1505"/>
                    <a:pt x="1970" y="1350"/>
                  </a:cubicBezTo>
                  <a:cubicBezTo>
                    <a:pt x="1939" y="1117"/>
                    <a:pt x="1800" y="900"/>
                    <a:pt x="1753" y="667"/>
                  </a:cubicBezTo>
                  <a:cubicBezTo>
                    <a:pt x="1676" y="419"/>
                    <a:pt x="1800" y="171"/>
                    <a:pt x="2032" y="31"/>
                  </a:cubicBezTo>
                  <a:cubicBezTo>
                    <a:pt x="2032" y="16"/>
                    <a:pt x="2048" y="16"/>
                    <a:pt x="2032"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0"/>
            <p:cNvSpPr/>
            <p:nvPr/>
          </p:nvSpPr>
          <p:spPr>
            <a:xfrm>
              <a:off x="2789650" y="548825"/>
              <a:ext cx="71750" cy="136775"/>
            </a:xfrm>
            <a:custGeom>
              <a:rect b="b" l="l" r="r" t="t"/>
              <a:pathLst>
                <a:path extrusionOk="0" h="5471" w="2870">
                  <a:moveTo>
                    <a:pt x="1652" y="0"/>
                  </a:moveTo>
                  <a:cubicBezTo>
                    <a:pt x="1510" y="0"/>
                    <a:pt x="1367" y="18"/>
                    <a:pt x="1226" y="57"/>
                  </a:cubicBezTo>
                  <a:cubicBezTo>
                    <a:pt x="729" y="197"/>
                    <a:pt x="373" y="616"/>
                    <a:pt x="249" y="1112"/>
                  </a:cubicBezTo>
                  <a:cubicBezTo>
                    <a:pt x="187" y="1376"/>
                    <a:pt x="187" y="1670"/>
                    <a:pt x="249" y="1934"/>
                  </a:cubicBezTo>
                  <a:cubicBezTo>
                    <a:pt x="311" y="2198"/>
                    <a:pt x="404" y="2446"/>
                    <a:pt x="404" y="2709"/>
                  </a:cubicBezTo>
                  <a:cubicBezTo>
                    <a:pt x="404" y="3004"/>
                    <a:pt x="249" y="3252"/>
                    <a:pt x="140" y="3516"/>
                  </a:cubicBezTo>
                  <a:cubicBezTo>
                    <a:pt x="32" y="3717"/>
                    <a:pt x="1" y="3935"/>
                    <a:pt x="1" y="4167"/>
                  </a:cubicBezTo>
                  <a:cubicBezTo>
                    <a:pt x="1" y="4615"/>
                    <a:pt x="169" y="5031"/>
                    <a:pt x="491" y="5341"/>
                  </a:cubicBezTo>
                  <a:lnTo>
                    <a:pt x="491" y="5341"/>
                  </a:lnTo>
                  <a:cubicBezTo>
                    <a:pt x="239" y="5062"/>
                    <a:pt x="76" y="4709"/>
                    <a:pt x="63" y="4322"/>
                  </a:cubicBezTo>
                  <a:cubicBezTo>
                    <a:pt x="32" y="4105"/>
                    <a:pt x="78" y="3888"/>
                    <a:pt x="156" y="3686"/>
                  </a:cubicBezTo>
                  <a:cubicBezTo>
                    <a:pt x="249" y="3438"/>
                    <a:pt x="404" y="3221"/>
                    <a:pt x="466" y="2942"/>
                  </a:cubicBezTo>
                  <a:cubicBezTo>
                    <a:pt x="528" y="2694"/>
                    <a:pt x="466" y="2446"/>
                    <a:pt x="388" y="2213"/>
                  </a:cubicBezTo>
                  <a:cubicBezTo>
                    <a:pt x="311" y="1965"/>
                    <a:pt x="249" y="1686"/>
                    <a:pt x="264" y="1422"/>
                  </a:cubicBezTo>
                  <a:cubicBezTo>
                    <a:pt x="295" y="910"/>
                    <a:pt x="605" y="445"/>
                    <a:pt x="1040" y="212"/>
                  </a:cubicBezTo>
                  <a:cubicBezTo>
                    <a:pt x="1259" y="109"/>
                    <a:pt x="1488" y="68"/>
                    <a:pt x="1718" y="68"/>
                  </a:cubicBezTo>
                  <a:cubicBezTo>
                    <a:pt x="2041" y="68"/>
                    <a:pt x="2362" y="150"/>
                    <a:pt x="2653" y="259"/>
                  </a:cubicBezTo>
                  <a:lnTo>
                    <a:pt x="2870" y="336"/>
                  </a:lnTo>
                  <a:cubicBezTo>
                    <a:pt x="2488" y="151"/>
                    <a:pt x="2071" y="0"/>
                    <a:pt x="1652" y="0"/>
                  </a:cubicBezTo>
                  <a:close/>
                  <a:moveTo>
                    <a:pt x="491" y="5341"/>
                  </a:moveTo>
                  <a:lnTo>
                    <a:pt x="491" y="5341"/>
                  </a:lnTo>
                  <a:cubicBezTo>
                    <a:pt x="532" y="5386"/>
                    <a:pt x="576" y="5429"/>
                    <a:pt x="621" y="5470"/>
                  </a:cubicBezTo>
                  <a:lnTo>
                    <a:pt x="497" y="5346"/>
                  </a:lnTo>
                  <a:cubicBezTo>
                    <a:pt x="495" y="5344"/>
                    <a:pt x="493" y="5342"/>
                    <a:pt x="491" y="534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a:off x="2791200" y="551775"/>
              <a:ext cx="75425" cy="139125"/>
            </a:xfrm>
            <a:custGeom>
              <a:rect b="b" l="l" r="r" t="t"/>
              <a:pathLst>
                <a:path extrusionOk="0" h="5565" w="3017">
                  <a:moveTo>
                    <a:pt x="1668" y="1"/>
                  </a:moveTo>
                  <a:cubicBezTo>
                    <a:pt x="1546" y="1"/>
                    <a:pt x="1436" y="10"/>
                    <a:pt x="1350" y="32"/>
                  </a:cubicBezTo>
                  <a:cubicBezTo>
                    <a:pt x="838" y="172"/>
                    <a:pt x="435" y="513"/>
                    <a:pt x="218" y="978"/>
                  </a:cubicBezTo>
                  <a:cubicBezTo>
                    <a:pt x="125" y="1211"/>
                    <a:pt x="63" y="1444"/>
                    <a:pt x="94" y="1707"/>
                  </a:cubicBezTo>
                  <a:cubicBezTo>
                    <a:pt x="109" y="1971"/>
                    <a:pt x="249" y="2204"/>
                    <a:pt x="295" y="2483"/>
                  </a:cubicBezTo>
                  <a:cubicBezTo>
                    <a:pt x="342" y="2607"/>
                    <a:pt x="357" y="2746"/>
                    <a:pt x="326" y="2886"/>
                  </a:cubicBezTo>
                  <a:cubicBezTo>
                    <a:pt x="280" y="3041"/>
                    <a:pt x="233" y="3196"/>
                    <a:pt x="156" y="3336"/>
                  </a:cubicBezTo>
                  <a:cubicBezTo>
                    <a:pt x="32" y="3584"/>
                    <a:pt x="1" y="3879"/>
                    <a:pt x="16" y="4158"/>
                  </a:cubicBezTo>
                  <a:cubicBezTo>
                    <a:pt x="78" y="4701"/>
                    <a:pt x="388" y="5197"/>
                    <a:pt x="854" y="5461"/>
                  </a:cubicBezTo>
                  <a:cubicBezTo>
                    <a:pt x="900" y="5507"/>
                    <a:pt x="962" y="5538"/>
                    <a:pt x="1024" y="5554"/>
                  </a:cubicBezTo>
                  <a:cubicBezTo>
                    <a:pt x="1032" y="5561"/>
                    <a:pt x="1040" y="5564"/>
                    <a:pt x="1048" y="5564"/>
                  </a:cubicBezTo>
                  <a:cubicBezTo>
                    <a:pt x="1074" y="5564"/>
                    <a:pt x="1098" y="5534"/>
                    <a:pt x="1086" y="5523"/>
                  </a:cubicBezTo>
                  <a:cubicBezTo>
                    <a:pt x="776" y="5212"/>
                    <a:pt x="714" y="4856"/>
                    <a:pt x="745" y="4763"/>
                  </a:cubicBezTo>
                  <a:cubicBezTo>
                    <a:pt x="807" y="4670"/>
                    <a:pt x="931" y="4592"/>
                    <a:pt x="1040" y="4546"/>
                  </a:cubicBezTo>
                  <a:cubicBezTo>
                    <a:pt x="1164" y="4499"/>
                    <a:pt x="1288" y="4468"/>
                    <a:pt x="1412" y="4437"/>
                  </a:cubicBezTo>
                  <a:cubicBezTo>
                    <a:pt x="1738" y="4297"/>
                    <a:pt x="1986" y="4034"/>
                    <a:pt x="2110" y="3693"/>
                  </a:cubicBezTo>
                  <a:cubicBezTo>
                    <a:pt x="2187" y="3460"/>
                    <a:pt x="2203" y="3212"/>
                    <a:pt x="2125" y="2964"/>
                  </a:cubicBezTo>
                  <a:cubicBezTo>
                    <a:pt x="2063" y="2731"/>
                    <a:pt x="1877" y="2514"/>
                    <a:pt x="1908" y="2266"/>
                  </a:cubicBezTo>
                  <a:cubicBezTo>
                    <a:pt x="1908" y="2157"/>
                    <a:pt x="1970" y="2064"/>
                    <a:pt x="2048" y="2018"/>
                  </a:cubicBezTo>
                  <a:cubicBezTo>
                    <a:pt x="2095" y="1994"/>
                    <a:pt x="2139" y="1986"/>
                    <a:pt x="2183" y="1986"/>
                  </a:cubicBezTo>
                  <a:cubicBezTo>
                    <a:pt x="2256" y="1986"/>
                    <a:pt x="2327" y="2008"/>
                    <a:pt x="2405" y="2018"/>
                  </a:cubicBezTo>
                  <a:cubicBezTo>
                    <a:pt x="2430" y="2021"/>
                    <a:pt x="2455" y="2023"/>
                    <a:pt x="2479" y="2023"/>
                  </a:cubicBezTo>
                  <a:cubicBezTo>
                    <a:pt x="2558" y="2023"/>
                    <a:pt x="2632" y="2003"/>
                    <a:pt x="2715" y="1955"/>
                  </a:cubicBezTo>
                  <a:cubicBezTo>
                    <a:pt x="2792" y="1893"/>
                    <a:pt x="2823" y="1800"/>
                    <a:pt x="2839" y="1707"/>
                  </a:cubicBezTo>
                  <a:cubicBezTo>
                    <a:pt x="2885" y="1459"/>
                    <a:pt x="2761" y="1195"/>
                    <a:pt x="2730" y="963"/>
                  </a:cubicBezTo>
                  <a:cubicBezTo>
                    <a:pt x="2668" y="746"/>
                    <a:pt x="2684" y="482"/>
                    <a:pt x="2839" y="311"/>
                  </a:cubicBezTo>
                  <a:cubicBezTo>
                    <a:pt x="2885" y="265"/>
                    <a:pt x="2947" y="234"/>
                    <a:pt x="2978" y="218"/>
                  </a:cubicBezTo>
                  <a:cubicBezTo>
                    <a:pt x="3017" y="193"/>
                    <a:pt x="2220" y="1"/>
                    <a:pt x="1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a:off x="2814850" y="557225"/>
              <a:ext cx="51200" cy="116725"/>
            </a:xfrm>
            <a:custGeom>
              <a:rect b="b" l="l" r="r" t="t"/>
              <a:pathLst>
                <a:path extrusionOk="0" h="4669" w="2048">
                  <a:moveTo>
                    <a:pt x="2032" y="0"/>
                  </a:moveTo>
                  <a:cubicBezTo>
                    <a:pt x="1939" y="47"/>
                    <a:pt x="1862" y="109"/>
                    <a:pt x="1800" y="202"/>
                  </a:cubicBezTo>
                  <a:cubicBezTo>
                    <a:pt x="1769" y="280"/>
                    <a:pt x="1722" y="388"/>
                    <a:pt x="1722" y="481"/>
                  </a:cubicBezTo>
                  <a:cubicBezTo>
                    <a:pt x="1707" y="683"/>
                    <a:pt x="1784" y="884"/>
                    <a:pt x="1862" y="1071"/>
                  </a:cubicBezTo>
                  <a:cubicBezTo>
                    <a:pt x="1939" y="1272"/>
                    <a:pt x="1970" y="1458"/>
                    <a:pt x="1939" y="1660"/>
                  </a:cubicBezTo>
                  <a:cubicBezTo>
                    <a:pt x="1924" y="1737"/>
                    <a:pt x="1877" y="1815"/>
                    <a:pt x="1800" y="1877"/>
                  </a:cubicBezTo>
                  <a:cubicBezTo>
                    <a:pt x="1722" y="1924"/>
                    <a:pt x="1629" y="1970"/>
                    <a:pt x="1536" y="1970"/>
                  </a:cubicBezTo>
                  <a:cubicBezTo>
                    <a:pt x="1443" y="1970"/>
                    <a:pt x="1346" y="1951"/>
                    <a:pt x="1253" y="1951"/>
                  </a:cubicBezTo>
                  <a:cubicBezTo>
                    <a:pt x="1160" y="1951"/>
                    <a:pt x="1071" y="1970"/>
                    <a:pt x="993" y="2048"/>
                  </a:cubicBezTo>
                  <a:cubicBezTo>
                    <a:pt x="854" y="2203"/>
                    <a:pt x="931" y="2420"/>
                    <a:pt x="962" y="2590"/>
                  </a:cubicBezTo>
                  <a:cubicBezTo>
                    <a:pt x="1086" y="2994"/>
                    <a:pt x="1303" y="3506"/>
                    <a:pt x="1009" y="3893"/>
                  </a:cubicBezTo>
                  <a:cubicBezTo>
                    <a:pt x="854" y="4079"/>
                    <a:pt x="637" y="4219"/>
                    <a:pt x="404" y="4312"/>
                  </a:cubicBezTo>
                  <a:cubicBezTo>
                    <a:pt x="249" y="4390"/>
                    <a:pt x="63" y="4467"/>
                    <a:pt x="1" y="4669"/>
                  </a:cubicBezTo>
                  <a:lnTo>
                    <a:pt x="16" y="4669"/>
                  </a:lnTo>
                  <a:cubicBezTo>
                    <a:pt x="78" y="4467"/>
                    <a:pt x="295" y="4421"/>
                    <a:pt x="466" y="4359"/>
                  </a:cubicBezTo>
                  <a:cubicBezTo>
                    <a:pt x="652" y="4281"/>
                    <a:pt x="838" y="4157"/>
                    <a:pt x="993" y="4033"/>
                  </a:cubicBezTo>
                  <a:cubicBezTo>
                    <a:pt x="1148" y="3878"/>
                    <a:pt x="1226" y="3676"/>
                    <a:pt x="1226" y="3459"/>
                  </a:cubicBezTo>
                  <a:cubicBezTo>
                    <a:pt x="1226" y="3257"/>
                    <a:pt x="1179" y="3040"/>
                    <a:pt x="1102" y="2823"/>
                  </a:cubicBezTo>
                  <a:cubicBezTo>
                    <a:pt x="1071" y="2730"/>
                    <a:pt x="1040" y="2606"/>
                    <a:pt x="1009" y="2513"/>
                  </a:cubicBezTo>
                  <a:cubicBezTo>
                    <a:pt x="962" y="2420"/>
                    <a:pt x="962" y="2327"/>
                    <a:pt x="962" y="2218"/>
                  </a:cubicBezTo>
                  <a:cubicBezTo>
                    <a:pt x="993" y="2125"/>
                    <a:pt x="1071" y="2048"/>
                    <a:pt x="1164" y="2032"/>
                  </a:cubicBezTo>
                  <a:cubicBezTo>
                    <a:pt x="1195" y="2027"/>
                    <a:pt x="1229" y="2025"/>
                    <a:pt x="1265" y="2025"/>
                  </a:cubicBezTo>
                  <a:cubicBezTo>
                    <a:pt x="1336" y="2025"/>
                    <a:pt x="1412" y="2032"/>
                    <a:pt x="1474" y="2032"/>
                  </a:cubicBezTo>
                  <a:cubicBezTo>
                    <a:pt x="1497" y="2036"/>
                    <a:pt x="1520" y="2038"/>
                    <a:pt x="1541" y="2038"/>
                  </a:cubicBezTo>
                  <a:cubicBezTo>
                    <a:pt x="1607" y="2038"/>
                    <a:pt x="1668" y="2021"/>
                    <a:pt x="1738" y="1986"/>
                  </a:cubicBezTo>
                  <a:cubicBezTo>
                    <a:pt x="1800" y="1955"/>
                    <a:pt x="1862" y="1893"/>
                    <a:pt x="1893" y="1831"/>
                  </a:cubicBezTo>
                  <a:cubicBezTo>
                    <a:pt x="1970" y="1675"/>
                    <a:pt x="2017" y="1505"/>
                    <a:pt x="1970" y="1350"/>
                  </a:cubicBezTo>
                  <a:cubicBezTo>
                    <a:pt x="1939" y="1117"/>
                    <a:pt x="1800" y="900"/>
                    <a:pt x="1753" y="667"/>
                  </a:cubicBezTo>
                  <a:cubicBezTo>
                    <a:pt x="1676" y="419"/>
                    <a:pt x="1800" y="171"/>
                    <a:pt x="2032" y="31"/>
                  </a:cubicBezTo>
                  <a:cubicBezTo>
                    <a:pt x="2032" y="16"/>
                    <a:pt x="2048" y="16"/>
                    <a:pt x="20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a:off x="2789650" y="548825"/>
              <a:ext cx="71750" cy="136775"/>
            </a:xfrm>
            <a:custGeom>
              <a:rect b="b" l="l" r="r" t="t"/>
              <a:pathLst>
                <a:path extrusionOk="0" h="5471" w="2870">
                  <a:moveTo>
                    <a:pt x="1652" y="0"/>
                  </a:moveTo>
                  <a:cubicBezTo>
                    <a:pt x="1510" y="0"/>
                    <a:pt x="1367" y="18"/>
                    <a:pt x="1226" y="57"/>
                  </a:cubicBezTo>
                  <a:cubicBezTo>
                    <a:pt x="729" y="197"/>
                    <a:pt x="373" y="616"/>
                    <a:pt x="249" y="1112"/>
                  </a:cubicBezTo>
                  <a:cubicBezTo>
                    <a:pt x="187" y="1376"/>
                    <a:pt x="187" y="1670"/>
                    <a:pt x="249" y="1934"/>
                  </a:cubicBezTo>
                  <a:cubicBezTo>
                    <a:pt x="311" y="2198"/>
                    <a:pt x="404" y="2446"/>
                    <a:pt x="404" y="2709"/>
                  </a:cubicBezTo>
                  <a:cubicBezTo>
                    <a:pt x="404" y="3004"/>
                    <a:pt x="249" y="3252"/>
                    <a:pt x="140" y="3516"/>
                  </a:cubicBezTo>
                  <a:cubicBezTo>
                    <a:pt x="32" y="3717"/>
                    <a:pt x="1" y="3935"/>
                    <a:pt x="1" y="4167"/>
                  </a:cubicBezTo>
                  <a:cubicBezTo>
                    <a:pt x="1" y="4615"/>
                    <a:pt x="169" y="5031"/>
                    <a:pt x="491" y="5341"/>
                  </a:cubicBezTo>
                  <a:lnTo>
                    <a:pt x="491" y="5341"/>
                  </a:lnTo>
                  <a:cubicBezTo>
                    <a:pt x="239" y="5062"/>
                    <a:pt x="76" y="4709"/>
                    <a:pt x="63" y="4322"/>
                  </a:cubicBezTo>
                  <a:cubicBezTo>
                    <a:pt x="32" y="4105"/>
                    <a:pt x="78" y="3888"/>
                    <a:pt x="156" y="3686"/>
                  </a:cubicBezTo>
                  <a:cubicBezTo>
                    <a:pt x="249" y="3438"/>
                    <a:pt x="404" y="3221"/>
                    <a:pt x="466" y="2942"/>
                  </a:cubicBezTo>
                  <a:cubicBezTo>
                    <a:pt x="528" y="2694"/>
                    <a:pt x="466" y="2446"/>
                    <a:pt x="388" y="2213"/>
                  </a:cubicBezTo>
                  <a:cubicBezTo>
                    <a:pt x="311" y="1965"/>
                    <a:pt x="249" y="1686"/>
                    <a:pt x="264" y="1422"/>
                  </a:cubicBezTo>
                  <a:cubicBezTo>
                    <a:pt x="295" y="910"/>
                    <a:pt x="605" y="445"/>
                    <a:pt x="1040" y="212"/>
                  </a:cubicBezTo>
                  <a:cubicBezTo>
                    <a:pt x="1259" y="109"/>
                    <a:pt x="1488" y="68"/>
                    <a:pt x="1718" y="68"/>
                  </a:cubicBezTo>
                  <a:cubicBezTo>
                    <a:pt x="2041" y="68"/>
                    <a:pt x="2362" y="150"/>
                    <a:pt x="2653" y="259"/>
                  </a:cubicBezTo>
                  <a:lnTo>
                    <a:pt x="2870" y="336"/>
                  </a:lnTo>
                  <a:cubicBezTo>
                    <a:pt x="2488" y="151"/>
                    <a:pt x="2071" y="0"/>
                    <a:pt x="1652" y="0"/>
                  </a:cubicBezTo>
                  <a:close/>
                  <a:moveTo>
                    <a:pt x="491" y="5341"/>
                  </a:moveTo>
                  <a:lnTo>
                    <a:pt x="491" y="5341"/>
                  </a:lnTo>
                  <a:cubicBezTo>
                    <a:pt x="532" y="5386"/>
                    <a:pt x="576" y="5429"/>
                    <a:pt x="621" y="5470"/>
                  </a:cubicBezTo>
                  <a:lnTo>
                    <a:pt x="497" y="5346"/>
                  </a:lnTo>
                  <a:cubicBezTo>
                    <a:pt x="495" y="5344"/>
                    <a:pt x="493" y="5342"/>
                    <a:pt x="491" y="534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a:off x="2859825" y="549225"/>
              <a:ext cx="10900" cy="15975"/>
            </a:xfrm>
            <a:custGeom>
              <a:rect b="b" l="l" r="r" t="t"/>
              <a:pathLst>
                <a:path extrusionOk="0" h="639" w="436">
                  <a:moveTo>
                    <a:pt x="196" y="0"/>
                  </a:moveTo>
                  <a:cubicBezTo>
                    <a:pt x="132" y="0"/>
                    <a:pt x="65" y="39"/>
                    <a:pt x="16" y="88"/>
                  </a:cubicBezTo>
                  <a:cubicBezTo>
                    <a:pt x="1" y="134"/>
                    <a:pt x="94" y="569"/>
                    <a:pt x="202" y="631"/>
                  </a:cubicBezTo>
                  <a:cubicBezTo>
                    <a:pt x="214" y="636"/>
                    <a:pt x="225" y="639"/>
                    <a:pt x="238" y="639"/>
                  </a:cubicBezTo>
                  <a:cubicBezTo>
                    <a:pt x="327" y="639"/>
                    <a:pt x="435" y="507"/>
                    <a:pt x="435" y="507"/>
                  </a:cubicBezTo>
                  <a:lnTo>
                    <a:pt x="249" y="10"/>
                  </a:lnTo>
                  <a:cubicBezTo>
                    <a:pt x="232" y="3"/>
                    <a:pt x="214"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a:off x="2835400" y="965500"/>
              <a:ext cx="20200" cy="14375"/>
            </a:xfrm>
            <a:custGeom>
              <a:rect b="b" l="l" r="r" t="t"/>
              <a:pathLst>
                <a:path extrusionOk="0" h="575" w="808">
                  <a:moveTo>
                    <a:pt x="1" y="1"/>
                  </a:moveTo>
                  <a:lnTo>
                    <a:pt x="1" y="575"/>
                  </a:lnTo>
                  <a:lnTo>
                    <a:pt x="807" y="575"/>
                  </a:lnTo>
                  <a:lnTo>
                    <a:pt x="807"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a:off x="2827250" y="979850"/>
              <a:ext cx="36100" cy="195075"/>
            </a:xfrm>
            <a:custGeom>
              <a:rect b="b" l="l" r="r" t="t"/>
              <a:pathLst>
                <a:path extrusionOk="0" h="7803" w="1444">
                  <a:moveTo>
                    <a:pt x="1" y="1"/>
                  </a:moveTo>
                  <a:lnTo>
                    <a:pt x="1" y="7802"/>
                  </a:lnTo>
                  <a:lnTo>
                    <a:pt x="1443" y="7802"/>
                  </a:lnTo>
                  <a:lnTo>
                    <a:pt x="14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a:off x="2863325" y="1050425"/>
              <a:ext cx="15925" cy="7000"/>
            </a:xfrm>
            <a:custGeom>
              <a:rect b="b" l="l" r="r" t="t"/>
              <a:pathLst>
                <a:path extrusionOk="0" h="280" w="637">
                  <a:moveTo>
                    <a:pt x="0" y="1"/>
                  </a:moveTo>
                  <a:lnTo>
                    <a:pt x="0" y="280"/>
                  </a:lnTo>
                  <a:lnTo>
                    <a:pt x="636" y="280"/>
                  </a:lnTo>
                  <a:lnTo>
                    <a:pt x="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a:off x="2879225" y="1046550"/>
              <a:ext cx="31825" cy="13600"/>
            </a:xfrm>
            <a:custGeom>
              <a:rect b="b" l="l" r="r" t="t"/>
              <a:pathLst>
                <a:path extrusionOk="0" h="544" w="1273">
                  <a:moveTo>
                    <a:pt x="0" y="0"/>
                  </a:moveTo>
                  <a:lnTo>
                    <a:pt x="0" y="543"/>
                  </a:lnTo>
                  <a:lnTo>
                    <a:pt x="1272" y="543"/>
                  </a:lnTo>
                  <a:lnTo>
                    <a:pt x="12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a:off x="2823000" y="1174900"/>
              <a:ext cx="46150" cy="41900"/>
            </a:xfrm>
            <a:custGeom>
              <a:rect b="b" l="l" r="r" t="t"/>
              <a:pathLst>
                <a:path extrusionOk="0" h="1676" w="1846">
                  <a:moveTo>
                    <a:pt x="0" y="0"/>
                  </a:moveTo>
                  <a:lnTo>
                    <a:pt x="0" y="1675"/>
                  </a:lnTo>
                  <a:lnTo>
                    <a:pt x="1846" y="1675"/>
                  </a:lnTo>
                  <a:lnTo>
                    <a:pt x="1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a:off x="2827250" y="1164425"/>
              <a:ext cx="36100" cy="11275"/>
            </a:xfrm>
            <a:custGeom>
              <a:rect b="b" l="l" r="r" t="t"/>
              <a:pathLst>
                <a:path extrusionOk="0" h="451" w="1444">
                  <a:moveTo>
                    <a:pt x="1" y="0"/>
                  </a:moveTo>
                  <a:lnTo>
                    <a:pt x="1" y="450"/>
                  </a:lnTo>
                  <a:lnTo>
                    <a:pt x="1443" y="450"/>
                  </a:lnTo>
                  <a:lnTo>
                    <a:pt x="1443"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a:off x="2691550" y="1239250"/>
              <a:ext cx="46550" cy="46550"/>
            </a:xfrm>
            <a:custGeom>
              <a:rect b="b" l="l" r="r" t="t"/>
              <a:pathLst>
                <a:path extrusionOk="0" h="1862" w="1862">
                  <a:moveTo>
                    <a:pt x="931" y="1"/>
                  </a:moveTo>
                  <a:cubicBezTo>
                    <a:pt x="419" y="1"/>
                    <a:pt x="1" y="420"/>
                    <a:pt x="1" y="931"/>
                  </a:cubicBezTo>
                  <a:cubicBezTo>
                    <a:pt x="1" y="1459"/>
                    <a:pt x="419" y="1862"/>
                    <a:pt x="931" y="1862"/>
                  </a:cubicBezTo>
                  <a:cubicBezTo>
                    <a:pt x="1443" y="1862"/>
                    <a:pt x="1862" y="1459"/>
                    <a:pt x="1862" y="931"/>
                  </a:cubicBezTo>
                  <a:cubicBezTo>
                    <a:pt x="1862" y="420"/>
                    <a:pt x="1443"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a:off x="2697375" y="1239250"/>
              <a:ext cx="46550" cy="46550"/>
            </a:xfrm>
            <a:custGeom>
              <a:rect b="b" l="l" r="r" t="t"/>
              <a:pathLst>
                <a:path extrusionOk="0" h="1862" w="1862">
                  <a:moveTo>
                    <a:pt x="931" y="1"/>
                  </a:moveTo>
                  <a:cubicBezTo>
                    <a:pt x="419" y="1"/>
                    <a:pt x="0" y="420"/>
                    <a:pt x="0" y="931"/>
                  </a:cubicBezTo>
                  <a:cubicBezTo>
                    <a:pt x="0" y="1459"/>
                    <a:pt x="419" y="1862"/>
                    <a:pt x="931" y="1862"/>
                  </a:cubicBezTo>
                  <a:cubicBezTo>
                    <a:pt x="1443" y="1862"/>
                    <a:pt x="1861" y="1459"/>
                    <a:pt x="1861" y="931"/>
                  </a:cubicBezTo>
                  <a:cubicBezTo>
                    <a:pt x="1861" y="420"/>
                    <a:pt x="1443" y="1"/>
                    <a:pt x="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a:off x="2709400" y="1251675"/>
              <a:ext cx="22125" cy="21725"/>
            </a:xfrm>
            <a:custGeom>
              <a:rect b="b" l="l" r="r" t="t"/>
              <a:pathLst>
                <a:path extrusionOk="0" h="869" w="885">
                  <a:moveTo>
                    <a:pt x="434" y="0"/>
                  </a:moveTo>
                  <a:cubicBezTo>
                    <a:pt x="202" y="0"/>
                    <a:pt x="0" y="186"/>
                    <a:pt x="0" y="450"/>
                  </a:cubicBezTo>
                  <a:cubicBezTo>
                    <a:pt x="0" y="682"/>
                    <a:pt x="202" y="869"/>
                    <a:pt x="450" y="869"/>
                  </a:cubicBezTo>
                  <a:cubicBezTo>
                    <a:pt x="682" y="869"/>
                    <a:pt x="884" y="682"/>
                    <a:pt x="884" y="419"/>
                  </a:cubicBezTo>
                  <a:cubicBezTo>
                    <a:pt x="884" y="186"/>
                    <a:pt x="682"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a:off x="2689625" y="1234600"/>
              <a:ext cx="57000" cy="26400"/>
            </a:xfrm>
            <a:custGeom>
              <a:rect b="b" l="l" r="r" t="t"/>
              <a:pathLst>
                <a:path extrusionOk="0" h="1056" w="2280">
                  <a:moveTo>
                    <a:pt x="1163" y="1"/>
                  </a:moveTo>
                  <a:cubicBezTo>
                    <a:pt x="496" y="1"/>
                    <a:pt x="0" y="466"/>
                    <a:pt x="0" y="1055"/>
                  </a:cubicBezTo>
                  <a:lnTo>
                    <a:pt x="2280" y="1055"/>
                  </a:lnTo>
                  <a:cubicBezTo>
                    <a:pt x="2280" y="466"/>
                    <a:pt x="1737" y="1"/>
                    <a:pt x="11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a:off x="2951350" y="1239650"/>
              <a:ext cx="46550" cy="46550"/>
            </a:xfrm>
            <a:custGeom>
              <a:rect b="b" l="l" r="r" t="t"/>
              <a:pathLst>
                <a:path extrusionOk="0" h="1862" w="1862">
                  <a:moveTo>
                    <a:pt x="931" y="0"/>
                  </a:moveTo>
                  <a:cubicBezTo>
                    <a:pt x="434" y="0"/>
                    <a:pt x="0" y="404"/>
                    <a:pt x="0" y="931"/>
                  </a:cubicBezTo>
                  <a:cubicBezTo>
                    <a:pt x="0" y="1427"/>
                    <a:pt x="434" y="1861"/>
                    <a:pt x="931" y="1861"/>
                  </a:cubicBezTo>
                  <a:cubicBezTo>
                    <a:pt x="1442" y="1861"/>
                    <a:pt x="1861" y="1443"/>
                    <a:pt x="1861" y="931"/>
                  </a:cubicBezTo>
                  <a:cubicBezTo>
                    <a:pt x="1861" y="404"/>
                    <a:pt x="1442" y="0"/>
                    <a:pt x="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a:off x="2946300" y="1239650"/>
              <a:ext cx="46550" cy="46550"/>
            </a:xfrm>
            <a:custGeom>
              <a:rect b="b" l="l" r="r" t="t"/>
              <a:pathLst>
                <a:path extrusionOk="0" h="1862" w="1862">
                  <a:moveTo>
                    <a:pt x="931" y="0"/>
                  </a:moveTo>
                  <a:cubicBezTo>
                    <a:pt x="419" y="0"/>
                    <a:pt x="0" y="404"/>
                    <a:pt x="0" y="931"/>
                  </a:cubicBezTo>
                  <a:cubicBezTo>
                    <a:pt x="0" y="1427"/>
                    <a:pt x="404" y="1861"/>
                    <a:pt x="931" y="1861"/>
                  </a:cubicBezTo>
                  <a:cubicBezTo>
                    <a:pt x="1427" y="1861"/>
                    <a:pt x="1862" y="1443"/>
                    <a:pt x="1862" y="931"/>
                  </a:cubicBezTo>
                  <a:cubicBezTo>
                    <a:pt x="1862" y="404"/>
                    <a:pt x="1427" y="0"/>
                    <a:pt x="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a:off x="2958325" y="1251675"/>
              <a:ext cx="21725" cy="21725"/>
            </a:xfrm>
            <a:custGeom>
              <a:rect b="b" l="l" r="r" t="t"/>
              <a:pathLst>
                <a:path extrusionOk="0" h="869" w="869">
                  <a:moveTo>
                    <a:pt x="450" y="0"/>
                  </a:moveTo>
                  <a:cubicBezTo>
                    <a:pt x="186" y="0"/>
                    <a:pt x="0" y="186"/>
                    <a:pt x="0" y="419"/>
                  </a:cubicBezTo>
                  <a:cubicBezTo>
                    <a:pt x="0" y="682"/>
                    <a:pt x="186" y="869"/>
                    <a:pt x="419" y="869"/>
                  </a:cubicBezTo>
                  <a:cubicBezTo>
                    <a:pt x="683" y="869"/>
                    <a:pt x="869" y="682"/>
                    <a:pt x="869" y="450"/>
                  </a:cubicBezTo>
                  <a:cubicBezTo>
                    <a:pt x="869" y="186"/>
                    <a:pt x="683" y="0"/>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a:off x="2943200" y="1234600"/>
              <a:ext cx="57400" cy="26400"/>
            </a:xfrm>
            <a:custGeom>
              <a:rect b="b" l="l" r="r" t="t"/>
              <a:pathLst>
                <a:path extrusionOk="0" h="1056" w="2296">
                  <a:moveTo>
                    <a:pt x="1133" y="1"/>
                  </a:moveTo>
                  <a:cubicBezTo>
                    <a:pt x="543" y="1"/>
                    <a:pt x="0" y="466"/>
                    <a:pt x="0" y="1055"/>
                  </a:cubicBezTo>
                  <a:lnTo>
                    <a:pt x="2296" y="1055"/>
                  </a:lnTo>
                  <a:cubicBezTo>
                    <a:pt x="2296" y="466"/>
                    <a:pt x="1799" y="1"/>
                    <a:pt x="11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a:off x="2829200" y="1240425"/>
              <a:ext cx="38025" cy="46550"/>
            </a:xfrm>
            <a:custGeom>
              <a:rect b="b" l="l" r="r" t="t"/>
              <a:pathLst>
                <a:path extrusionOk="0" h="1862" w="1521">
                  <a:moveTo>
                    <a:pt x="760" y="0"/>
                  </a:moveTo>
                  <a:cubicBezTo>
                    <a:pt x="342" y="0"/>
                    <a:pt x="1" y="419"/>
                    <a:pt x="1" y="931"/>
                  </a:cubicBezTo>
                  <a:cubicBezTo>
                    <a:pt x="1" y="1443"/>
                    <a:pt x="342" y="1861"/>
                    <a:pt x="760" y="1861"/>
                  </a:cubicBezTo>
                  <a:cubicBezTo>
                    <a:pt x="1179" y="1861"/>
                    <a:pt x="1520" y="1443"/>
                    <a:pt x="1520" y="931"/>
                  </a:cubicBezTo>
                  <a:cubicBezTo>
                    <a:pt x="1520" y="419"/>
                    <a:pt x="1179"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a:off x="2824550" y="1240425"/>
              <a:ext cx="37625" cy="46550"/>
            </a:xfrm>
            <a:custGeom>
              <a:rect b="b" l="l" r="r" t="t"/>
              <a:pathLst>
                <a:path extrusionOk="0" h="1862" w="1505">
                  <a:moveTo>
                    <a:pt x="760" y="0"/>
                  </a:moveTo>
                  <a:cubicBezTo>
                    <a:pt x="342" y="0"/>
                    <a:pt x="0" y="419"/>
                    <a:pt x="0" y="931"/>
                  </a:cubicBezTo>
                  <a:cubicBezTo>
                    <a:pt x="0" y="1443"/>
                    <a:pt x="326" y="1861"/>
                    <a:pt x="760" y="1861"/>
                  </a:cubicBezTo>
                  <a:cubicBezTo>
                    <a:pt x="1179" y="1861"/>
                    <a:pt x="1505" y="1458"/>
                    <a:pt x="1505" y="931"/>
                  </a:cubicBezTo>
                  <a:cubicBezTo>
                    <a:pt x="1505" y="404"/>
                    <a:pt x="1164" y="0"/>
                    <a:pt x="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a:off x="2835025" y="1252450"/>
              <a:ext cx="17475" cy="22500"/>
            </a:xfrm>
            <a:custGeom>
              <a:rect b="b" l="l" r="r" t="t"/>
              <a:pathLst>
                <a:path extrusionOk="0" h="900" w="699">
                  <a:moveTo>
                    <a:pt x="357" y="0"/>
                  </a:moveTo>
                  <a:cubicBezTo>
                    <a:pt x="155" y="0"/>
                    <a:pt x="0" y="202"/>
                    <a:pt x="0" y="450"/>
                  </a:cubicBezTo>
                  <a:cubicBezTo>
                    <a:pt x="0" y="698"/>
                    <a:pt x="155" y="900"/>
                    <a:pt x="357" y="900"/>
                  </a:cubicBezTo>
                  <a:cubicBezTo>
                    <a:pt x="543" y="900"/>
                    <a:pt x="698" y="698"/>
                    <a:pt x="698" y="450"/>
                  </a:cubicBezTo>
                  <a:cubicBezTo>
                    <a:pt x="698" y="202"/>
                    <a:pt x="543" y="0"/>
                    <a:pt x="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a:off x="2822600" y="1235775"/>
              <a:ext cx="46175" cy="26000"/>
            </a:xfrm>
            <a:custGeom>
              <a:rect b="b" l="l" r="r" t="t"/>
              <a:pathLst>
                <a:path extrusionOk="0" h="1040" w="1847">
                  <a:moveTo>
                    <a:pt x="885" y="0"/>
                  </a:moveTo>
                  <a:cubicBezTo>
                    <a:pt x="451" y="0"/>
                    <a:pt x="1" y="465"/>
                    <a:pt x="1" y="1039"/>
                  </a:cubicBezTo>
                  <a:lnTo>
                    <a:pt x="1846" y="1039"/>
                  </a:lnTo>
                  <a:cubicBezTo>
                    <a:pt x="1846" y="465"/>
                    <a:pt x="1459" y="0"/>
                    <a:pt x="8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a:off x="2710950" y="1208625"/>
              <a:ext cx="134550" cy="29875"/>
            </a:xfrm>
            <a:custGeom>
              <a:rect b="b" l="l" r="r" t="t"/>
              <a:pathLst>
                <a:path extrusionOk="0" h="1195" w="5382">
                  <a:moveTo>
                    <a:pt x="0" y="0"/>
                  </a:moveTo>
                  <a:lnTo>
                    <a:pt x="0" y="1195"/>
                  </a:lnTo>
                  <a:lnTo>
                    <a:pt x="698" y="1195"/>
                  </a:lnTo>
                  <a:lnTo>
                    <a:pt x="698" y="698"/>
                  </a:lnTo>
                  <a:lnTo>
                    <a:pt x="5382" y="698"/>
                  </a:lnTo>
                  <a:lnTo>
                    <a:pt x="5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a:off x="2845475" y="1208625"/>
              <a:ext cx="134575" cy="29875"/>
            </a:xfrm>
            <a:custGeom>
              <a:rect b="b" l="l" r="r" t="t"/>
              <a:pathLst>
                <a:path extrusionOk="0" h="1195" w="5383">
                  <a:moveTo>
                    <a:pt x="1" y="0"/>
                  </a:moveTo>
                  <a:lnTo>
                    <a:pt x="1" y="698"/>
                  </a:lnTo>
                  <a:lnTo>
                    <a:pt x="4685" y="698"/>
                  </a:lnTo>
                  <a:lnTo>
                    <a:pt x="4685" y="1195"/>
                  </a:lnTo>
                  <a:lnTo>
                    <a:pt x="5383" y="1195"/>
                  </a:lnTo>
                  <a:lnTo>
                    <a:pt x="53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a:off x="2836575" y="1217150"/>
              <a:ext cx="17475" cy="21350"/>
            </a:xfrm>
            <a:custGeom>
              <a:rect b="b" l="l" r="r" t="t"/>
              <a:pathLst>
                <a:path extrusionOk="0" h="854" w="699">
                  <a:moveTo>
                    <a:pt x="0" y="1"/>
                  </a:moveTo>
                  <a:lnTo>
                    <a:pt x="0" y="854"/>
                  </a:lnTo>
                  <a:lnTo>
                    <a:pt x="698" y="854"/>
                  </a:lnTo>
                  <a:lnTo>
                    <a:pt x="6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a:off x="2667900" y="547525"/>
              <a:ext cx="216375" cy="432350"/>
            </a:xfrm>
            <a:custGeom>
              <a:rect b="b" l="l" r="r" t="t"/>
              <a:pathLst>
                <a:path extrusionOk="0" h="17294" w="8655">
                  <a:moveTo>
                    <a:pt x="3413" y="1272"/>
                  </a:moveTo>
                  <a:lnTo>
                    <a:pt x="3893" y="2343"/>
                  </a:lnTo>
                  <a:lnTo>
                    <a:pt x="1148" y="2343"/>
                  </a:lnTo>
                  <a:lnTo>
                    <a:pt x="1257" y="1272"/>
                  </a:lnTo>
                  <a:close/>
                  <a:moveTo>
                    <a:pt x="1" y="1"/>
                  </a:moveTo>
                  <a:lnTo>
                    <a:pt x="1396" y="17294"/>
                  </a:lnTo>
                  <a:lnTo>
                    <a:pt x="8267" y="17294"/>
                  </a:lnTo>
                  <a:lnTo>
                    <a:pt x="8655" y="11199"/>
                  </a:lnTo>
                  <a:lnTo>
                    <a:pt x="6111" y="3180"/>
                  </a:lnTo>
                  <a:lnTo>
                    <a:pt x="5491"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a:off x="2667900" y="547525"/>
              <a:ext cx="216375" cy="432350"/>
            </a:xfrm>
            <a:custGeom>
              <a:rect b="b" l="l" r="r" t="t"/>
              <a:pathLst>
                <a:path extrusionOk="0" h="17294" w="8655">
                  <a:moveTo>
                    <a:pt x="3413" y="1272"/>
                  </a:moveTo>
                  <a:lnTo>
                    <a:pt x="3893" y="2343"/>
                  </a:lnTo>
                  <a:lnTo>
                    <a:pt x="1148" y="2343"/>
                  </a:lnTo>
                  <a:lnTo>
                    <a:pt x="1257" y="1272"/>
                  </a:lnTo>
                  <a:close/>
                  <a:moveTo>
                    <a:pt x="1" y="1"/>
                  </a:moveTo>
                  <a:lnTo>
                    <a:pt x="1396" y="17294"/>
                  </a:lnTo>
                  <a:lnTo>
                    <a:pt x="8267" y="17294"/>
                  </a:lnTo>
                  <a:lnTo>
                    <a:pt x="8655" y="11199"/>
                  </a:lnTo>
                  <a:lnTo>
                    <a:pt x="6111" y="3180"/>
                  </a:lnTo>
                  <a:lnTo>
                    <a:pt x="54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0"/>
            <p:cNvSpPr/>
            <p:nvPr/>
          </p:nvSpPr>
          <p:spPr>
            <a:xfrm>
              <a:off x="2669075" y="559150"/>
              <a:ext cx="198525" cy="420725"/>
            </a:xfrm>
            <a:custGeom>
              <a:rect b="b" l="l" r="r" t="t"/>
              <a:pathLst>
                <a:path extrusionOk="0" h="16829" w="7941">
                  <a:moveTo>
                    <a:pt x="3366" y="807"/>
                  </a:moveTo>
                  <a:lnTo>
                    <a:pt x="3846" y="1878"/>
                  </a:lnTo>
                  <a:lnTo>
                    <a:pt x="1101" y="1878"/>
                  </a:lnTo>
                  <a:lnTo>
                    <a:pt x="1210" y="807"/>
                  </a:lnTo>
                  <a:close/>
                  <a:moveTo>
                    <a:pt x="0" y="1"/>
                  </a:moveTo>
                  <a:lnTo>
                    <a:pt x="1349" y="16829"/>
                  </a:lnTo>
                  <a:lnTo>
                    <a:pt x="7553" y="16829"/>
                  </a:lnTo>
                  <a:lnTo>
                    <a:pt x="7941" y="10734"/>
                  </a:lnTo>
                  <a:lnTo>
                    <a:pt x="5382" y="2715"/>
                  </a:lnTo>
                  <a:lnTo>
                    <a:pt x="4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a:off x="2873025" y="898050"/>
              <a:ext cx="184200" cy="81825"/>
            </a:xfrm>
            <a:custGeom>
              <a:rect b="b" l="l" r="r" t="t"/>
              <a:pathLst>
                <a:path extrusionOk="0" h="3273" w="7368">
                  <a:moveTo>
                    <a:pt x="2156" y="0"/>
                  </a:moveTo>
                  <a:lnTo>
                    <a:pt x="140" y="1257"/>
                  </a:lnTo>
                  <a:lnTo>
                    <a:pt x="0" y="3273"/>
                  </a:lnTo>
                  <a:lnTo>
                    <a:pt x="7135" y="3273"/>
                  </a:lnTo>
                  <a:lnTo>
                    <a:pt x="7367" y="1443"/>
                  </a:lnTo>
                  <a:lnTo>
                    <a:pt x="6452"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a:off x="2873025" y="898050"/>
              <a:ext cx="184200" cy="81825"/>
            </a:xfrm>
            <a:custGeom>
              <a:rect b="b" l="l" r="r" t="t"/>
              <a:pathLst>
                <a:path extrusionOk="0" h="3273" w="7368">
                  <a:moveTo>
                    <a:pt x="2156" y="0"/>
                  </a:moveTo>
                  <a:lnTo>
                    <a:pt x="140" y="1257"/>
                  </a:lnTo>
                  <a:lnTo>
                    <a:pt x="0" y="3273"/>
                  </a:lnTo>
                  <a:lnTo>
                    <a:pt x="7135" y="3273"/>
                  </a:lnTo>
                  <a:lnTo>
                    <a:pt x="7367" y="1443"/>
                  </a:lnTo>
                  <a:lnTo>
                    <a:pt x="6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a:off x="2888125" y="914325"/>
              <a:ext cx="163275" cy="65550"/>
            </a:xfrm>
            <a:custGeom>
              <a:rect b="b" l="l" r="r" t="t"/>
              <a:pathLst>
                <a:path extrusionOk="0" h="2622" w="6531">
                  <a:moveTo>
                    <a:pt x="1909" y="1"/>
                  </a:moveTo>
                  <a:lnTo>
                    <a:pt x="110" y="993"/>
                  </a:lnTo>
                  <a:lnTo>
                    <a:pt x="1" y="2622"/>
                  </a:lnTo>
                  <a:lnTo>
                    <a:pt x="6313" y="2622"/>
                  </a:lnTo>
                  <a:lnTo>
                    <a:pt x="6531" y="1148"/>
                  </a:lnTo>
                  <a:lnTo>
                    <a:pt x="57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a:off x="2952500" y="849575"/>
              <a:ext cx="59750" cy="48500"/>
            </a:xfrm>
            <a:custGeom>
              <a:rect b="b" l="l" r="r" t="t"/>
              <a:pathLst>
                <a:path extrusionOk="0" h="1940" w="2390">
                  <a:moveTo>
                    <a:pt x="1" y="1"/>
                  </a:moveTo>
                  <a:lnTo>
                    <a:pt x="1" y="1939"/>
                  </a:lnTo>
                  <a:lnTo>
                    <a:pt x="2389" y="1939"/>
                  </a:lnTo>
                  <a:lnTo>
                    <a:pt x="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a:off x="2912175" y="828650"/>
              <a:ext cx="145425" cy="21350"/>
            </a:xfrm>
            <a:custGeom>
              <a:rect b="b" l="l" r="r" t="t"/>
              <a:pathLst>
                <a:path extrusionOk="0" h="854" w="5817">
                  <a:moveTo>
                    <a:pt x="1" y="0"/>
                  </a:moveTo>
                  <a:lnTo>
                    <a:pt x="1" y="853"/>
                  </a:lnTo>
                  <a:lnTo>
                    <a:pt x="5817" y="853"/>
                  </a:lnTo>
                  <a:lnTo>
                    <a:pt x="58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60"/>
          <p:cNvGrpSpPr/>
          <p:nvPr/>
        </p:nvGrpSpPr>
        <p:grpSpPr>
          <a:xfrm>
            <a:off x="2043539" y="4122242"/>
            <a:ext cx="300770" cy="54726"/>
            <a:chOff x="4770650" y="685575"/>
            <a:chExt cx="158250" cy="28800"/>
          </a:xfrm>
        </p:grpSpPr>
        <p:sp>
          <p:nvSpPr>
            <p:cNvPr id="2266" name="Google Shape;2266;p60"/>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0"/>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60"/>
          <p:cNvGrpSpPr/>
          <p:nvPr/>
        </p:nvGrpSpPr>
        <p:grpSpPr>
          <a:xfrm flipH="1">
            <a:off x="-1786096" y="-665873"/>
            <a:ext cx="5253816" cy="1622108"/>
            <a:chOff x="5092229" y="-180802"/>
            <a:chExt cx="5253816" cy="1622108"/>
          </a:xfrm>
        </p:grpSpPr>
        <p:sp>
          <p:nvSpPr>
            <p:cNvPr id="2270" name="Google Shape;2270;p60"/>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0"/>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0"/>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0"/>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0"/>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0"/>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60"/>
          <p:cNvSpPr txBox="1"/>
          <p:nvPr/>
        </p:nvSpPr>
        <p:spPr>
          <a:xfrm>
            <a:off x="502825" y="2412963"/>
            <a:ext cx="3382200" cy="1284000"/>
          </a:xfrm>
          <a:prstGeom prst="rect">
            <a:avLst/>
          </a:prstGeom>
          <a:solidFill>
            <a:srgbClr val="FF9933">
              <a:alpha val="3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302F2F"/>
                </a:solidFill>
                <a:latin typeface="Teko"/>
                <a:ea typeface="Teko"/>
                <a:cs typeface="Teko"/>
                <a:sym typeface="Teko"/>
              </a:rPr>
              <a:t>MCT Products &amp; Services</a:t>
            </a:r>
            <a:endParaRPr sz="4500">
              <a:solidFill>
                <a:srgbClr val="302F2F"/>
              </a:solidFill>
              <a:latin typeface="Teko"/>
              <a:ea typeface="Teko"/>
              <a:cs typeface="Teko"/>
              <a:sym typeface="Teko"/>
            </a:endParaRPr>
          </a:p>
        </p:txBody>
      </p:sp>
      <p:sp>
        <p:nvSpPr>
          <p:cNvPr id="2281" name="Google Shape;2281;p60"/>
          <p:cNvSpPr txBox="1"/>
          <p:nvPr/>
        </p:nvSpPr>
        <p:spPr>
          <a:xfrm>
            <a:off x="1728475" y="1454238"/>
            <a:ext cx="9309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302F2F"/>
                </a:solidFill>
                <a:latin typeface="Teko"/>
                <a:ea typeface="Teko"/>
                <a:cs typeface="Teko"/>
                <a:sym typeface="Teko"/>
              </a:rPr>
              <a:t>02</a:t>
            </a:r>
            <a:endParaRPr sz="5000">
              <a:solidFill>
                <a:srgbClr val="302F2F"/>
              </a:solidFill>
              <a:latin typeface="Teko"/>
              <a:ea typeface="Teko"/>
              <a:cs typeface="Teko"/>
              <a:sym typeface="Teko"/>
            </a:endParaRPr>
          </a:p>
        </p:txBody>
      </p:sp>
      <p:pic>
        <p:nvPicPr>
          <p:cNvPr id="2282" name="Google Shape;2282;p60"/>
          <p:cNvPicPr preferRelativeResize="0"/>
          <p:nvPr/>
        </p:nvPicPr>
        <p:blipFill>
          <a:blip r:embed="rId3">
            <a:alphaModFix/>
          </a:blip>
          <a:stretch>
            <a:fillRect/>
          </a:stretch>
        </p:blipFill>
        <p:spPr>
          <a:xfrm>
            <a:off x="8428650" y="-3"/>
            <a:ext cx="715350" cy="6035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61"/>
          <p:cNvSpPr txBox="1"/>
          <p:nvPr>
            <p:ph type="title"/>
          </p:nvPr>
        </p:nvSpPr>
        <p:spPr>
          <a:xfrm>
            <a:off x="441250" y="-350675"/>
            <a:ext cx="4087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lang="en" sz="2700">
                <a:solidFill>
                  <a:schemeClr val="hlink"/>
                </a:solidFill>
                <a:highlight>
                  <a:srgbClr val="FFF2CC"/>
                </a:highlight>
                <a:latin typeface="Lato Light"/>
                <a:ea typeface="Lato Light"/>
                <a:cs typeface="Lato Light"/>
                <a:sym typeface="Lato Light"/>
              </a:rPr>
              <a:t>Security Information and</a:t>
            </a:r>
            <a:endParaRPr sz="27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Clr>
                <a:schemeClr val="hlink"/>
              </a:buClr>
              <a:buSzPts val="1100"/>
              <a:buFont typeface="Arial"/>
              <a:buNone/>
            </a:pPr>
            <a:r>
              <a:rPr lang="en" sz="2700">
                <a:solidFill>
                  <a:schemeClr val="hlink"/>
                </a:solidFill>
                <a:highlight>
                  <a:srgbClr val="FFF2CC"/>
                </a:highlight>
                <a:latin typeface="Lato Light"/>
                <a:ea typeface="Lato Light"/>
                <a:cs typeface="Lato Light"/>
                <a:sym typeface="Lato Light"/>
              </a:rPr>
              <a:t>Event Management</a:t>
            </a:r>
            <a:endParaRPr sz="27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Clr>
                <a:schemeClr val="hlink"/>
              </a:buClr>
              <a:buSzPts val="1100"/>
              <a:buFont typeface="Arial"/>
              <a:buNone/>
            </a:pPr>
            <a:r>
              <a:rPr b="1" lang="en" sz="2700">
                <a:solidFill>
                  <a:schemeClr val="hlink"/>
                </a:solidFill>
                <a:highlight>
                  <a:srgbClr val="FFF2CC"/>
                </a:highlight>
                <a:latin typeface="Lato"/>
                <a:ea typeface="Lato"/>
                <a:cs typeface="Lato"/>
                <a:sym typeface="Lato"/>
              </a:rPr>
              <a:t>MCT EVENTSHIELD</a:t>
            </a:r>
            <a:endParaRPr sz="9700"/>
          </a:p>
        </p:txBody>
      </p:sp>
      <p:sp>
        <p:nvSpPr>
          <p:cNvPr id="2288" name="Google Shape;2288;p61"/>
          <p:cNvSpPr txBox="1"/>
          <p:nvPr/>
        </p:nvSpPr>
        <p:spPr>
          <a:xfrm>
            <a:off x="4853950" y="1256550"/>
            <a:ext cx="3807300" cy="263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rgbClr val="000000"/>
              </a:buClr>
              <a:buSzPts val="1100"/>
              <a:buFont typeface="Arial"/>
              <a:buNone/>
            </a:pPr>
            <a:r>
              <a:rPr lang="en">
                <a:solidFill>
                  <a:srgbClr val="000000"/>
                </a:solidFill>
                <a:latin typeface="Electrolize"/>
                <a:ea typeface="Electrolize"/>
                <a:cs typeface="Electrolize"/>
                <a:sym typeface="Electrolize"/>
              </a:rPr>
              <a:t>MCT</a:t>
            </a:r>
            <a:r>
              <a:rPr lang="en">
                <a:latin typeface="Electrolize"/>
                <a:ea typeface="Electrolize"/>
                <a:cs typeface="Electrolize"/>
                <a:sym typeface="Electrolize"/>
              </a:rPr>
              <a:t> EventShield</a:t>
            </a:r>
            <a:r>
              <a:rPr lang="en">
                <a:solidFill>
                  <a:srgbClr val="000000"/>
                </a:solidFill>
                <a:latin typeface="Electrolize"/>
                <a:ea typeface="Electrolize"/>
                <a:cs typeface="Electrolize"/>
                <a:sym typeface="Electrolize"/>
              </a:rPr>
              <a:t> solution consists of an endpoint security agent, deployed to the monitored systems, and a management server, which collects and analyzes data gathered by the agents providing a data visualization dashboard that allows users to navigate through their security alerts.</a:t>
            </a:r>
            <a:endParaRPr>
              <a:solidFill>
                <a:srgbClr val="000000"/>
              </a:solidFill>
              <a:latin typeface="Electrolize"/>
              <a:ea typeface="Electrolize"/>
              <a:cs typeface="Electrolize"/>
              <a:sym typeface="Electrolize"/>
            </a:endParaRPr>
          </a:p>
          <a:p>
            <a:pPr indent="0" lvl="0" marL="0" rtl="0" algn="just">
              <a:lnSpc>
                <a:spcPct val="115000"/>
              </a:lnSpc>
              <a:spcBef>
                <a:spcPts val="0"/>
              </a:spcBef>
              <a:spcAft>
                <a:spcPts val="0"/>
              </a:spcAft>
              <a:buClr>
                <a:srgbClr val="000000"/>
              </a:buClr>
              <a:buSzPts val="1100"/>
              <a:buFont typeface="Arial"/>
              <a:buNone/>
            </a:pPr>
            <a:r>
              <a:rPr lang="en">
                <a:solidFill>
                  <a:srgbClr val="000000"/>
                </a:solidFill>
                <a:latin typeface="Electrolize"/>
                <a:ea typeface="Electrolize"/>
                <a:cs typeface="Electrolize"/>
                <a:sym typeface="Electrolize"/>
              </a:rPr>
              <a:t>MCT</a:t>
            </a:r>
            <a:r>
              <a:rPr lang="en">
                <a:latin typeface="Electrolize"/>
                <a:ea typeface="Electrolize"/>
                <a:cs typeface="Electrolize"/>
                <a:sym typeface="Electrolize"/>
              </a:rPr>
              <a:t> EventShield</a:t>
            </a:r>
            <a:r>
              <a:rPr lang="en">
                <a:solidFill>
                  <a:srgbClr val="000000"/>
                </a:solidFill>
                <a:latin typeface="Electrolize"/>
                <a:ea typeface="Electrolize"/>
                <a:cs typeface="Electrolize"/>
                <a:sym typeface="Electrolize"/>
              </a:rPr>
              <a:t> also provides agentless monitoring of endpoints with the use of syslog protocol. </a:t>
            </a:r>
            <a:endParaRPr>
              <a:solidFill>
                <a:srgbClr val="000000"/>
              </a:solidFill>
              <a:latin typeface="Electrolize"/>
              <a:ea typeface="Electrolize"/>
              <a:cs typeface="Electrolize"/>
              <a:sym typeface="Electrolize"/>
            </a:endParaRPr>
          </a:p>
        </p:txBody>
      </p:sp>
      <p:pic>
        <p:nvPicPr>
          <p:cNvPr id="2289" name="Google Shape;2289;p61"/>
          <p:cNvPicPr preferRelativeResize="0"/>
          <p:nvPr/>
        </p:nvPicPr>
        <p:blipFill>
          <a:blip r:embed="rId3">
            <a:alphaModFix/>
          </a:blip>
          <a:stretch>
            <a:fillRect/>
          </a:stretch>
        </p:blipFill>
        <p:spPr>
          <a:xfrm>
            <a:off x="581350" y="1806583"/>
            <a:ext cx="3807300" cy="25067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62"/>
          <p:cNvSpPr txBox="1"/>
          <p:nvPr>
            <p:ph idx="1" type="subTitle"/>
          </p:nvPr>
        </p:nvSpPr>
        <p:spPr>
          <a:xfrm>
            <a:off x="466925" y="1709100"/>
            <a:ext cx="1934100" cy="17253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Log Data Analysi</a:t>
            </a:r>
            <a:r>
              <a:rPr lang="en" sz="1000">
                <a:solidFill>
                  <a:schemeClr val="hlink"/>
                </a:solidFill>
                <a:latin typeface="Calibri"/>
                <a:ea typeface="Calibri"/>
                <a:cs typeface="Calibri"/>
                <a:sym typeface="Calibri"/>
              </a:rPr>
              <a:t>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File Integrity Monitoring</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Configuration Assessment</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Container Security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Vulnerability Detection</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Security Events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Centralized Syslog Server</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Rootkits Detection</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System Inventory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Active Response</a:t>
            </a:r>
            <a:endParaRPr sz="1000">
              <a:latin typeface="Calibri"/>
              <a:ea typeface="Calibri"/>
              <a:cs typeface="Calibri"/>
              <a:sym typeface="Calibri"/>
            </a:endParaRPr>
          </a:p>
        </p:txBody>
      </p:sp>
      <p:sp>
        <p:nvSpPr>
          <p:cNvPr id="2295" name="Google Shape;2295;p62"/>
          <p:cNvSpPr txBox="1"/>
          <p:nvPr>
            <p:ph type="title"/>
          </p:nvPr>
        </p:nvSpPr>
        <p:spPr>
          <a:xfrm>
            <a:off x="4669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EventShield Features</a:t>
            </a:r>
            <a:endParaRPr/>
          </a:p>
        </p:txBody>
      </p:sp>
      <p:pic>
        <p:nvPicPr>
          <p:cNvPr id="2296" name="Google Shape;2296;p62"/>
          <p:cNvPicPr preferRelativeResize="0"/>
          <p:nvPr>
            <p:ph idx="2" type="pic"/>
          </p:nvPr>
        </p:nvPicPr>
        <p:blipFill rotWithShape="1">
          <a:blip r:embed="rId3">
            <a:alphaModFix/>
          </a:blip>
          <a:srcRect b="0" l="12512" r="12519" t="0"/>
          <a:stretch/>
        </p:blipFill>
        <p:spPr>
          <a:xfrm>
            <a:off x="5119625" y="750900"/>
            <a:ext cx="3641700" cy="3641700"/>
          </a:xfrm>
          <a:prstGeom prst="ellipse">
            <a:avLst/>
          </a:prstGeom>
        </p:spPr>
      </p:pic>
      <p:grpSp>
        <p:nvGrpSpPr>
          <p:cNvPr id="2297" name="Google Shape;2297;p62"/>
          <p:cNvGrpSpPr/>
          <p:nvPr/>
        </p:nvGrpSpPr>
        <p:grpSpPr>
          <a:xfrm>
            <a:off x="2385560" y="3663617"/>
            <a:ext cx="300770" cy="54726"/>
            <a:chOff x="4770650" y="685575"/>
            <a:chExt cx="158250" cy="28800"/>
          </a:xfrm>
        </p:grpSpPr>
        <p:sp>
          <p:nvSpPr>
            <p:cNvPr id="2298" name="Google Shape;2298;p62"/>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2"/>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2"/>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62"/>
          <p:cNvGrpSpPr/>
          <p:nvPr/>
        </p:nvGrpSpPr>
        <p:grpSpPr>
          <a:xfrm flipH="1">
            <a:off x="-1364772" y="4185412"/>
            <a:ext cx="4563990" cy="1409125"/>
            <a:chOff x="5092229" y="-180802"/>
            <a:chExt cx="5253816" cy="1622108"/>
          </a:xfrm>
        </p:grpSpPr>
        <p:sp>
          <p:nvSpPr>
            <p:cNvPr id="2302" name="Google Shape;2302;p62"/>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2"/>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2"/>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2"/>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2"/>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2"/>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2"/>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2"/>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2"/>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2"/>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62"/>
          <p:cNvGrpSpPr/>
          <p:nvPr/>
        </p:nvGrpSpPr>
        <p:grpSpPr>
          <a:xfrm flipH="1">
            <a:off x="-1713671" y="287757"/>
            <a:ext cx="5053091" cy="435777"/>
            <a:chOff x="5896679" y="4472082"/>
            <a:chExt cx="5053091" cy="435777"/>
          </a:xfrm>
        </p:grpSpPr>
        <p:grpSp>
          <p:nvGrpSpPr>
            <p:cNvPr id="2313" name="Google Shape;2313;p62"/>
            <p:cNvGrpSpPr/>
            <p:nvPr/>
          </p:nvGrpSpPr>
          <p:grpSpPr>
            <a:xfrm flipH="1" rot="-5400000">
              <a:off x="7373411" y="2995351"/>
              <a:ext cx="435777" cy="3389240"/>
              <a:chOff x="4566275" y="2563884"/>
              <a:chExt cx="61675" cy="479675"/>
            </a:xfrm>
          </p:grpSpPr>
          <p:sp>
            <p:nvSpPr>
              <p:cNvPr id="2314" name="Google Shape;2314;p62"/>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2"/>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62"/>
            <p:cNvGrpSpPr/>
            <p:nvPr/>
          </p:nvGrpSpPr>
          <p:grpSpPr>
            <a:xfrm rot="-5400000">
              <a:off x="8886321" y="3688564"/>
              <a:ext cx="109695" cy="2328855"/>
              <a:chOff x="4541850" y="2791375"/>
              <a:chExt cx="15525" cy="329600"/>
            </a:xfrm>
          </p:grpSpPr>
          <p:sp>
            <p:nvSpPr>
              <p:cNvPr id="2317" name="Google Shape;2317;p62"/>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2"/>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62"/>
            <p:cNvGrpSpPr/>
            <p:nvPr/>
          </p:nvGrpSpPr>
          <p:grpSpPr>
            <a:xfrm rot="-5400000">
              <a:off x="9730496" y="3525526"/>
              <a:ext cx="109695" cy="2328855"/>
              <a:chOff x="4541850" y="2791375"/>
              <a:chExt cx="15525" cy="329600"/>
            </a:xfrm>
          </p:grpSpPr>
          <p:sp>
            <p:nvSpPr>
              <p:cNvPr id="2320" name="Google Shape;2320;p62"/>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2"/>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322" name="Google Shape;2322;p62"/>
          <p:cNvPicPr preferRelativeResize="0"/>
          <p:nvPr/>
        </p:nvPicPr>
        <p:blipFill>
          <a:blip r:embed="rId4">
            <a:alphaModFix/>
          </a:blip>
          <a:stretch>
            <a:fillRect/>
          </a:stretch>
        </p:blipFill>
        <p:spPr>
          <a:xfrm>
            <a:off x="8428650" y="-3"/>
            <a:ext cx="715350" cy="603577"/>
          </a:xfrm>
          <a:prstGeom prst="rect">
            <a:avLst/>
          </a:prstGeom>
          <a:noFill/>
          <a:ln>
            <a:noFill/>
          </a:ln>
        </p:spPr>
      </p:pic>
      <p:sp>
        <p:nvSpPr>
          <p:cNvPr id="2323" name="Google Shape;2323;p62"/>
          <p:cNvSpPr txBox="1"/>
          <p:nvPr>
            <p:ph type="title"/>
          </p:nvPr>
        </p:nvSpPr>
        <p:spPr>
          <a:xfrm>
            <a:off x="26863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EventShield </a:t>
            </a:r>
            <a:r>
              <a:rPr lang="en"/>
              <a:t>Benefits</a:t>
            </a:r>
            <a:endParaRPr/>
          </a:p>
        </p:txBody>
      </p:sp>
      <p:sp>
        <p:nvSpPr>
          <p:cNvPr id="2324" name="Google Shape;2324;p62"/>
          <p:cNvSpPr txBox="1"/>
          <p:nvPr>
            <p:ph idx="1" type="subTitle"/>
          </p:nvPr>
        </p:nvSpPr>
        <p:spPr>
          <a:xfrm>
            <a:off x="2686325" y="1709100"/>
            <a:ext cx="2326500" cy="17253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Enhanced Threat Protection</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Log Management</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Incident Response</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Real-Time Alerts</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Threat Intelligence</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Compliance Reporting</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Scalability</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Customizable Rules and Policies</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Centralized Visibility</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Data Visualization</a:t>
            </a:r>
            <a:endParaRPr sz="1000">
              <a:solidFill>
                <a:schemeClr val="hlink"/>
              </a:solidFill>
              <a:latin typeface="Calibri"/>
              <a:ea typeface="Calibri"/>
              <a:cs typeface="Calibri"/>
              <a:sym typeface="Calibri"/>
            </a:endParaRPr>
          </a:p>
          <a:p>
            <a:pPr indent="-292100" lvl="0" marL="457200" rtl="0" algn="just">
              <a:lnSpc>
                <a:spcPct val="150000"/>
              </a:lnSpc>
              <a:spcBef>
                <a:spcPts val="0"/>
              </a:spcBef>
              <a:spcAft>
                <a:spcPts val="1200"/>
              </a:spcAft>
              <a:buClr>
                <a:schemeClr val="hlink"/>
              </a:buClr>
              <a:buSzPts val="1000"/>
              <a:buFont typeface="Calibri"/>
              <a:buChar char="●"/>
            </a:pPr>
            <a:r>
              <a:rPr lang="en" sz="1000">
                <a:solidFill>
                  <a:schemeClr val="hlink"/>
                </a:solidFill>
                <a:latin typeface="Calibri"/>
                <a:ea typeface="Calibri"/>
                <a:cs typeface="Calibri"/>
                <a:sym typeface="Calibri"/>
              </a:rPr>
              <a:t>Customized Dashboards</a:t>
            </a:r>
            <a:endParaRPr sz="1000">
              <a:solidFill>
                <a:schemeClr val="hlink"/>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63"/>
          <p:cNvSpPr txBox="1"/>
          <p:nvPr>
            <p:ph type="title"/>
          </p:nvPr>
        </p:nvSpPr>
        <p:spPr>
          <a:xfrm>
            <a:off x="441250" y="-350675"/>
            <a:ext cx="4087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hlink"/>
                </a:solidFill>
                <a:highlight>
                  <a:srgbClr val="FFF2CC"/>
                </a:highlight>
                <a:latin typeface="Lato Light"/>
                <a:ea typeface="Lato Light"/>
                <a:cs typeface="Lato Light"/>
                <a:sym typeface="Lato Light"/>
              </a:rPr>
              <a:t>Network Monitoring</a:t>
            </a:r>
            <a:endParaRPr sz="30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None/>
            </a:pPr>
            <a:r>
              <a:rPr lang="en" sz="3000">
                <a:solidFill>
                  <a:schemeClr val="hlink"/>
                </a:solidFill>
                <a:highlight>
                  <a:srgbClr val="FFF2CC"/>
                </a:highlight>
                <a:latin typeface="Lato Light"/>
                <a:ea typeface="Lato Light"/>
                <a:cs typeface="Lato Light"/>
                <a:sym typeface="Lato Light"/>
              </a:rPr>
              <a:t>System</a:t>
            </a:r>
            <a:endParaRPr sz="27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None/>
            </a:pPr>
            <a:r>
              <a:rPr b="1" lang="en" sz="2700">
                <a:solidFill>
                  <a:schemeClr val="hlink"/>
                </a:solidFill>
                <a:highlight>
                  <a:srgbClr val="FFF2CC"/>
                </a:highlight>
                <a:latin typeface="Lato"/>
                <a:ea typeface="Lato"/>
                <a:cs typeface="Lato"/>
                <a:sym typeface="Lato"/>
              </a:rPr>
              <a:t>MCT NMS</a:t>
            </a:r>
            <a:endParaRPr sz="9700"/>
          </a:p>
        </p:txBody>
      </p:sp>
      <p:sp>
        <p:nvSpPr>
          <p:cNvPr id="2330" name="Google Shape;2330;p63"/>
          <p:cNvSpPr txBox="1"/>
          <p:nvPr/>
        </p:nvSpPr>
        <p:spPr>
          <a:xfrm>
            <a:off x="4853950" y="1256550"/>
            <a:ext cx="3807300" cy="238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MCTNMS collects and reports on a variety of data from a computer network, including routers, switches, firewalls, load balancers and even endpoints, like servers and workstations. The collected data is filtered and analyzed to identify a variety of network problems like device failures, link outages, interface errors, packet loss, application response time, configuration changes.</a:t>
            </a:r>
            <a:endParaRPr>
              <a:latin typeface="Electrolize"/>
              <a:ea typeface="Electrolize"/>
              <a:cs typeface="Electrolize"/>
              <a:sym typeface="Electrolize"/>
            </a:endParaRPr>
          </a:p>
        </p:txBody>
      </p:sp>
      <p:pic>
        <p:nvPicPr>
          <p:cNvPr id="2331" name="Google Shape;2331;p63"/>
          <p:cNvPicPr preferRelativeResize="0"/>
          <p:nvPr/>
        </p:nvPicPr>
        <p:blipFill>
          <a:blip r:embed="rId3">
            <a:alphaModFix/>
          </a:blip>
          <a:stretch>
            <a:fillRect/>
          </a:stretch>
        </p:blipFill>
        <p:spPr>
          <a:xfrm>
            <a:off x="473313" y="1796650"/>
            <a:ext cx="4023374" cy="2564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64"/>
          <p:cNvSpPr/>
          <p:nvPr/>
        </p:nvSpPr>
        <p:spPr>
          <a:xfrm>
            <a:off x="523925" y="1460625"/>
            <a:ext cx="4919700" cy="21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lectrolize"/>
              <a:ea typeface="Electrolize"/>
              <a:cs typeface="Electrolize"/>
              <a:sym typeface="Electrolize"/>
            </a:endParaRPr>
          </a:p>
        </p:txBody>
      </p:sp>
      <p:sp>
        <p:nvSpPr>
          <p:cNvPr id="2337" name="Google Shape;2337;p64"/>
          <p:cNvSpPr txBox="1"/>
          <p:nvPr>
            <p:ph idx="1" type="subTitle"/>
          </p:nvPr>
        </p:nvSpPr>
        <p:spPr>
          <a:xfrm>
            <a:off x="461575" y="1460625"/>
            <a:ext cx="1934100" cy="17253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Network Monitoring</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Automated Discovery</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Alarms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Events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In app &amp; Push Notifications </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Time Series Graph</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Thresholds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Reporting Interface</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Network Topology</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Customizable Dashboards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Surveillance of Entire Network</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Remote Data Collection – Custom Pollers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Data Collection</a:t>
            </a:r>
            <a:endParaRPr sz="1000">
              <a:solidFill>
                <a:schemeClr val="hlink"/>
              </a:solidFill>
              <a:latin typeface="Calibri"/>
              <a:ea typeface="Calibri"/>
              <a:cs typeface="Calibri"/>
              <a:sym typeface="Calibri"/>
            </a:endParaRPr>
          </a:p>
        </p:txBody>
      </p:sp>
      <p:sp>
        <p:nvSpPr>
          <p:cNvPr id="2338" name="Google Shape;2338;p64"/>
          <p:cNvSpPr txBox="1"/>
          <p:nvPr>
            <p:ph type="title"/>
          </p:nvPr>
        </p:nvSpPr>
        <p:spPr>
          <a:xfrm>
            <a:off x="1915125" y="723525"/>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MCTNMS </a:t>
            </a:r>
            <a:r>
              <a:rPr lang="en"/>
              <a:t>Features</a:t>
            </a:r>
            <a:endParaRPr/>
          </a:p>
        </p:txBody>
      </p:sp>
      <p:grpSp>
        <p:nvGrpSpPr>
          <p:cNvPr id="2339" name="Google Shape;2339;p64"/>
          <p:cNvGrpSpPr/>
          <p:nvPr/>
        </p:nvGrpSpPr>
        <p:grpSpPr>
          <a:xfrm>
            <a:off x="2385560" y="3663617"/>
            <a:ext cx="300770" cy="54726"/>
            <a:chOff x="4770650" y="685575"/>
            <a:chExt cx="158250" cy="28800"/>
          </a:xfrm>
        </p:grpSpPr>
        <p:sp>
          <p:nvSpPr>
            <p:cNvPr id="2340" name="Google Shape;2340;p64"/>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64"/>
          <p:cNvGrpSpPr/>
          <p:nvPr/>
        </p:nvGrpSpPr>
        <p:grpSpPr>
          <a:xfrm flipH="1">
            <a:off x="-1364772" y="4185412"/>
            <a:ext cx="4563990" cy="1409125"/>
            <a:chOff x="5092229" y="-180802"/>
            <a:chExt cx="5253816" cy="1622108"/>
          </a:xfrm>
        </p:grpSpPr>
        <p:sp>
          <p:nvSpPr>
            <p:cNvPr id="2344" name="Google Shape;2344;p64"/>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64"/>
          <p:cNvGrpSpPr/>
          <p:nvPr/>
        </p:nvGrpSpPr>
        <p:grpSpPr>
          <a:xfrm flipH="1">
            <a:off x="-1713671" y="287757"/>
            <a:ext cx="5053091" cy="435777"/>
            <a:chOff x="5896679" y="4472082"/>
            <a:chExt cx="5053091" cy="435777"/>
          </a:xfrm>
        </p:grpSpPr>
        <p:grpSp>
          <p:nvGrpSpPr>
            <p:cNvPr id="2355" name="Google Shape;2355;p64"/>
            <p:cNvGrpSpPr/>
            <p:nvPr/>
          </p:nvGrpSpPr>
          <p:grpSpPr>
            <a:xfrm flipH="1" rot="-5400000">
              <a:off x="7373411" y="2995351"/>
              <a:ext cx="435777" cy="3389240"/>
              <a:chOff x="4566275" y="2563884"/>
              <a:chExt cx="61675" cy="479675"/>
            </a:xfrm>
          </p:grpSpPr>
          <p:sp>
            <p:nvSpPr>
              <p:cNvPr id="2356" name="Google Shape;2356;p64"/>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64"/>
            <p:cNvGrpSpPr/>
            <p:nvPr/>
          </p:nvGrpSpPr>
          <p:grpSpPr>
            <a:xfrm rot="-5400000">
              <a:off x="8886321" y="3688564"/>
              <a:ext cx="109695" cy="2328855"/>
              <a:chOff x="4541850" y="2791375"/>
              <a:chExt cx="15525" cy="329600"/>
            </a:xfrm>
          </p:grpSpPr>
          <p:sp>
            <p:nvSpPr>
              <p:cNvPr id="2359" name="Google Shape;2359;p64"/>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64"/>
            <p:cNvGrpSpPr/>
            <p:nvPr/>
          </p:nvGrpSpPr>
          <p:grpSpPr>
            <a:xfrm rot="-5400000">
              <a:off x="9730496" y="3525526"/>
              <a:ext cx="109695" cy="2328855"/>
              <a:chOff x="4541850" y="2791375"/>
              <a:chExt cx="15525" cy="329600"/>
            </a:xfrm>
          </p:grpSpPr>
          <p:sp>
            <p:nvSpPr>
              <p:cNvPr id="2362" name="Google Shape;2362;p64"/>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364" name="Google Shape;2364;p64"/>
          <p:cNvPicPr preferRelativeResize="0"/>
          <p:nvPr/>
        </p:nvPicPr>
        <p:blipFill>
          <a:blip r:embed="rId3">
            <a:alphaModFix/>
          </a:blip>
          <a:stretch>
            <a:fillRect/>
          </a:stretch>
        </p:blipFill>
        <p:spPr>
          <a:xfrm>
            <a:off x="8428650" y="-3"/>
            <a:ext cx="715350" cy="603577"/>
          </a:xfrm>
          <a:prstGeom prst="rect">
            <a:avLst/>
          </a:prstGeom>
          <a:noFill/>
          <a:ln>
            <a:noFill/>
          </a:ln>
        </p:spPr>
      </p:pic>
      <p:sp>
        <p:nvSpPr>
          <p:cNvPr id="2365" name="Google Shape;2365;p64"/>
          <p:cNvSpPr txBox="1"/>
          <p:nvPr>
            <p:ph idx="1" type="subTitle"/>
          </p:nvPr>
        </p:nvSpPr>
        <p:spPr>
          <a:xfrm>
            <a:off x="3190163" y="1460625"/>
            <a:ext cx="2326500" cy="17253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Manual/Automated Provisioning of Nodes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Performance Monitoring</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Protocols availability Monitoring</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SLA Monitoring &amp; Reporting</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Outages Report</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Troubleshooting</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Configurable</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Security</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Network automation</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Nodes/IP Device Insights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Correlation</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Trend Analysis</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Geolocation</a:t>
            </a:r>
            <a:endParaRPr sz="800">
              <a:solidFill>
                <a:schemeClr val="hlink"/>
              </a:solidFill>
              <a:latin typeface="Lato"/>
              <a:ea typeface="Lato"/>
              <a:cs typeface="Lato"/>
              <a:sym typeface="Lato"/>
            </a:endParaRPr>
          </a:p>
          <a:p>
            <a:pPr indent="-279400" lvl="0" marL="457200" rtl="0" algn="l">
              <a:spcBef>
                <a:spcPts val="0"/>
              </a:spcBef>
              <a:spcAft>
                <a:spcPts val="0"/>
              </a:spcAft>
              <a:buClr>
                <a:schemeClr val="hlink"/>
              </a:buClr>
              <a:buSzPts val="800"/>
              <a:buFont typeface="Lato"/>
              <a:buChar char="●"/>
            </a:pPr>
            <a:r>
              <a:rPr lang="en" sz="800">
                <a:solidFill>
                  <a:schemeClr val="hlink"/>
                </a:solidFill>
                <a:latin typeface="Lato"/>
                <a:ea typeface="Lato"/>
                <a:cs typeface="Lato"/>
                <a:sym typeface="Lato"/>
              </a:rPr>
              <a:t>User/Admin-friendly</a:t>
            </a:r>
            <a:endParaRPr sz="1000">
              <a:solidFill>
                <a:schemeClr val="hlink"/>
              </a:solidFill>
              <a:latin typeface="Calibri"/>
              <a:ea typeface="Calibri"/>
              <a:cs typeface="Calibri"/>
              <a:sym typeface="Calibri"/>
            </a:endParaRPr>
          </a:p>
        </p:txBody>
      </p:sp>
      <p:sp>
        <p:nvSpPr>
          <p:cNvPr id="2366" name="Google Shape;2366;p64"/>
          <p:cNvSpPr txBox="1"/>
          <p:nvPr>
            <p:ph type="title"/>
          </p:nvPr>
        </p:nvSpPr>
        <p:spPr>
          <a:xfrm>
            <a:off x="6102600" y="723525"/>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MCTNMS Benefits</a:t>
            </a:r>
            <a:endParaRPr/>
          </a:p>
        </p:txBody>
      </p:sp>
      <p:sp>
        <p:nvSpPr>
          <p:cNvPr id="2367" name="Google Shape;2367;p64"/>
          <p:cNvSpPr txBox="1"/>
          <p:nvPr/>
        </p:nvSpPr>
        <p:spPr>
          <a:xfrm>
            <a:off x="5572950" y="1618000"/>
            <a:ext cx="3207300" cy="3018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b="1" lang="en" sz="1000">
                <a:solidFill>
                  <a:srgbClr val="000000"/>
                </a:solidFill>
                <a:latin typeface="Electrolize"/>
                <a:ea typeface="Electrolize"/>
                <a:cs typeface="Electrolize"/>
                <a:sym typeface="Electrolize"/>
              </a:rPr>
              <a:t>Event collection and processing:</a:t>
            </a:r>
            <a:r>
              <a:rPr lang="en" sz="1000">
                <a:solidFill>
                  <a:srgbClr val="000000"/>
                </a:solidFill>
                <a:latin typeface="Electrolize"/>
                <a:ea typeface="Electrolize"/>
                <a:cs typeface="Electrolize"/>
                <a:sym typeface="Electrolize"/>
              </a:rPr>
              <a:t> Event collection relies on Simple Network Management Protocol (SNMP) and syslog to collect network event data. Event processing is used to identify critical events, reducing the volume of alerts that network administrators must use to identify the root cause of the problems. </a:t>
            </a:r>
            <a:endParaRPr sz="1000">
              <a:solidFill>
                <a:srgbClr val="000000"/>
              </a:solidFill>
              <a:latin typeface="Electrolize"/>
              <a:ea typeface="Electrolize"/>
              <a:cs typeface="Electrolize"/>
              <a:sym typeface="Electrolize"/>
            </a:endParaRPr>
          </a:p>
          <a:p>
            <a:pPr indent="0" lvl="0" marL="0" rtl="0" algn="just">
              <a:lnSpc>
                <a:spcPct val="100000"/>
              </a:lnSpc>
              <a:spcBef>
                <a:spcPts val="0"/>
              </a:spcBef>
              <a:spcAft>
                <a:spcPts val="0"/>
              </a:spcAft>
              <a:buNone/>
            </a:pPr>
            <a:r>
              <a:t/>
            </a:r>
            <a:endParaRPr sz="1000">
              <a:latin typeface="Electrolize"/>
              <a:ea typeface="Electrolize"/>
              <a:cs typeface="Electrolize"/>
              <a:sym typeface="Electrolize"/>
            </a:endParaRPr>
          </a:p>
          <a:p>
            <a:pPr indent="0" lvl="0" marL="0" rtl="0" algn="just">
              <a:lnSpc>
                <a:spcPct val="100000"/>
              </a:lnSpc>
              <a:spcBef>
                <a:spcPts val="0"/>
              </a:spcBef>
              <a:spcAft>
                <a:spcPts val="0"/>
              </a:spcAft>
              <a:buNone/>
            </a:pPr>
            <a:r>
              <a:rPr b="1" lang="en" sz="1000">
                <a:solidFill>
                  <a:srgbClr val="000000"/>
                </a:solidFill>
                <a:latin typeface="Electrolize"/>
                <a:ea typeface="Electrolize"/>
                <a:cs typeface="Electrolize"/>
                <a:sym typeface="Electrolize"/>
              </a:rPr>
              <a:t>Network change and configuration management:</a:t>
            </a:r>
            <a:r>
              <a:rPr lang="en" sz="1000">
                <a:solidFill>
                  <a:srgbClr val="000000"/>
                </a:solidFill>
                <a:latin typeface="Electrolize"/>
                <a:ea typeface="Electrolize"/>
                <a:cs typeface="Electrolize"/>
                <a:sym typeface="Electrolize"/>
              </a:rPr>
              <a:t> Network change and configuration management (NCCM) archives network device configurations and can be used to automate configuration updates. Configurations may be retrieved and updated using any the command-line interface (CLI), Configuration analysis identifies day-to-day changes and audit compliance exceptions where configurations don't match network design policies. </a:t>
            </a:r>
            <a:endParaRPr sz="1000">
              <a:solidFill>
                <a:srgbClr val="000000"/>
              </a:solidFill>
              <a:latin typeface="Electrolize"/>
              <a:ea typeface="Electrolize"/>
              <a:cs typeface="Electrolize"/>
              <a:sym typeface="Electrolize"/>
            </a:endParaRPr>
          </a:p>
          <a:p>
            <a:pPr indent="0" lvl="0" marL="0" rtl="0" algn="just">
              <a:lnSpc>
                <a:spcPct val="100000"/>
              </a:lnSpc>
              <a:spcBef>
                <a:spcPts val="0"/>
              </a:spcBef>
              <a:spcAft>
                <a:spcPts val="0"/>
              </a:spcAft>
              <a:buNone/>
            </a:pPr>
            <a:r>
              <a:t/>
            </a:r>
            <a:endParaRPr sz="1000">
              <a:latin typeface="Electrolize"/>
              <a:ea typeface="Electrolize"/>
              <a:cs typeface="Electrolize"/>
              <a:sym typeface="Electrolize"/>
            </a:endParaRPr>
          </a:p>
          <a:p>
            <a:pPr indent="0" lvl="0" marL="0" rtl="0" algn="just">
              <a:lnSpc>
                <a:spcPct val="100000"/>
              </a:lnSpc>
              <a:spcBef>
                <a:spcPts val="0"/>
              </a:spcBef>
              <a:spcAft>
                <a:spcPts val="0"/>
              </a:spcAft>
              <a:buNone/>
            </a:pPr>
            <a:r>
              <a:rPr b="1" lang="en" sz="1000">
                <a:solidFill>
                  <a:srgbClr val="000000"/>
                </a:solidFill>
                <a:latin typeface="Electrolize"/>
                <a:ea typeface="Electrolize"/>
                <a:cs typeface="Electrolize"/>
                <a:sym typeface="Electrolize"/>
              </a:rPr>
              <a:t>Telemetry:</a:t>
            </a:r>
            <a:r>
              <a:rPr lang="en" sz="1000">
                <a:solidFill>
                  <a:srgbClr val="000000"/>
                </a:solidFill>
                <a:latin typeface="Electrolize"/>
                <a:ea typeface="Electrolize"/>
                <a:cs typeface="Electrolize"/>
                <a:sym typeface="Electrolize"/>
              </a:rPr>
              <a:t> Devices and monitoring systems may employ network telemetry to push network performance data to a network monitoring system. Some network monitoring systems and related network devices use representational state transfer interfaces to collect data using these same data formats.</a:t>
            </a:r>
            <a:endParaRPr sz="1000">
              <a:solidFill>
                <a:srgbClr val="000000"/>
              </a:solidFill>
              <a:latin typeface="Electrolize"/>
              <a:ea typeface="Electrolize"/>
              <a:cs typeface="Electrolize"/>
              <a:sym typeface="Electroliz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65"/>
          <p:cNvSpPr txBox="1"/>
          <p:nvPr>
            <p:ph type="title"/>
          </p:nvPr>
        </p:nvSpPr>
        <p:spPr>
          <a:xfrm>
            <a:off x="441250" y="-350675"/>
            <a:ext cx="4087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hlink"/>
                </a:solidFill>
                <a:highlight>
                  <a:srgbClr val="FFF2CC"/>
                </a:highlight>
                <a:latin typeface="Lato Light"/>
                <a:ea typeface="Lato Light"/>
                <a:cs typeface="Lato Light"/>
                <a:sym typeface="Lato Light"/>
              </a:rPr>
              <a:t>Identity &amp; Access Management</a:t>
            </a:r>
            <a:endParaRPr sz="30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None/>
            </a:pPr>
            <a:r>
              <a:rPr b="1" lang="en" sz="3000">
                <a:solidFill>
                  <a:schemeClr val="hlink"/>
                </a:solidFill>
                <a:highlight>
                  <a:srgbClr val="FFF2CC"/>
                </a:highlight>
                <a:latin typeface="Lato"/>
                <a:ea typeface="Lato"/>
                <a:cs typeface="Lato"/>
                <a:sym typeface="Lato"/>
              </a:rPr>
              <a:t>MCT IAM</a:t>
            </a:r>
            <a:endParaRPr sz="3000">
              <a:solidFill>
                <a:schemeClr val="hlink"/>
              </a:solidFill>
              <a:highlight>
                <a:srgbClr val="FFF2CC"/>
              </a:highlight>
              <a:latin typeface="Lato Light"/>
              <a:ea typeface="Lato Light"/>
              <a:cs typeface="Lato Light"/>
              <a:sym typeface="Lato Light"/>
            </a:endParaRPr>
          </a:p>
        </p:txBody>
      </p:sp>
      <p:sp>
        <p:nvSpPr>
          <p:cNvPr id="2373" name="Google Shape;2373;p65"/>
          <p:cNvSpPr txBox="1"/>
          <p:nvPr/>
        </p:nvSpPr>
        <p:spPr>
          <a:xfrm>
            <a:off x="4953325" y="216750"/>
            <a:ext cx="3807300" cy="471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IAM stands for Identity and Access Management. It is a framework of policies, technologies, and processes that ensure that only authorized individuals have access to an organization's systems, applications, and data. The main objective of IAM is to provide a secure and efficient way to manage identities, authentication, and authorization for both internal and external users.</a:t>
            </a:r>
            <a:endParaRPr>
              <a:solidFill>
                <a:schemeClr val="hlink"/>
              </a:solidFill>
              <a:latin typeface="Electrolize"/>
              <a:ea typeface="Electrolize"/>
              <a:cs typeface="Electrolize"/>
              <a:sym typeface="Electrolize"/>
            </a:endParaRPr>
          </a:p>
          <a:p>
            <a:pPr indent="0" lvl="0" marL="0" rtl="0" algn="just">
              <a:spcBef>
                <a:spcPts val="0"/>
              </a:spcBef>
              <a:spcAft>
                <a:spcPts val="0"/>
              </a:spcAft>
              <a:buClr>
                <a:schemeClr val="hlink"/>
              </a:buClr>
              <a:buSzPts val="1100"/>
              <a:buFont typeface="Arial"/>
              <a:buNone/>
            </a:pPr>
            <a:r>
              <a:t/>
            </a:r>
            <a:endParaRPr>
              <a:solidFill>
                <a:schemeClr val="hlink"/>
              </a:solidFill>
              <a:latin typeface="Electrolize"/>
              <a:ea typeface="Electrolize"/>
              <a:cs typeface="Electrolize"/>
              <a:sym typeface="Electrolize"/>
            </a:endParaRPr>
          </a:p>
          <a:p>
            <a:pPr indent="0" lvl="0" marL="0" rtl="0" algn="just">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IAM systems typically include several components, such as:</a:t>
            </a:r>
            <a:endParaRPr>
              <a:solidFill>
                <a:schemeClr val="hlink"/>
              </a:solidFill>
              <a:latin typeface="Electrolize"/>
              <a:ea typeface="Electrolize"/>
              <a:cs typeface="Electrolize"/>
              <a:sym typeface="Electrolize"/>
            </a:endParaRPr>
          </a:p>
          <a:p>
            <a:pPr indent="0" lvl="0" marL="0" rtl="0" algn="just">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Identity Governance: This component is responsible for managing user identities, provisioning and de-provisioning of user accounts, and enforcing security policies.</a:t>
            </a:r>
            <a:endParaRPr>
              <a:solidFill>
                <a:schemeClr val="hlink"/>
              </a:solidFill>
              <a:latin typeface="Electrolize"/>
              <a:ea typeface="Electrolize"/>
              <a:cs typeface="Electrolize"/>
              <a:sym typeface="Electrolize"/>
            </a:endParaRPr>
          </a:p>
          <a:p>
            <a:pPr indent="0" lvl="0" marL="0" rtl="0" algn="just">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Authentication: This component is responsible for verifying the identity of a user who is attempting to access an application or system.</a:t>
            </a:r>
            <a:endParaRPr>
              <a:solidFill>
                <a:schemeClr val="hlink"/>
              </a:solidFill>
              <a:latin typeface="Electrolize"/>
              <a:ea typeface="Electrolize"/>
              <a:cs typeface="Electrolize"/>
              <a:sym typeface="Electrolize"/>
            </a:endParaRPr>
          </a:p>
        </p:txBody>
      </p:sp>
      <p:pic>
        <p:nvPicPr>
          <p:cNvPr id="2374" name="Google Shape;2374;p65"/>
          <p:cNvPicPr preferRelativeResize="0"/>
          <p:nvPr/>
        </p:nvPicPr>
        <p:blipFill>
          <a:blip r:embed="rId3">
            <a:alphaModFix/>
          </a:blip>
          <a:stretch>
            <a:fillRect/>
          </a:stretch>
        </p:blipFill>
        <p:spPr>
          <a:xfrm>
            <a:off x="472625" y="1900650"/>
            <a:ext cx="4024751" cy="258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66"/>
          <p:cNvSpPr txBox="1"/>
          <p:nvPr>
            <p:ph idx="1" type="subTitle"/>
          </p:nvPr>
        </p:nvSpPr>
        <p:spPr>
          <a:xfrm>
            <a:off x="324425" y="1591800"/>
            <a:ext cx="2290500" cy="17253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120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Single sign-on (SSO)</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Social login integration</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Multi-factor authentication (MFA)</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User federation</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Authorization and permissions management</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Identity brokering</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OpenID Connect and OAuth 2.0 support</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Fine-grained password policies </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User self-service</a:t>
            </a:r>
            <a:endParaRPr sz="1000">
              <a:solidFill>
                <a:schemeClr val="hlink"/>
              </a:solidFill>
              <a:latin typeface="Calibri"/>
              <a:ea typeface="Calibri"/>
              <a:cs typeface="Calibri"/>
              <a:sym typeface="Calibri"/>
            </a:endParaRPr>
          </a:p>
          <a:p>
            <a:pPr indent="0" lvl="0" marL="457200" rtl="0" algn="just">
              <a:lnSpc>
                <a:spcPct val="100000"/>
              </a:lnSpc>
              <a:spcBef>
                <a:spcPts val="1200"/>
              </a:spcBef>
              <a:spcAft>
                <a:spcPts val="0"/>
              </a:spcAft>
              <a:buNone/>
            </a:pPr>
            <a:r>
              <a:t/>
            </a:r>
            <a:endParaRPr sz="1000">
              <a:solidFill>
                <a:schemeClr val="hlink"/>
              </a:solidFill>
              <a:latin typeface="Calibri"/>
              <a:ea typeface="Calibri"/>
              <a:cs typeface="Calibri"/>
              <a:sym typeface="Calibri"/>
            </a:endParaRPr>
          </a:p>
        </p:txBody>
      </p:sp>
      <p:sp>
        <p:nvSpPr>
          <p:cNvPr id="2380" name="Google Shape;2380;p66"/>
          <p:cNvSpPr txBox="1"/>
          <p:nvPr>
            <p:ph type="title"/>
          </p:nvPr>
        </p:nvSpPr>
        <p:spPr>
          <a:xfrm>
            <a:off x="4669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MCTIAM </a:t>
            </a:r>
            <a:r>
              <a:rPr lang="en"/>
              <a:t>Features</a:t>
            </a:r>
            <a:endParaRPr/>
          </a:p>
        </p:txBody>
      </p:sp>
      <p:pic>
        <p:nvPicPr>
          <p:cNvPr id="2381" name="Google Shape;2381;p66"/>
          <p:cNvPicPr preferRelativeResize="0"/>
          <p:nvPr>
            <p:ph idx="2" type="pic"/>
          </p:nvPr>
        </p:nvPicPr>
        <p:blipFill rotWithShape="1">
          <a:blip r:embed="rId3">
            <a:alphaModFix/>
          </a:blip>
          <a:srcRect b="0" l="21875" r="21875" t="0"/>
          <a:stretch/>
        </p:blipFill>
        <p:spPr>
          <a:xfrm>
            <a:off x="5119625" y="750900"/>
            <a:ext cx="3641700" cy="3641700"/>
          </a:xfrm>
          <a:prstGeom prst="ellipse">
            <a:avLst/>
          </a:prstGeom>
        </p:spPr>
      </p:pic>
      <p:grpSp>
        <p:nvGrpSpPr>
          <p:cNvPr id="2382" name="Google Shape;2382;p66"/>
          <p:cNvGrpSpPr/>
          <p:nvPr/>
        </p:nvGrpSpPr>
        <p:grpSpPr>
          <a:xfrm>
            <a:off x="2385560" y="3663617"/>
            <a:ext cx="300770" cy="54726"/>
            <a:chOff x="4770650" y="685575"/>
            <a:chExt cx="158250" cy="28800"/>
          </a:xfrm>
        </p:grpSpPr>
        <p:sp>
          <p:nvSpPr>
            <p:cNvPr id="2383" name="Google Shape;2383;p66"/>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6"/>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6"/>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66"/>
          <p:cNvGrpSpPr/>
          <p:nvPr/>
        </p:nvGrpSpPr>
        <p:grpSpPr>
          <a:xfrm flipH="1">
            <a:off x="-1364772" y="4185412"/>
            <a:ext cx="4563990" cy="1409125"/>
            <a:chOff x="5092229" y="-180802"/>
            <a:chExt cx="5253816" cy="1622108"/>
          </a:xfrm>
        </p:grpSpPr>
        <p:sp>
          <p:nvSpPr>
            <p:cNvPr id="2387" name="Google Shape;2387;p66"/>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6"/>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6"/>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6"/>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6"/>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6"/>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6"/>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6"/>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6"/>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6"/>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66"/>
          <p:cNvGrpSpPr/>
          <p:nvPr/>
        </p:nvGrpSpPr>
        <p:grpSpPr>
          <a:xfrm flipH="1">
            <a:off x="-1713671" y="287757"/>
            <a:ext cx="5053091" cy="435777"/>
            <a:chOff x="5896679" y="4472082"/>
            <a:chExt cx="5053091" cy="435777"/>
          </a:xfrm>
        </p:grpSpPr>
        <p:grpSp>
          <p:nvGrpSpPr>
            <p:cNvPr id="2398" name="Google Shape;2398;p66"/>
            <p:cNvGrpSpPr/>
            <p:nvPr/>
          </p:nvGrpSpPr>
          <p:grpSpPr>
            <a:xfrm flipH="1" rot="-5400000">
              <a:off x="7373411" y="2995351"/>
              <a:ext cx="435777" cy="3389240"/>
              <a:chOff x="4566275" y="2563884"/>
              <a:chExt cx="61675" cy="479675"/>
            </a:xfrm>
          </p:grpSpPr>
          <p:sp>
            <p:nvSpPr>
              <p:cNvPr id="2399" name="Google Shape;2399;p66"/>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6"/>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6"/>
            <p:cNvGrpSpPr/>
            <p:nvPr/>
          </p:nvGrpSpPr>
          <p:grpSpPr>
            <a:xfrm rot="-5400000">
              <a:off x="8886321" y="3688564"/>
              <a:ext cx="109695" cy="2328855"/>
              <a:chOff x="4541850" y="2791375"/>
              <a:chExt cx="15525" cy="329600"/>
            </a:xfrm>
          </p:grpSpPr>
          <p:sp>
            <p:nvSpPr>
              <p:cNvPr id="2402" name="Google Shape;2402;p66"/>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6"/>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66"/>
            <p:cNvGrpSpPr/>
            <p:nvPr/>
          </p:nvGrpSpPr>
          <p:grpSpPr>
            <a:xfrm rot="-5400000">
              <a:off x="9730496" y="3525526"/>
              <a:ext cx="109695" cy="2328855"/>
              <a:chOff x="4541850" y="2791375"/>
              <a:chExt cx="15525" cy="329600"/>
            </a:xfrm>
          </p:grpSpPr>
          <p:sp>
            <p:nvSpPr>
              <p:cNvPr id="2405" name="Google Shape;2405;p66"/>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6"/>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07" name="Google Shape;2407;p66"/>
          <p:cNvPicPr preferRelativeResize="0"/>
          <p:nvPr/>
        </p:nvPicPr>
        <p:blipFill>
          <a:blip r:embed="rId4">
            <a:alphaModFix/>
          </a:blip>
          <a:stretch>
            <a:fillRect/>
          </a:stretch>
        </p:blipFill>
        <p:spPr>
          <a:xfrm>
            <a:off x="8428650" y="-3"/>
            <a:ext cx="715350" cy="603577"/>
          </a:xfrm>
          <a:prstGeom prst="rect">
            <a:avLst/>
          </a:prstGeom>
          <a:noFill/>
          <a:ln>
            <a:noFill/>
          </a:ln>
        </p:spPr>
      </p:pic>
      <p:sp>
        <p:nvSpPr>
          <p:cNvPr id="2408" name="Google Shape;2408;p66"/>
          <p:cNvSpPr txBox="1"/>
          <p:nvPr>
            <p:ph type="title"/>
          </p:nvPr>
        </p:nvSpPr>
        <p:spPr>
          <a:xfrm>
            <a:off x="26863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MCTIAM</a:t>
            </a:r>
            <a:endParaRPr/>
          </a:p>
          <a:p>
            <a:pPr indent="0" lvl="0" marL="0" rtl="0" algn="l">
              <a:spcBef>
                <a:spcPts val="0"/>
              </a:spcBef>
              <a:spcAft>
                <a:spcPts val="0"/>
              </a:spcAft>
              <a:buNone/>
            </a:pPr>
            <a:r>
              <a:rPr lang="en"/>
              <a:t>Benefits</a:t>
            </a:r>
            <a:endParaRPr/>
          </a:p>
        </p:txBody>
      </p:sp>
      <p:sp>
        <p:nvSpPr>
          <p:cNvPr id="2409" name="Google Shape;2409;p66"/>
          <p:cNvSpPr txBox="1"/>
          <p:nvPr>
            <p:ph idx="1" type="subTitle"/>
          </p:nvPr>
        </p:nvSpPr>
        <p:spPr>
          <a:xfrm>
            <a:off x="2686325" y="1709100"/>
            <a:ext cx="2326500" cy="17253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Enhanced Threat Protection</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Log Management</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Incident Response</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Real-Time Alerts</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Threat Intelligence</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Compliance Reporting</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Scalability</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Customizable Rules and Policies</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Centralized Visibility</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Data Visualization</a:t>
            </a:r>
            <a:endParaRPr sz="1000">
              <a:solidFill>
                <a:schemeClr val="hlink"/>
              </a:solidFill>
              <a:latin typeface="Calibri"/>
              <a:ea typeface="Calibri"/>
              <a:cs typeface="Calibri"/>
              <a:sym typeface="Calibri"/>
            </a:endParaRPr>
          </a:p>
          <a:p>
            <a:pPr indent="-292100" lvl="0" marL="457200" rtl="0" algn="just">
              <a:lnSpc>
                <a:spcPct val="150000"/>
              </a:lnSpc>
              <a:spcBef>
                <a:spcPts val="0"/>
              </a:spcBef>
              <a:spcAft>
                <a:spcPts val="1200"/>
              </a:spcAft>
              <a:buClr>
                <a:schemeClr val="hlink"/>
              </a:buClr>
              <a:buSzPts val="1000"/>
              <a:buFont typeface="Calibri"/>
              <a:buChar char="●"/>
            </a:pPr>
            <a:r>
              <a:rPr lang="en" sz="1000">
                <a:solidFill>
                  <a:schemeClr val="hlink"/>
                </a:solidFill>
                <a:latin typeface="Calibri"/>
                <a:ea typeface="Calibri"/>
                <a:cs typeface="Calibri"/>
                <a:sym typeface="Calibri"/>
              </a:rPr>
              <a:t>Customized Dashboards</a:t>
            </a:r>
            <a:endParaRPr sz="1000">
              <a:solidFill>
                <a:schemeClr val="hlink"/>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pic>
        <p:nvPicPr>
          <p:cNvPr id="2414" name="Google Shape;2414;p67"/>
          <p:cNvPicPr preferRelativeResize="0"/>
          <p:nvPr/>
        </p:nvPicPr>
        <p:blipFill rotWithShape="1">
          <a:blip r:embed="rId3">
            <a:alphaModFix/>
          </a:blip>
          <a:srcRect b="11183" l="0" r="0" t="7890"/>
          <a:stretch/>
        </p:blipFill>
        <p:spPr>
          <a:xfrm>
            <a:off x="380325" y="1322700"/>
            <a:ext cx="4148425" cy="3184318"/>
          </a:xfrm>
          <a:prstGeom prst="rect">
            <a:avLst/>
          </a:prstGeom>
          <a:noFill/>
          <a:ln>
            <a:noFill/>
          </a:ln>
        </p:spPr>
      </p:pic>
      <p:sp>
        <p:nvSpPr>
          <p:cNvPr id="2415" name="Google Shape;2415;p67"/>
          <p:cNvSpPr txBox="1"/>
          <p:nvPr>
            <p:ph type="title"/>
          </p:nvPr>
        </p:nvSpPr>
        <p:spPr>
          <a:xfrm>
            <a:off x="441250" y="-350675"/>
            <a:ext cx="4087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hlink"/>
                </a:solidFill>
                <a:highlight>
                  <a:srgbClr val="FFF2CC"/>
                </a:highlight>
                <a:latin typeface="Lato Light"/>
                <a:ea typeface="Lato Light"/>
                <a:cs typeface="Lato Light"/>
                <a:sym typeface="Lato Light"/>
              </a:rPr>
              <a:t>MCT EGS</a:t>
            </a:r>
            <a:endParaRPr sz="30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None/>
            </a:pPr>
            <a:r>
              <a:rPr b="1" lang="en" sz="3000">
                <a:solidFill>
                  <a:schemeClr val="hlink"/>
                </a:solidFill>
                <a:highlight>
                  <a:srgbClr val="FFF2CC"/>
                </a:highlight>
                <a:latin typeface="Lato"/>
                <a:ea typeface="Lato"/>
                <a:cs typeface="Lato"/>
                <a:sym typeface="Lato"/>
              </a:rPr>
              <a:t>MCT Email Gateway Solution</a:t>
            </a:r>
            <a:endParaRPr sz="3000">
              <a:solidFill>
                <a:schemeClr val="hlink"/>
              </a:solidFill>
              <a:highlight>
                <a:srgbClr val="FFF2CC"/>
              </a:highlight>
              <a:latin typeface="Lato Light"/>
              <a:ea typeface="Lato Light"/>
              <a:cs typeface="Lato Light"/>
              <a:sym typeface="Lato Light"/>
            </a:endParaRPr>
          </a:p>
        </p:txBody>
      </p:sp>
      <p:sp>
        <p:nvSpPr>
          <p:cNvPr id="2416" name="Google Shape;2416;p67"/>
          <p:cNvSpPr txBox="1"/>
          <p:nvPr/>
        </p:nvSpPr>
        <p:spPr>
          <a:xfrm>
            <a:off x="4986475" y="636900"/>
            <a:ext cx="3807300" cy="386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MCT Email Gateway is a full-featured mail server solution that simplifies the process of setting up and managing email services for businesses and organizations. It offers a comprehensive email infrastructure, including support for popular email protocols such as IMAP, SMTP, and POP3, as well as webmail interfaces. It has multiple mail transfer agents, spam filters and virus filtering tools. Additionally MCT Email Gateway supports multi-domain and multi-language setups, making it suitable for both small businesses and large enterprises seeking a reliable and customizable email server solution.</a:t>
            </a:r>
            <a:endParaRPr>
              <a:solidFill>
                <a:schemeClr val="hlink"/>
              </a:solidFill>
              <a:latin typeface="Electrolize"/>
              <a:ea typeface="Electrolize"/>
              <a:cs typeface="Electrolize"/>
              <a:sym typeface="Electroliz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68"/>
          <p:cNvSpPr txBox="1"/>
          <p:nvPr>
            <p:ph idx="1" type="subTitle"/>
          </p:nvPr>
        </p:nvSpPr>
        <p:spPr>
          <a:xfrm>
            <a:off x="324425" y="1709100"/>
            <a:ext cx="2290500" cy="17253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Email Multi-Protocols Support: Webmail Interfaces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Multi-Domain Support</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Multi-Language Support</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Security Features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User and Domain Management</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Storage Options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Backup and Restore</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Clustering and High Availability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Integration with External Services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Automated Updates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Mobile Device Compatibility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Logging and Monitoring</a:t>
            </a:r>
            <a:endParaRPr sz="1000">
              <a:solidFill>
                <a:schemeClr val="hlink"/>
              </a:solidFill>
              <a:latin typeface="Calibri"/>
              <a:ea typeface="Calibri"/>
              <a:cs typeface="Calibri"/>
              <a:sym typeface="Calibri"/>
            </a:endParaRPr>
          </a:p>
          <a:p>
            <a:pPr indent="-292100" lvl="1" marL="914400" rtl="0" algn="just">
              <a:lnSpc>
                <a:spcPct val="100000"/>
              </a:lnSpc>
              <a:spcBef>
                <a:spcPts val="0"/>
              </a:spcBef>
              <a:spcAft>
                <a:spcPts val="0"/>
              </a:spcAft>
              <a:buClr>
                <a:schemeClr val="hlink"/>
              </a:buClr>
              <a:buSzPts val="1000"/>
              <a:buFont typeface="Calibri"/>
              <a:buChar char="○"/>
            </a:pPr>
            <a:r>
              <a:t/>
            </a:r>
            <a:endParaRPr sz="1000">
              <a:solidFill>
                <a:schemeClr val="hlink"/>
              </a:solidFill>
              <a:latin typeface="Calibri"/>
              <a:ea typeface="Calibri"/>
              <a:cs typeface="Calibri"/>
              <a:sym typeface="Calibri"/>
            </a:endParaRPr>
          </a:p>
        </p:txBody>
      </p:sp>
      <p:sp>
        <p:nvSpPr>
          <p:cNvPr id="2422" name="Google Shape;2422;p68"/>
          <p:cNvSpPr txBox="1"/>
          <p:nvPr>
            <p:ph type="title"/>
          </p:nvPr>
        </p:nvSpPr>
        <p:spPr>
          <a:xfrm>
            <a:off x="4669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 EGS Features</a:t>
            </a:r>
            <a:endParaRPr/>
          </a:p>
        </p:txBody>
      </p:sp>
      <p:pic>
        <p:nvPicPr>
          <p:cNvPr id="2423" name="Google Shape;2423;p68"/>
          <p:cNvPicPr preferRelativeResize="0"/>
          <p:nvPr>
            <p:ph idx="2" type="pic"/>
          </p:nvPr>
        </p:nvPicPr>
        <p:blipFill rotWithShape="1">
          <a:blip r:embed="rId3">
            <a:alphaModFix/>
          </a:blip>
          <a:srcRect b="0" l="12517" r="12525" t="0"/>
          <a:stretch/>
        </p:blipFill>
        <p:spPr>
          <a:xfrm>
            <a:off x="5119625" y="750900"/>
            <a:ext cx="3641700" cy="3641700"/>
          </a:xfrm>
          <a:prstGeom prst="ellipse">
            <a:avLst/>
          </a:prstGeom>
        </p:spPr>
      </p:pic>
      <p:grpSp>
        <p:nvGrpSpPr>
          <p:cNvPr id="2424" name="Google Shape;2424;p68"/>
          <p:cNvGrpSpPr/>
          <p:nvPr/>
        </p:nvGrpSpPr>
        <p:grpSpPr>
          <a:xfrm>
            <a:off x="2385560" y="3663617"/>
            <a:ext cx="300770" cy="54726"/>
            <a:chOff x="4770650" y="685575"/>
            <a:chExt cx="158250" cy="28800"/>
          </a:xfrm>
        </p:grpSpPr>
        <p:sp>
          <p:nvSpPr>
            <p:cNvPr id="2425" name="Google Shape;2425;p68"/>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8"/>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8"/>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68"/>
          <p:cNvGrpSpPr/>
          <p:nvPr/>
        </p:nvGrpSpPr>
        <p:grpSpPr>
          <a:xfrm flipH="1">
            <a:off x="-1364772" y="4185412"/>
            <a:ext cx="4563990" cy="1409125"/>
            <a:chOff x="5092229" y="-180802"/>
            <a:chExt cx="5253816" cy="1622108"/>
          </a:xfrm>
        </p:grpSpPr>
        <p:sp>
          <p:nvSpPr>
            <p:cNvPr id="2429" name="Google Shape;2429;p68"/>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8"/>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8"/>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8"/>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8"/>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8"/>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8"/>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8"/>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8"/>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8"/>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68"/>
          <p:cNvGrpSpPr/>
          <p:nvPr/>
        </p:nvGrpSpPr>
        <p:grpSpPr>
          <a:xfrm flipH="1">
            <a:off x="-1713671" y="287757"/>
            <a:ext cx="5053091" cy="435777"/>
            <a:chOff x="5896679" y="4472082"/>
            <a:chExt cx="5053091" cy="435777"/>
          </a:xfrm>
        </p:grpSpPr>
        <p:grpSp>
          <p:nvGrpSpPr>
            <p:cNvPr id="2440" name="Google Shape;2440;p68"/>
            <p:cNvGrpSpPr/>
            <p:nvPr/>
          </p:nvGrpSpPr>
          <p:grpSpPr>
            <a:xfrm flipH="1" rot="-5400000">
              <a:off x="7373411" y="2995351"/>
              <a:ext cx="435777" cy="3389240"/>
              <a:chOff x="4566275" y="2563884"/>
              <a:chExt cx="61675" cy="479675"/>
            </a:xfrm>
          </p:grpSpPr>
          <p:sp>
            <p:nvSpPr>
              <p:cNvPr id="2441" name="Google Shape;2441;p68"/>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8"/>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68"/>
            <p:cNvGrpSpPr/>
            <p:nvPr/>
          </p:nvGrpSpPr>
          <p:grpSpPr>
            <a:xfrm rot="-5400000">
              <a:off x="8886321" y="3688564"/>
              <a:ext cx="109695" cy="2328855"/>
              <a:chOff x="4541850" y="2791375"/>
              <a:chExt cx="15525" cy="329600"/>
            </a:xfrm>
          </p:grpSpPr>
          <p:sp>
            <p:nvSpPr>
              <p:cNvPr id="2444" name="Google Shape;2444;p68"/>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8"/>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68"/>
            <p:cNvGrpSpPr/>
            <p:nvPr/>
          </p:nvGrpSpPr>
          <p:grpSpPr>
            <a:xfrm rot="-5400000">
              <a:off x="9730496" y="3525526"/>
              <a:ext cx="109695" cy="2328855"/>
              <a:chOff x="4541850" y="2791375"/>
              <a:chExt cx="15525" cy="329600"/>
            </a:xfrm>
          </p:grpSpPr>
          <p:sp>
            <p:nvSpPr>
              <p:cNvPr id="2447" name="Google Shape;2447;p68"/>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8"/>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49" name="Google Shape;2449;p68"/>
          <p:cNvPicPr preferRelativeResize="0"/>
          <p:nvPr/>
        </p:nvPicPr>
        <p:blipFill>
          <a:blip r:embed="rId4">
            <a:alphaModFix/>
          </a:blip>
          <a:stretch>
            <a:fillRect/>
          </a:stretch>
        </p:blipFill>
        <p:spPr>
          <a:xfrm>
            <a:off x="8428650" y="-3"/>
            <a:ext cx="715350" cy="603577"/>
          </a:xfrm>
          <a:prstGeom prst="rect">
            <a:avLst/>
          </a:prstGeom>
          <a:noFill/>
          <a:ln>
            <a:noFill/>
          </a:ln>
        </p:spPr>
      </p:pic>
      <p:sp>
        <p:nvSpPr>
          <p:cNvPr id="2450" name="Google Shape;2450;p68"/>
          <p:cNvSpPr txBox="1"/>
          <p:nvPr>
            <p:ph type="title"/>
          </p:nvPr>
        </p:nvSpPr>
        <p:spPr>
          <a:xfrm>
            <a:off x="26863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 EGS</a:t>
            </a:r>
            <a:endParaRPr/>
          </a:p>
          <a:p>
            <a:pPr indent="0" lvl="0" marL="0" rtl="0" algn="l">
              <a:spcBef>
                <a:spcPts val="0"/>
              </a:spcBef>
              <a:spcAft>
                <a:spcPts val="0"/>
              </a:spcAft>
              <a:buNone/>
            </a:pPr>
            <a:r>
              <a:rPr lang="en"/>
              <a:t>Benefits</a:t>
            </a:r>
            <a:endParaRPr/>
          </a:p>
        </p:txBody>
      </p:sp>
      <p:sp>
        <p:nvSpPr>
          <p:cNvPr id="2451" name="Google Shape;2451;p68"/>
          <p:cNvSpPr txBox="1"/>
          <p:nvPr>
            <p:ph idx="1" type="subTitle"/>
          </p:nvPr>
        </p:nvSpPr>
        <p:spPr>
          <a:xfrm>
            <a:off x="2686325" y="1709100"/>
            <a:ext cx="2326500" cy="17253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Ease of Management</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Comprehensive Email Services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Security Features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User-Friendly Webmail</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Flexibility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Scalability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Compatibility</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Data Privacy and Control</a:t>
            </a:r>
            <a:endParaRPr sz="1000">
              <a:solidFill>
                <a:schemeClr val="hlink"/>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pSp>
        <p:nvGrpSpPr>
          <p:cNvPr id="873" name="Google Shape;873;p51"/>
          <p:cNvGrpSpPr/>
          <p:nvPr/>
        </p:nvGrpSpPr>
        <p:grpSpPr>
          <a:xfrm flipH="1" rot="10800000">
            <a:off x="3457254" y="4771807"/>
            <a:ext cx="5053091" cy="435777"/>
            <a:chOff x="5896679" y="4472082"/>
            <a:chExt cx="5053091" cy="435777"/>
          </a:xfrm>
        </p:grpSpPr>
        <p:grpSp>
          <p:nvGrpSpPr>
            <p:cNvPr id="874" name="Google Shape;874;p51"/>
            <p:cNvGrpSpPr/>
            <p:nvPr/>
          </p:nvGrpSpPr>
          <p:grpSpPr>
            <a:xfrm flipH="1" rot="-5400000">
              <a:off x="7373411" y="2995351"/>
              <a:ext cx="435777" cy="3389240"/>
              <a:chOff x="4566275" y="2563884"/>
              <a:chExt cx="61675" cy="479675"/>
            </a:xfrm>
          </p:grpSpPr>
          <p:sp>
            <p:nvSpPr>
              <p:cNvPr id="875" name="Google Shape;875;p51"/>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51"/>
            <p:cNvGrpSpPr/>
            <p:nvPr/>
          </p:nvGrpSpPr>
          <p:grpSpPr>
            <a:xfrm rot="-5400000">
              <a:off x="8886321" y="3688564"/>
              <a:ext cx="109695" cy="2328855"/>
              <a:chOff x="4541850" y="2791375"/>
              <a:chExt cx="15525" cy="329600"/>
            </a:xfrm>
          </p:grpSpPr>
          <p:sp>
            <p:nvSpPr>
              <p:cNvPr id="878" name="Google Shape;878;p51"/>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51"/>
            <p:cNvGrpSpPr/>
            <p:nvPr/>
          </p:nvGrpSpPr>
          <p:grpSpPr>
            <a:xfrm rot="-5400000">
              <a:off x="9730496" y="3525526"/>
              <a:ext cx="109695" cy="2328855"/>
              <a:chOff x="4541850" y="2791375"/>
              <a:chExt cx="15525" cy="329600"/>
            </a:xfrm>
          </p:grpSpPr>
          <p:sp>
            <p:nvSpPr>
              <p:cNvPr id="881" name="Google Shape;881;p51"/>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83" name="Google Shape;883;p51"/>
          <p:cNvPicPr preferRelativeResize="0"/>
          <p:nvPr/>
        </p:nvPicPr>
        <p:blipFill>
          <a:blip r:embed="rId3">
            <a:alphaModFix/>
          </a:blip>
          <a:stretch>
            <a:fillRect/>
          </a:stretch>
        </p:blipFill>
        <p:spPr>
          <a:xfrm>
            <a:off x="8428650" y="-3"/>
            <a:ext cx="715350" cy="603577"/>
          </a:xfrm>
          <a:prstGeom prst="rect">
            <a:avLst/>
          </a:prstGeom>
          <a:noFill/>
          <a:ln>
            <a:noFill/>
          </a:ln>
        </p:spPr>
      </p:pic>
      <p:sp>
        <p:nvSpPr>
          <p:cNvPr id="884" name="Google Shape;884;p51"/>
          <p:cNvSpPr/>
          <p:nvPr/>
        </p:nvSpPr>
        <p:spPr>
          <a:xfrm>
            <a:off x="7455506" y="4417169"/>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51"/>
          <p:cNvGrpSpPr/>
          <p:nvPr/>
        </p:nvGrpSpPr>
        <p:grpSpPr>
          <a:xfrm rot="-899960">
            <a:off x="8218214" y="3614536"/>
            <a:ext cx="454765" cy="457446"/>
            <a:chOff x="3137370" y="-570001"/>
            <a:chExt cx="454778" cy="457459"/>
          </a:xfrm>
        </p:grpSpPr>
        <p:sp>
          <p:nvSpPr>
            <p:cNvPr id="886" name="Google Shape;886;p51"/>
            <p:cNvSpPr/>
            <p:nvPr/>
          </p:nvSpPr>
          <p:spPr>
            <a:xfrm>
              <a:off x="3154081" y="-531752"/>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3237190" y="-194399"/>
              <a:ext cx="84629" cy="76318"/>
            </a:xfrm>
            <a:custGeom>
              <a:rect b="b" l="l" r="r" t="t"/>
              <a:pathLst>
                <a:path extrusionOk="0" h="854" w="947">
                  <a:moveTo>
                    <a:pt x="218" y="0"/>
                  </a:moveTo>
                  <a:lnTo>
                    <a:pt x="1" y="543"/>
                  </a:lnTo>
                  <a:lnTo>
                    <a:pt x="668" y="853"/>
                  </a:lnTo>
                  <a:lnTo>
                    <a:pt x="947" y="357"/>
                  </a:lnTo>
                  <a:lnTo>
                    <a:pt x="2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3137370" y="-313612"/>
              <a:ext cx="70777" cy="81858"/>
            </a:xfrm>
            <a:custGeom>
              <a:rect b="b" l="l" r="r" t="t"/>
              <a:pathLst>
                <a:path extrusionOk="0" h="916" w="792">
                  <a:moveTo>
                    <a:pt x="544" y="0"/>
                  </a:moveTo>
                  <a:lnTo>
                    <a:pt x="1" y="233"/>
                  </a:lnTo>
                  <a:lnTo>
                    <a:pt x="249" y="915"/>
                  </a:lnTo>
                  <a:lnTo>
                    <a:pt x="792" y="776"/>
                  </a:lnTo>
                  <a:lnTo>
                    <a:pt x="5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3141570" y="-467499"/>
              <a:ext cx="76318" cy="83288"/>
            </a:xfrm>
            <a:custGeom>
              <a:rect b="b" l="l" r="r" t="t"/>
              <a:pathLst>
                <a:path extrusionOk="0" h="932" w="854">
                  <a:moveTo>
                    <a:pt x="311" y="1"/>
                  </a:moveTo>
                  <a:lnTo>
                    <a:pt x="0" y="637"/>
                  </a:lnTo>
                  <a:lnTo>
                    <a:pt x="512" y="931"/>
                  </a:lnTo>
                  <a:lnTo>
                    <a:pt x="854" y="218"/>
                  </a:lnTo>
                  <a:lnTo>
                    <a:pt x="3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3256582" y="-570001"/>
              <a:ext cx="81858" cy="73547"/>
            </a:xfrm>
            <a:custGeom>
              <a:rect b="b" l="l" r="r" t="t"/>
              <a:pathLst>
                <a:path extrusionOk="0" h="823" w="916">
                  <a:moveTo>
                    <a:pt x="683" y="0"/>
                  </a:moveTo>
                  <a:lnTo>
                    <a:pt x="1" y="248"/>
                  </a:lnTo>
                  <a:lnTo>
                    <a:pt x="140" y="822"/>
                  </a:lnTo>
                  <a:lnTo>
                    <a:pt x="916" y="543"/>
                  </a:lnTo>
                  <a:lnTo>
                    <a:pt x="6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3409039" y="-56446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3521371" y="-450877"/>
              <a:ext cx="70777" cy="81858"/>
            </a:xfrm>
            <a:custGeom>
              <a:rect b="b" l="l" r="r" t="t"/>
              <a:pathLst>
                <a:path extrusionOk="0" h="916" w="792">
                  <a:moveTo>
                    <a:pt x="558" y="1"/>
                  </a:moveTo>
                  <a:lnTo>
                    <a:pt x="0" y="140"/>
                  </a:lnTo>
                  <a:lnTo>
                    <a:pt x="279" y="916"/>
                  </a:lnTo>
                  <a:lnTo>
                    <a:pt x="791" y="683"/>
                  </a:lnTo>
                  <a:lnTo>
                    <a:pt x="5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3513060" y="-29842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3393847" y="-184748"/>
              <a:ext cx="80429" cy="72207"/>
            </a:xfrm>
            <a:custGeom>
              <a:rect b="b" l="l" r="r" t="t"/>
              <a:pathLst>
                <a:path extrusionOk="0" h="808" w="900">
                  <a:moveTo>
                    <a:pt x="745" y="1"/>
                  </a:moveTo>
                  <a:lnTo>
                    <a:pt x="0" y="264"/>
                  </a:lnTo>
                  <a:lnTo>
                    <a:pt x="233" y="807"/>
                  </a:lnTo>
                  <a:lnTo>
                    <a:pt x="900" y="559"/>
                  </a:lnTo>
                  <a:lnTo>
                    <a:pt x="7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51"/>
          <p:cNvGrpSpPr/>
          <p:nvPr/>
        </p:nvGrpSpPr>
        <p:grpSpPr>
          <a:xfrm>
            <a:off x="8001323" y="4189168"/>
            <a:ext cx="888556" cy="888556"/>
            <a:chOff x="3601710" y="-660170"/>
            <a:chExt cx="888556" cy="888556"/>
          </a:xfrm>
        </p:grpSpPr>
        <p:sp>
          <p:nvSpPr>
            <p:cNvPr id="896" name="Google Shape;896;p51"/>
            <p:cNvSpPr/>
            <p:nvPr/>
          </p:nvSpPr>
          <p:spPr>
            <a:xfrm>
              <a:off x="3633613" y="-585997"/>
              <a:ext cx="838601" cy="740210"/>
            </a:xfrm>
            <a:custGeom>
              <a:rect b="b" l="l" r="r" t="t"/>
              <a:pathLst>
                <a:path extrusionOk="0" h="8283" w="9384">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3823514" y="85581"/>
              <a:ext cx="162197" cy="142805"/>
            </a:xfrm>
            <a:custGeom>
              <a:rect b="b" l="l" r="r" t="t"/>
              <a:pathLst>
                <a:path extrusionOk="0" h="1598" w="1815">
                  <a:moveTo>
                    <a:pt x="341" y="0"/>
                  </a:moveTo>
                  <a:lnTo>
                    <a:pt x="0" y="1086"/>
                  </a:lnTo>
                  <a:lnTo>
                    <a:pt x="1319" y="1598"/>
                  </a:lnTo>
                  <a:lnTo>
                    <a:pt x="1815" y="589"/>
                  </a:lnTo>
                  <a:lnTo>
                    <a:pt x="3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3608681" y="-138993"/>
              <a:ext cx="145576" cy="163627"/>
            </a:xfrm>
            <a:custGeom>
              <a:rect b="b" l="l" r="r" t="t"/>
              <a:pathLst>
                <a:path extrusionOk="0" h="1831" w="1629">
                  <a:moveTo>
                    <a:pt x="1008" y="0"/>
                  </a:moveTo>
                  <a:lnTo>
                    <a:pt x="0" y="528"/>
                  </a:lnTo>
                  <a:lnTo>
                    <a:pt x="543" y="1831"/>
                  </a:lnTo>
                  <a:lnTo>
                    <a:pt x="1629" y="1458"/>
                  </a:lnTo>
                  <a:lnTo>
                    <a:pt x="1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3601710" y="-438366"/>
              <a:ext cx="142895" cy="163627"/>
            </a:xfrm>
            <a:custGeom>
              <a:rect b="b" l="l" r="r" t="t"/>
              <a:pathLst>
                <a:path extrusionOk="0" h="1831" w="1599">
                  <a:moveTo>
                    <a:pt x="512" y="0"/>
                  </a:moveTo>
                  <a:lnTo>
                    <a:pt x="1" y="1319"/>
                  </a:lnTo>
                  <a:lnTo>
                    <a:pt x="1009" y="1831"/>
                  </a:lnTo>
                  <a:lnTo>
                    <a:pt x="1598" y="357"/>
                  </a:lnTo>
                  <a:lnTo>
                    <a:pt x="5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3805462" y="-653199"/>
              <a:ext cx="163627" cy="144235"/>
            </a:xfrm>
            <a:custGeom>
              <a:rect b="b" l="l" r="r" t="t"/>
              <a:pathLst>
                <a:path extrusionOk="0" h="1614" w="1831">
                  <a:moveTo>
                    <a:pt x="1303" y="0"/>
                  </a:moveTo>
                  <a:lnTo>
                    <a:pt x="1" y="543"/>
                  </a:lnTo>
                  <a:lnTo>
                    <a:pt x="373" y="1613"/>
                  </a:lnTo>
                  <a:lnTo>
                    <a:pt x="1831" y="993"/>
                  </a:lnTo>
                  <a:lnTo>
                    <a:pt x="13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4104835" y="-660170"/>
              <a:ext cx="163627" cy="144235"/>
            </a:xfrm>
            <a:custGeom>
              <a:rect b="b" l="l" r="r" t="t"/>
              <a:pathLst>
                <a:path extrusionOk="0" h="1614" w="1831">
                  <a:moveTo>
                    <a:pt x="512" y="1"/>
                  </a:moveTo>
                  <a:lnTo>
                    <a:pt x="1" y="1009"/>
                  </a:lnTo>
                  <a:lnTo>
                    <a:pt x="1505" y="1614"/>
                  </a:lnTo>
                  <a:lnTo>
                    <a:pt x="1831" y="528"/>
                  </a:lnTo>
                  <a:lnTo>
                    <a:pt x="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4339061" y="-454988"/>
              <a:ext cx="145665" cy="162197"/>
            </a:xfrm>
            <a:custGeom>
              <a:rect b="b" l="l" r="r" t="t"/>
              <a:pathLst>
                <a:path extrusionOk="0" h="1815" w="1630">
                  <a:moveTo>
                    <a:pt x="1071" y="0"/>
                  </a:moveTo>
                  <a:lnTo>
                    <a:pt x="1" y="342"/>
                  </a:lnTo>
                  <a:lnTo>
                    <a:pt x="621" y="1815"/>
                  </a:lnTo>
                  <a:lnTo>
                    <a:pt x="1629" y="1288"/>
                  </a:lnTo>
                  <a:lnTo>
                    <a:pt x="1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4346031" y="-155615"/>
              <a:ext cx="144235" cy="162197"/>
            </a:xfrm>
            <a:custGeom>
              <a:rect b="b" l="l" r="r" t="t"/>
              <a:pathLst>
                <a:path extrusionOk="0" h="1815" w="1614">
                  <a:moveTo>
                    <a:pt x="605" y="0"/>
                  </a:moveTo>
                  <a:lnTo>
                    <a:pt x="0" y="1474"/>
                  </a:lnTo>
                  <a:lnTo>
                    <a:pt x="1086" y="1815"/>
                  </a:lnTo>
                  <a:lnTo>
                    <a:pt x="1613" y="497"/>
                  </a:lnTo>
                  <a:lnTo>
                    <a:pt x="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4122887" y="78611"/>
              <a:ext cx="162197" cy="142805"/>
            </a:xfrm>
            <a:custGeom>
              <a:rect b="b" l="l" r="r" t="t"/>
              <a:pathLst>
                <a:path extrusionOk="0" h="1598" w="1815">
                  <a:moveTo>
                    <a:pt x="1474" y="0"/>
                  </a:moveTo>
                  <a:lnTo>
                    <a:pt x="0" y="621"/>
                  </a:lnTo>
                  <a:lnTo>
                    <a:pt x="528" y="1598"/>
                  </a:lnTo>
                  <a:lnTo>
                    <a:pt x="1815" y="1055"/>
                  </a:lnTo>
                  <a:lnTo>
                    <a:pt x="14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3928786" y="-339975"/>
              <a:ext cx="231634" cy="249596"/>
            </a:xfrm>
            <a:custGeom>
              <a:rect b="b" l="l" r="r" t="t"/>
              <a:pathLst>
                <a:path extrusionOk="0" h="2793" w="2592">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51"/>
          <p:cNvSpPr txBox="1"/>
          <p:nvPr>
            <p:ph idx="4294967295" type="title"/>
          </p:nvPr>
        </p:nvSpPr>
        <p:spPr>
          <a:xfrm>
            <a:off x="720000" y="53499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907" name="Google Shape;907;p51"/>
          <p:cNvSpPr/>
          <p:nvPr/>
        </p:nvSpPr>
        <p:spPr>
          <a:xfrm>
            <a:off x="7455506" y="4470319"/>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51"/>
          <p:cNvGrpSpPr/>
          <p:nvPr/>
        </p:nvGrpSpPr>
        <p:grpSpPr>
          <a:xfrm rot="-899960">
            <a:off x="8218214" y="3614536"/>
            <a:ext cx="454765" cy="457446"/>
            <a:chOff x="3137370" y="-570001"/>
            <a:chExt cx="454778" cy="457459"/>
          </a:xfrm>
        </p:grpSpPr>
        <p:sp>
          <p:nvSpPr>
            <p:cNvPr id="909" name="Google Shape;909;p51"/>
            <p:cNvSpPr/>
            <p:nvPr/>
          </p:nvSpPr>
          <p:spPr>
            <a:xfrm>
              <a:off x="3154081" y="-531752"/>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3237190" y="-194399"/>
              <a:ext cx="84629" cy="76318"/>
            </a:xfrm>
            <a:custGeom>
              <a:rect b="b" l="l" r="r" t="t"/>
              <a:pathLst>
                <a:path extrusionOk="0" h="854" w="947">
                  <a:moveTo>
                    <a:pt x="218" y="0"/>
                  </a:moveTo>
                  <a:lnTo>
                    <a:pt x="1" y="543"/>
                  </a:lnTo>
                  <a:lnTo>
                    <a:pt x="668" y="853"/>
                  </a:lnTo>
                  <a:lnTo>
                    <a:pt x="947" y="357"/>
                  </a:lnTo>
                  <a:lnTo>
                    <a:pt x="2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3137370" y="-313612"/>
              <a:ext cx="70777" cy="81858"/>
            </a:xfrm>
            <a:custGeom>
              <a:rect b="b" l="l" r="r" t="t"/>
              <a:pathLst>
                <a:path extrusionOk="0" h="916" w="792">
                  <a:moveTo>
                    <a:pt x="544" y="0"/>
                  </a:moveTo>
                  <a:lnTo>
                    <a:pt x="1" y="233"/>
                  </a:lnTo>
                  <a:lnTo>
                    <a:pt x="249" y="915"/>
                  </a:lnTo>
                  <a:lnTo>
                    <a:pt x="792" y="776"/>
                  </a:lnTo>
                  <a:lnTo>
                    <a:pt x="5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3141570" y="-467499"/>
              <a:ext cx="76318" cy="83288"/>
            </a:xfrm>
            <a:custGeom>
              <a:rect b="b" l="l" r="r" t="t"/>
              <a:pathLst>
                <a:path extrusionOk="0" h="932" w="854">
                  <a:moveTo>
                    <a:pt x="311" y="1"/>
                  </a:moveTo>
                  <a:lnTo>
                    <a:pt x="0" y="637"/>
                  </a:lnTo>
                  <a:lnTo>
                    <a:pt x="512" y="931"/>
                  </a:lnTo>
                  <a:lnTo>
                    <a:pt x="854" y="218"/>
                  </a:lnTo>
                  <a:lnTo>
                    <a:pt x="3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3256582" y="-570001"/>
              <a:ext cx="81858" cy="73547"/>
            </a:xfrm>
            <a:custGeom>
              <a:rect b="b" l="l" r="r" t="t"/>
              <a:pathLst>
                <a:path extrusionOk="0" h="823" w="916">
                  <a:moveTo>
                    <a:pt x="683" y="0"/>
                  </a:moveTo>
                  <a:lnTo>
                    <a:pt x="1" y="248"/>
                  </a:lnTo>
                  <a:lnTo>
                    <a:pt x="140" y="822"/>
                  </a:lnTo>
                  <a:lnTo>
                    <a:pt x="916" y="543"/>
                  </a:lnTo>
                  <a:lnTo>
                    <a:pt x="6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3409039" y="-56446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3521371" y="-450877"/>
              <a:ext cx="70777" cy="81858"/>
            </a:xfrm>
            <a:custGeom>
              <a:rect b="b" l="l" r="r" t="t"/>
              <a:pathLst>
                <a:path extrusionOk="0" h="916" w="792">
                  <a:moveTo>
                    <a:pt x="558" y="1"/>
                  </a:moveTo>
                  <a:lnTo>
                    <a:pt x="0" y="140"/>
                  </a:lnTo>
                  <a:lnTo>
                    <a:pt x="279" y="916"/>
                  </a:lnTo>
                  <a:lnTo>
                    <a:pt x="791" y="683"/>
                  </a:lnTo>
                  <a:lnTo>
                    <a:pt x="5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3513060" y="-29842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3393847" y="-184748"/>
              <a:ext cx="80429" cy="72207"/>
            </a:xfrm>
            <a:custGeom>
              <a:rect b="b" l="l" r="r" t="t"/>
              <a:pathLst>
                <a:path extrusionOk="0" h="808" w="900">
                  <a:moveTo>
                    <a:pt x="745" y="1"/>
                  </a:moveTo>
                  <a:lnTo>
                    <a:pt x="0" y="264"/>
                  </a:lnTo>
                  <a:lnTo>
                    <a:pt x="233" y="807"/>
                  </a:lnTo>
                  <a:lnTo>
                    <a:pt x="900" y="559"/>
                  </a:lnTo>
                  <a:lnTo>
                    <a:pt x="7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51"/>
          <p:cNvGrpSpPr/>
          <p:nvPr/>
        </p:nvGrpSpPr>
        <p:grpSpPr>
          <a:xfrm rot="-899960">
            <a:off x="3703807" y="656452"/>
            <a:ext cx="454765" cy="457446"/>
            <a:chOff x="3137370" y="-570001"/>
            <a:chExt cx="454778" cy="457459"/>
          </a:xfrm>
        </p:grpSpPr>
        <p:sp>
          <p:nvSpPr>
            <p:cNvPr id="919" name="Google Shape;919;p51"/>
            <p:cNvSpPr/>
            <p:nvPr/>
          </p:nvSpPr>
          <p:spPr>
            <a:xfrm>
              <a:off x="3154081" y="-531752"/>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0" name="Google Shape;920;p51"/>
            <p:cNvSpPr/>
            <p:nvPr/>
          </p:nvSpPr>
          <p:spPr>
            <a:xfrm>
              <a:off x="3237190" y="-194399"/>
              <a:ext cx="84629" cy="76318"/>
            </a:xfrm>
            <a:custGeom>
              <a:rect b="b" l="l" r="r" t="t"/>
              <a:pathLst>
                <a:path extrusionOk="0" h="854" w="947">
                  <a:moveTo>
                    <a:pt x="218" y="0"/>
                  </a:moveTo>
                  <a:lnTo>
                    <a:pt x="1" y="543"/>
                  </a:lnTo>
                  <a:lnTo>
                    <a:pt x="668" y="853"/>
                  </a:lnTo>
                  <a:lnTo>
                    <a:pt x="947" y="357"/>
                  </a:lnTo>
                  <a:lnTo>
                    <a:pt x="2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1" name="Google Shape;921;p51"/>
            <p:cNvSpPr/>
            <p:nvPr/>
          </p:nvSpPr>
          <p:spPr>
            <a:xfrm>
              <a:off x="3137370" y="-313612"/>
              <a:ext cx="70777" cy="81858"/>
            </a:xfrm>
            <a:custGeom>
              <a:rect b="b" l="l" r="r" t="t"/>
              <a:pathLst>
                <a:path extrusionOk="0" h="916" w="792">
                  <a:moveTo>
                    <a:pt x="544" y="0"/>
                  </a:moveTo>
                  <a:lnTo>
                    <a:pt x="1" y="233"/>
                  </a:lnTo>
                  <a:lnTo>
                    <a:pt x="249" y="915"/>
                  </a:lnTo>
                  <a:lnTo>
                    <a:pt x="792" y="776"/>
                  </a:lnTo>
                  <a:lnTo>
                    <a:pt x="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2" name="Google Shape;922;p51"/>
            <p:cNvSpPr/>
            <p:nvPr/>
          </p:nvSpPr>
          <p:spPr>
            <a:xfrm>
              <a:off x="3141570" y="-467499"/>
              <a:ext cx="76318" cy="83288"/>
            </a:xfrm>
            <a:custGeom>
              <a:rect b="b" l="l" r="r" t="t"/>
              <a:pathLst>
                <a:path extrusionOk="0" h="932" w="854">
                  <a:moveTo>
                    <a:pt x="311" y="1"/>
                  </a:moveTo>
                  <a:lnTo>
                    <a:pt x="0" y="637"/>
                  </a:lnTo>
                  <a:lnTo>
                    <a:pt x="512" y="931"/>
                  </a:lnTo>
                  <a:lnTo>
                    <a:pt x="854" y="218"/>
                  </a:lnTo>
                  <a:lnTo>
                    <a:pt x="3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3" name="Google Shape;923;p51"/>
            <p:cNvSpPr/>
            <p:nvPr/>
          </p:nvSpPr>
          <p:spPr>
            <a:xfrm>
              <a:off x="3256582" y="-570001"/>
              <a:ext cx="81858" cy="73547"/>
            </a:xfrm>
            <a:custGeom>
              <a:rect b="b" l="l" r="r" t="t"/>
              <a:pathLst>
                <a:path extrusionOk="0" h="823" w="916">
                  <a:moveTo>
                    <a:pt x="683" y="0"/>
                  </a:moveTo>
                  <a:lnTo>
                    <a:pt x="1" y="248"/>
                  </a:lnTo>
                  <a:lnTo>
                    <a:pt x="140" y="822"/>
                  </a:lnTo>
                  <a:lnTo>
                    <a:pt x="916" y="543"/>
                  </a:lnTo>
                  <a:lnTo>
                    <a:pt x="6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4" name="Google Shape;924;p51"/>
            <p:cNvSpPr/>
            <p:nvPr/>
          </p:nvSpPr>
          <p:spPr>
            <a:xfrm>
              <a:off x="3409039" y="-56446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5" name="Google Shape;925;p51"/>
            <p:cNvSpPr/>
            <p:nvPr/>
          </p:nvSpPr>
          <p:spPr>
            <a:xfrm>
              <a:off x="3521371" y="-450877"/>
              <a:ext cx="70777" cy="81858"/>
            </a:xfrm>
            <a:custGeom>
              <a:rect b="b" l="l" r="r" t="t"/>
              <a:pathLst>
                <a:path extrusionOk="0" h="916" w="792">
                  <a:moveTo>
                    <a:pt x="558" y="1"/>
                  </a:moveTo>
                  <a:lnTo>
                    <a:pt x="0" y="140"/>
                  </a:lnTo>
                  <a:lnTo>
                    <a:pt x="279" y="916"/>
                  </a:lnTo>
                  <a:lnTo>
                    <a:pt x="791" y="683"/>
                  </a:lnTo>
                  <a:lnTo>
                    <a:pt x="5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6" name="Google Shape;926;p51"/>
            <p:cNvSpPr/>
            <p:nvPr/>
          </p:nvSpPr>
          <p:spPr>
            <a:xfrm>
              <a:off x="3513060" y="-29842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sp>
          <p:nvSpPr>
            <p:cNvPr id="927" name="Google Shape;927;p51"/>
            <p:cNvSpPr/>
            <p:nvPr/>
          </p:nvSpPr>
          <p:spPr>
            <a:xfrm>
              <a:off x="3393847" y="-184748"/>
              <a:ext cx="80429" cy="72207"/>
            </a:xfrm>
            <a:custGeom>
              <a:rect b="b" l="l" r="r" t="t"/>
              <a:pathLst>
                <a:path extrusionOk="0" h="808" w="900">
                  <a:moveTo>
                    <a:pt x="745" y="1"/>
                  </a:moveTo>
                  <a:lnTo>
                    <a:pt x="0" y="264"/>
                  </a:lnTo>
                  <a:lnTo>
                    <a:pt x="233" y="807"/>
                  </a:lnTo>
                  <a:lnTo>
                    <a:pt x="900" y="559"/>
                  </a:lnTo>
                  <a:lnTo>
                    <a:pt x="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eko"/>
                <a:ea typeface="Teko"/>
                <a:cs typeface="Teko"/>
                <a:sym typeface="Teko"/>
              </a:endParaRPr>
            </a:p>
          </p:txBody>
        </p:sp>
      </p:grpSp>
      <p:sp>
        <p:nvSpPr>
          <p:cNvPr id="928" name="Google Shape;928;p51"/>
          <p:cNvSpPr txBox="1"/>
          <p:nvPr/>
        </p:nvSpPr>
        <p:spPr>
          <a:xfrm>
            <a:off x="709929" y="1643396"/>
            <a:ext cx="59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02F2F"/>
                </a:solidFill>
                <a:latin typeface="Teko"/>
                <a:ea typeface="Teko"/>
                <a:cs typeface="Teko"/>
                <a:sym typeface="Teko"/>
              </a:rPr>
              <a:t>01</a:t>
            </a:r>
            <a:endParaRPr sz="3500">
              <a:solidFill>
                <a:srgbClr val="302F2F"/>
              </a:solidFill>
              <a:latin typeface="Teko"/>
              <a:ea typeface="Teko"/>
              <a:cs typeface="Teko"/>
              <a:sym typeface="Teko"/>
            </a:endParaRPr>
          </a:p>
        </p:txBody>
      </p:sp>
      <p:sp>
        <p:nvSpPr>
          <p:cNvPr id="929" name="Google Shape;929;p51"/>
          <p:cNvSpPr txBox="1"/>
          <p:nvPr/>
        </p:nvSpPr>
        <p:spPr>
          <a:xfrm>
            <a:off x="4571440" y="1640946"/>
            <a:ext cx="59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02F2F"/>
                </a:solidFill>
                <a:latin typeface="Teko"/>
                <a:ea typeface="Teko"/>
                <a:cs typeface="Teko"/>
                <a:sym typeface="Teko"/>
              </a:rPr>
              <a:t>02</a:t>
            </a:r>
            <a:endParaRPr sz="3500">
              <a:solidFill>
                <a:srgbClr val="302F2F"/>
              </a:solidFill>
              <a:latin typeface="Teko"/>
              <a:ea typeface="Teko"/>
              <a:cs typeface="Teko"/>
              <a:sym typeface="Teko"/>
            </a:endParaRPr>
          </a:p>
        </p:txBody>
      </p:sp>
      <p:sp>
        <p:nvSpPr>
          <p:cNvPr id="930" name="Google Shape;930;p51"/>
          <p:cNvSpPr txBox="1"/>
          <p:nvPr/>
        </p:nvSpPr>
        <p:spPr>
          <a:xfrm>
            <a:off x="709929" y="2585684"/>
            <a:ext cx="59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02F2F"/>
                </a:solidFill>
                <a:latin typeface="Teko"/>
                <a:ea typeface="Teko"/>
                <a:cs typeface="Teko"/>
                <a:sym typeface="Teko"/>
              </a:rPr>
              <a:t>03</a:t>
            </a:r>
            <a:endParaRPr sz="3500">
              <a:solidFill>
                <a:srgbClr val="302F2F"/>
              </a:solidFill>
              <a:latin typeface="Teko"/>
              <a:ea typeface="Teko"/>
              <a:cs typeface="Teko"/>
              <a:sym typeface="Teko"/>
            </a:endParaRPr>
          </a:p>
        </p:txBody>
      </p:sp>
      <p:sp>
        <p:nvSpPr>
          <p:cNvPr id="931" name="Google Shape;931;p51"/>
          <p:cNvSpPr txBox="1"/>
          <p:nvPr/>
        </p:nvSpPr>
        <p:spPr>
          <a:xfrm>
            <a:off x="4571440" y="2585684"/>
            <a:ext cx="59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02F2F"/>
                </a:solidFill>
                <a:latin typeface="Teko"/>
                <a:ea typeface="Teko"/>
                <a:cs typeface="Teko"/>
                <a:sym typeface="Teko"/>
              </a:rPr>
              <a:t>04</a:t>
            </a:r>
            <a:endParaRPr sz="3500">
              <a:solidFill>
                <a:srgbClr val="302F2F"/>
              </a:solidFill>
              <a:latin typeface="Teko"/>
              <a:ea typeface="Teko"/>
              <a:cs typeface="Teko"/>
              <a:sym typeface="Teko"/>
            </a:endParaRPr>
          </a:p>
        </p:txBody>
      </p:sp>
      <p:sp>
        <p:nvSpPr>
          <p:cNvPr id="932" name="Google Shape;932;p51"/>
          <p:cNvSpPr txBox="1"/>
          <p:nvPr/>
        </p:nvSpPr>
        <p:spPr>
          <a:xfrm>
            <a:off x="1304529" y="1643396"/>
            <a:ext cx="2715000" cy="484800"/>
          </a:xfrm>
          <a:prstGeom prst="rect">
            <a:avLst/>
          </a:prstGeom>
          <a:solidFill>
            <a:srgbClr val="138808">
              <a:alpha val="2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302F2F"/>
                </a:solidFill>
                <a:latin typeface="Teko"/>
                <a:ea typeface="Teko"/>
                <a:cs typeface="Teko"/>
                <a:sym typeface="Teko"/>
              </a:rPr>
              <a:t>ABOUT OUR COMPANY </a:t>
            </a:r>
            <a:endParaRPr sz="2500">
              <a:solidFill>
                <a:srgbClr val="302F2F"/>
              </a:solidFill>
              <a:latin typeface="Teko"/>
              <a:ea typeface="Teko"/>
              <a:cs typeface="Teko"/>
              <a:sym typeface="Teko"/>
            </a:endParaRPr>
          </a:p>
        </p:txBody>
      </p:sp>
      <p:sp>
        <p:nvSpPr>
          <p:cNvPr id="933" name="Google Shape;933;p51"/>
          <p:cNvSpPr txBox="1"/>
          <p:nvPr/>
        </p:nvSpPr>
        <p:spPr>
          <a:xfrm>
            <a:off x="5166040" y="1643392"/>
            <a:ext cx="2715000" cy="4848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302F2F"/>
                </a:solidFill>
                <a:latin typeface="Teko"/>
                <a:ea typeface="Teko"/>
                <a:cs typeface="Teko"/>
                <a:sym typeface="Teko"/>
              </a:rPr>
              <a:t>LOCATIONS</a:t>
            </a:r>
            <a:endParaRPr sz="2500">
              <a:solidFill>
                <a:srgbClr val="302F2F"/>
              </a:solidFill>
              <a:latin typeface="Teko"/>
              <a:ea typeface="Teko"/>
              <a:cs typeface="Teko"/>
              <a:sym typeface="Teko"/>
            </a:endParaRPr>
          </a:p>
        </p:txBody>
      </p:sp>
      <p:sp>
        <p:nvSpPr>
          <p:cNvPr id="934" name="Google Shape;934;p51"/>
          <p:cNvSpPr txBox="1"/>
          <p:nvPr/>
        </p:nvSpPr>
        <p:spPr>
          <a:xfrm>
            <a:off x="1304529" y="2585694"/>
            <a:ext cx="2715000" cy="484800"/>
          </a:xfrm>
          <a:prstGeom prst="rect">
            <a:avLst/>
          </a:prstGeom>
          <a:solidFill>
            <a:srgbClr val="FF9933">
              <a:alpha val="38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302F2F"/>
                </a:solidFill>
                <a:latin typeface="Teko"/>
                <a:ea typeface="Teko"/>
                <a:cs typeface="Teko"/>
                <a:sym typeface="Teko"/>
              </a:rPr>
              <a:t>MCT PRODUCTS &amp; SERVICES</a:t>
            </a:r>
            <a:endParaRPr sz="2500">
              <a:solidFill>
                <a:srgbClr val="302F2F"/>
              </a:solidFill>
              <a:latin typeface="Teko"/>
              <a:ea typeface="Teko"/>
              <a:cs typeface="Teko"/>
              <a:sym typeface="Teko"/>
            </a:endParaRPr>
          </a:p>
        </p:txBody>
      </p:sp>
      <p:sp>
        <p:nvSpPr>
          <p:cNvPr id="935" name="Google Shape;935;p51"/>
          <p:cNvSpPr txBox="1"/>
          <p:nvPr/>
        </p:nvSpPr>
        <p:spPr>
          <a:xfrm>
            <a:off x="5166040" y="2585683"/>
            <a:ext cx="2715000" cy="484800"/>
          </a:xfrm>
          <a:prstGeom prst="rect">
            <a:avLst/>
          </a:prstGeom>
          <a:solidFill>
            <a:srgbClr val="FF9933">
              <a:alpha val="38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302F2F"/>
                </a:solidFill>
                <a:latin typeface="Teko"/>
                <a:ea typeface="Teko"/>
                <a:cs typeface="Teko"/>
                <a:sym typeface="Teko"/>
              </a:rPr>
              <a:t>DEVRAY [Born to Shine…]</a:t>
            </a:r>
            <a:endParaRPr sz="2500">
              <a:solidFill>
                <a:srgbClr val="302F2F"/>
              </a:solidFill>
              <a:latin typeface="Teko"/>
              <a:ea typeface="Teko"/>
              <a:cs typeface="Teko"/>
              <a:sym typeface="Teko"/>
            </a:endParaRPr>
          </a:p>
        </p:txBody>
      </p:sp>
      <p:sp>
        <p:nvSpPr>
          <p:cNvPr id="936" name="Google Shape;936;p51"/>
          <p:cNvSpPr txBox="1"/>
          <p:nvPr/>
        </p:nvSpPr>
        <p:spPr>
          <a:xfrm>
            <a:off x="720004" y="3528009"/>
            <a:ext cx="59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02F2F"/>
                </a:solidFill>
                <a:latin typeface="Teko"/>
                <a:ea typeface="Teko"/>
                <a:cs typeface="Teko"/>
                <a:sym typeface="Teko"/>
              </a:rPr>
              <a:t>05</a:t>
            </a:r>
            <a:endParaRPr sz="3500">
              <a:solidFill>
                <a:srgbClr val="302F2F"/>
              </a:solidFill>
              <a:latin typeface="Teko"/>
              <a:ea typeface="Teko"/>
              <a:cs typeface="Teko"/>
              <a:sym typeface="Teko"/>
            </a:endParaRPr>
          </a:p>
        </p:txBody>
      </p:sp>
      <p:sp>
        <p:nvSpPr>
          <p:cNvPr id="937" name="Google Shape;937;p51"/>
          <p:cNvSpPr txBox="1"/>
          <p:nvPr/>
        </p:nvSpPr>
        <p:spPr>
          <a:xfrm>
            <a:off x="4581515" y="3528009"/>
            <a:ext cx="594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02F2F"/>
                </a:solidFill>
                <a:latin typeface="Teko"/>
                <a:ea typeface="Teko"/>
                <a:cs typeface="Teko"/>
                <a:sym typeface="Teko"/>
              </a:rPr>
              <a:t>06</a:t>
            </a:r>
            <a:endParaRPr sz="3500">
              <a:solidFill>
                <a:srgbClr val="302F2F"/>
              </a:solidFill>
              <a:latin typeface="Teko"/>
              <a:ea typeface="Teko"/>
              <a:cs typeface="Teko"/>
              <a:sym typeface="Teko"/>
            </a:endParaRPr>
          </a:p>
        </p:txBody>
      </p:sp>
      <p:sp>
        <p:nvSpPr>
          <p:cNvPr id="938" name="Google Shape;938;p51"/>
          <p:cNvSpPr txBox="1"/>
          <p:nvPr/>
        </p:nvSpPr>
        <p:spPr>
          <a:xfrm>
            <a:off x="1314604" y="3528019"/>
            <a:ext cx="2715000" cy="484800"/>
          </a:xfrm>
          <a:prstGeom prst="rect">
            <a:avLst/>
          </a:prstGeom>
          <a:solidFill>
            <a:srgbClr val="77C6F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2500">
                <a:solidFill>
                  <a:schemeClr val="dk1"/>
                </a:solidFill>
                <a:latin typeface="Teko"/>
                <a:ea typeface="Teko"/>
                <a:cs typeface="Teko"/>
                <a:sym typeface="Teko"/>
              </a:rPr>
              <a:t>DEVRAY PRODUCTS</a:t>
            </a:r>
            <a:endParaRPr sz="2500">
              <a:solidFill>
                <a:schemeClr val="dk1"/>
              </a:solidFill>
              <a:latin typeface="Teko"/>
              <a:ea typeface="Teko"/>
              <a:cs typeface="Teko"/>
              <a:sym typeface="Teko"/>
            </a:endParaRPr>
          </a:p>
        </p:txBody>
      </p:sp>
      <p:sp>
        <p:nvSpPr>
          <p:cNvPr id="939" name="Google Shape;939;p51"/>
          <p:cNvSpPr txBox="1"/>
          <p:nvPr/>
        </p:nvSpPr>
        <p:spPr>
          <a:xfrm>
            <a:off x="5176115" y="3528008"/>
            <a:ext cx="2715000" cy="484800"/>
          </a:xfrm>
          <a:prstGeom prst="rect">
            <a:avLst/>
          </a:prstGeom>
          <a:solidFill>
            <a:srgbClr val="77C6F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302F2F"/>
                </a:solidFill>
                <a:latin typeface="Teko"/>
                <a:ea typeface="Teko"/>
                <a:cs typeface="Teko"/>
                <a:sym typeface="Teko"/>
              </a:rPr>
              <a:t>CONTACT US</a:t>
            </a:r>
            <a:endParaRPr sz="2500">
              <a:solidFill>
                <a:srgbClr val="302F2F"/>
              </a:solidFill>
              <a:latin typeface="Teko"/>
              <a:ea typeface="Teko"/>
              <a:cs typeface="Teko"/>
              <a:sym typeface="Teko"/>
            </a:endParaRPr>
          </a:p>
        </p:txBody>
      </p:sp>
      <p:grpSp>
        <p:nvGrpSpPr>
          <p:cNvPr id="940" name="Google Shape;940;p51"/>
          <p:cNvGrpSpPr/>
          <p:nvPr/>
        </p:nvGrpSpPr>
        <p:grpSpPr>
          <a:xfrm>
            <a:off x="-801835" y="-49154"/>
            <a:ext cx="5011656" cy="484802"/>
            <a:chOff x="5896679" y="4472082"/>
            <a:chExt cx="5053091" cy="435777"/>
          </a:xfrm>
        </p:grpSpPr>
        <p:grpSp>
          <p:nvGrpSpPr>
            <p:cNvPr id="941" name="Google Shape;941;p51"/>
            <p:cNvGrpSpPr/>
            <p:nvPr/>
          </p:nvGrpSpPr>
          <p:grpSpPr>
            <a:xfrm flipH="1" rot="-5400000">
              <a:off x="7373411" y="2995351"/>
              <a:ext cx="435777" cy="3389240"/>
              <a:chOff x="4566275" y="2563884"/>
              <a:chExt cx="61675" cy="479675"/>
            </a:xfrm>
          </p:grpSpPr>
          <p:sp>
            <p:nvSpPr>
              <p:cNvPr id="942" name="Google Shape;942;p51"/>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1"/>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1"/>
            <p:cNvGrpSpPr/>
            <p:nvPr/>
          </p:nvGrpSpPr>
          <p:grpSpPr>
            <a:xfrm rot="-5400000">
              <a:off x="8886321" y="3688564"/>
              <a:ext cx="109695" cy="2328855"/>
              <a:chOff x="4541850" y="2791375"/>
              <a:chExt cx="15525" cy="329600"/>
            </a:xfrm>
          </p:grpSpPr>
          <p:sp>
            <p:nvSpPr>
              <p:cNvPr id="945" name="Google Shape;945;p51"/>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1"/>
            <p:cNvGrpSpPr/>
            <p:nvPr/>
          </p:nvGrpSpPr>
          <p:grpSpPr>
            <a:xfrm rot="-5400000">
              <a:off x="9730496" y="3525526"/>
              <a:ext cx="109695" cy="2328855"/>
              <a:chOff x="4541850" y="2791375"/>
              <a:chExt cx="15525" cy="329600"/>
            </a:xfrm>
          </p:grpSpPr>
          <p:sp>
            <p:nvSpPr>
              <p:cNvPr id="948" name="Google Shape;948;p51"/>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pic>
        <p:nvPicPr>
          <p:cNvPr id="2456" name="Google Shape;2456;p69"/>
          <p:cNvPicPr preferRelativeResize="0"/>
          <p:nvPr/>
        </p:nvPicPr>
        <p:blipFill>
          <a:blip r:embed="rId3">
            <a:alphaModFix/>
          </a:blip>
          <a:stretch>
            <a:fillRect/>
          </a:stretch>
        </p:blipFill>
        <p:spPr>
          <a:xfrm>
            <a:off x="549646" y="1388475"/>
            <a:ext cx="3491475" cy="3118125"/>
          </a:xfrm>
          <a:prstGeom prst="rect">
            <a:avLst/>
          </a:prstGeom>
          <a:noFill/>
          <a:ln>
            <a:noFill/>
          </a:ln>
        </p:spPr>
      </p:pic>
      <p:sp>
        <p:nvSpPr>
          <p:cNvPr id="2457" name="Google Shape;2457;p69"/>
          <p:cNvSpPr txBox="1"/>
          <p:nvPr>
            <p:ph type="title"/>
          </p:nvPr>
        </p:nvSpPr>
        <p:spPr>
          <a:xfrm>
            <a:off x="441250" y="-350675"/>
            <a:ext cx="4087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hlink"/>
                </a:solidFill>
                <a:highlight>
                  <a:srgbClr val="FFF2CC"/>
                </a:highlight>
                <a:latin typeface="Lato Light"/>
                <a:ea typeface="Lato Light"/>
                <a:cs typeface="Lato Light"/>
                <a:sym typeface="Lato Light"/>
              </a:rPr>
              <a:t>Patch Management</a:t>
            </a:r>
            <a:endParaRPr sz="30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None/>
            </a:pPr>
            <a:r>
              <a:rPr b="1" lang="en" sz="3000">
                <a:solidFill>
                  <a:schemeClr val="hlink"/>
                </a:solidFill>
                <a:highlight>
                  <a:srgbClr val="FFF2CC"/>
                </a:highlight>
                <a:latin typeface="Lato"/>
                <a:ea typeface="Lato"/>
                <a:cs typeface="Lato"/>
                <a:sym typeface="Lato"/>
              </a:rPr>
              <a:t>MCT Patch Management</a:t>
            </a:r>
            <a:endParaRPr sz="3000">
              <a:solidFill>
                <a:schemeClr val="hlink"/>
              </a:solidFill>
              <a:highlight>
                <a:srgbClr val="FFF2CC"/>
              </a:highlight>
              <a:latin typeface="Lato Light"/>
              <a:ea typeface="Lato Light"/>
              <a:cs typeface="Lato Light"/>
              <a:sym typeface="Lato Light"/>
            </a:endParaRPr>
          </a:p>
        </p:txBody>
      </p:sp>
      <p:sp>
        <p:nvSpPr>
          <p:cNvPr id="2458" name="Google Shape;2458;p69"/>
          <p:cNvSpPr txBox="1"/>
          <p:nvPr/>
        </p:nvSpPr>
        <p:spPr>
          <a:xfrm>
            <a:off x="4986475" y="636900"/>
            <a:ext cx="3807300" cy="3126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hlink"/>
              </a:buClr>
              <a:buSzPts val="1100"/>
              <a:buFont typeface="Arial"/>
              <a:buNone/>
            </a:pPr>
            <a:r>
              <a:rPr lang="en">
                <a:solidFill>
                  <a:schemeClr val="hlink"/>
                </a:solidFill>
                <a:latin typeface="Electrolize"/>
                <a:ea typeface="Electrolize"/>
                <a:cs typeface="Electrolize"/>
                <a:sym typeface="Electrolize"/>
              </a:rPr>
              <a:t>The software solution is designed to streamline and automate the process of updating and securing your computer systems. With its user-friendly interface and robust features, it simplifies the management of software patches and ensures that your systems remain protected against vulnerabilities, all while saving you valuable time and resources. The tool is designed to stay ahead of the curve and safeguard your digital assets with our exceptional patch management tool.</a:t>
            </a:r>
            <a:endParaRPr>
              <a:solidFill>
                <a:schemeClr val="hlink"/>
              </a:solidFill>
              <a:latin typeface="Electrolize"/>
              <a:ea typeface="Electrolize"/>
              <a:cs typeface="Electrolize"/>
              <a:sym typeface="Electroliz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70"/>
          <p:cNvSpPr txBox="1"/>
          <p:nvPr>
            <p:ph idx="1" type="subTitle"/>
          </p:nvPr>
        </p:nvSpPr>
        <p:spPr>
          <a:xfrm>
            <a:off x="324425" y="1709100"/>
            <a:ext cx="2290500" cy="17253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Multi-Platform Support</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Automated Patch Scanning</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Centralized Dashboard</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Patch Deployment Automation</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Patch Testing</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Customized Policies</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Compliance Tracking</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Patch Rollout Control</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Patch History and Auditing</a:t>
            </a:r>
            <a:endParaRPr sz="1000">
              <a:solidFill>
                <a:schemeClr val="hlink"/>
              </a:solidFill>
              <a:latin typeface="Calibri"/>
              <a:ea typeface="Calibri"/>
              <a:cs typeface="Calibri"/>
              <a:sym typeface="Calibri"/>
            </a:endParaRPr>
          </a:p>
          <a:p>
            <a:pPr indent="-292100" lvl="0" marL="457200" rtl="0" algn="just">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Patch Repository</a:t>
            </a:r>
            <a:endParaRPr sz="1000">
              <a:solidFill>
                <a:schemeClr val="hlink"/>
              </a:solidFill>
              <a:latin typeface="Calibri"/>
              <a:ea typeface="Calibri"/>
              <a:cs typeface="Calibri"/>
              <a:sym typeface="Calibri"/>
            </a:endParaRPr>
          </a:p>
        </p:txBody>
      </p:sp>
      <p:sp>
        <p:nvSpPr>
          <p:cNvPr id="2464" name="Google Shape;2464;p70"/>
          <p:cNvSpPr txBox="1"/>
          <p:nvPr>
            <p:ph type="title"/>
          </p:nvPr>
        </p:nvSpPr>
        <p:spPr>
          <a:xfrm>
            <a:off x="4669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 </a:t>
            </a:r>
            <a:r>
              <a:rPr lang="en"/>
              <a:t>PM </a:t>
            </a:r>
            <a:r>
              <a:rPr lang="en"/>
              <a:t>Features</a:t>
            </a:r>
            <a:endParaRPr/>
          </a:p>
        </p:txBody>
      </p:sp>
      <p:pic>
        <p:nvPicPr>
          <p:cNvPr id="2465" name="Google Shape;2465;p70"/>
          <p:cNvPicPr preferRelativeResize="0"/>
          <p:nvPr>
            <p:ph idx="2" type="pic"/>
          </p:nvPr>
        </p:nvPicPr>
        <p:blipFill rotWithShape="1">
          <a:blip r:embed="rId3">
            <a:alphaModFix/>
          </a:blip>
          <a:srcRect b="0" l="0" r="0" t="0"/>
          <a:stretch/>
        </p:blipFill>
        <p:spPr>
          <a:xfrm>
            <a:off x="5119625" y="750900"/>
            <a:ext cx="3641700" cy="3641700"/>
          </a:xfrm>
          <a:prstGeom prst="ellipse">
            <a:avLst/>
          </a:prstGeom>
        </p:spPr>
      </p:pic>
      <p:grpSp>
        <p:nvGrpSpPr>
          <p:cNvPr id="2466" name="Google Shape;2466;p70"/>
          <p:cNvGrpSpPr/>
          <p:nvPr/>
        </p:nvGrpSpPr>
        <p:grpSpPr>
          <a:xfrm>
            <a:off x="2385560" y="3663617"/>
            <a:ext cx="300770" cy="54726"/>
            <a:chOff x="4770650" y="685575"/>
            <a:chExt cx="158250" cy="28800"/>
          </a:xfrm>
        </p:grpSpPr>
        <p:sp>
          <p:nvSpPr>
            <p:cNvPr id="2467" name="Google Shape;2467;p70"/>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0"/>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0"/>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70"/>
          <p:cNvGrpSpPr/>
          <p:nvPr/>
        </p:nvGrpSpPr>
        <p:grpSpPr>
          <a:xfrm flipH="1">
            <a:off x="-1364772" y="4185412"/>
            <a:ext cx="4563990" cy="1409125"/>
            <a:chOff x="5092229" y="-180802"/>
            <a:chExt cx="5253816" cy="1622108"/>
          </a:xfrm>
        </p:grpSpPr>
        <p:sp>
          <p:nvSpPr>
            <p:cNvPr id="2471" name="Google Shape;2471;p70"/>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0"/>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0"/>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0"/>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0"/>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0"/>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0"/>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0"/>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0"/>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0"/>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0"/>
          <p:cNvGrpSpPr/>
          <p:nvPr/>
        </p:nvGrpSpPr>
        <p:grpSpPr>
          <a:xfrm flipH="1">
            <a:off x="-1713671" y="287757"/>
            <a:ext cx="5053091" cy="435777"/>
            <a:chOff x="5896679" y="4472082"/>
            <a:chExt cx="5053091" cy="435777"/>
          </a:xfrm>
        </p:grpSpPr>
        <p:grpSp>
          <p:nvGrpSpPr>
            <p:cNvPr id="2482" name="Google Shape;2482;p70"/>
            <p:cNvGrpSpPr/>
            <p:nvPr/>
          </p:nvGrpSpPr>
          <p:grpSpPr>
            <a:xfrm flipH="1" rot="-5400000">
              <a:off x="7373411" y="2995351"/>
              <a:ext cx="435777" cy="3389240"/>
              <a:chOff x="4566275" y="2563884"/>
              <a:chExt cx="61675" cy="479675"/>
            </a:xfrm>
          </p:grpSpPr>
          <p:sp>
            <p:nvSpPr>
              <p:cNvPr id="2483" name="Google Shape;2483;p70"/>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0"/>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70"/>
            <p:cNvGrpSpPr/>
            <p:nvPr/>
          </p:nvGrpSpPr>
          <p:grpSpPr>
            <a:xfrm rot="-5400000">
              <a:off x="8886321" y="3688564"/>
              <a:ext cx="109695" cy="2328855"/>
              <a:chOff x="4541850" y="2791375"/>
              <a:chExt cx="15525" cy="329600"/>
            </a:xfrm>
          </p:grpSpPr>
          <p:sp>
            <p:nvSpPr>
              <p:cNvPr id="2486" name="Google Shape;2486;p70"/>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0"/>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70"/>
            <p:cNvGrpSpPr/>
            <p:nvPr/>
          </p:nvGrpSpPr>
          <p:grpSpPr>
            <a:xfrm rot="-5400000">
              <a:off x="9730496" y="3525526"/>
              <a:ext cx="109695" cy="2328855"/>
              <a:chOff x="4541850" y="2791375"/>
              <a:chExt cx="15525" cy="329600"/>
            </a:xfrm>
          </p:grpSpPr>
          <p:sp>
            <p:nvSpPr>
              <p:cNvPr id="2489" name="Google Shape;2489;p70"/>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0"/>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91" name="Google Shape;2491;p70"/>
          <p:cNvPicPr preferRelativeResize="0"/>
          <p:nvPr/>
        </p:nvPicPr>
        <p:blipFill>
          <a:blip r:embed="rId4">
            <a:alphaModFix/>
          </a:blip>
          <a:stretch>
            <a:fillRect/>
          </a:stretch>
        </p:blipFill>
        <p:spPr>
          <a:xfrm>
            <a:off x="8428650" y="-3"/>
            <a:ext cx="715350" cy="603577"/>
          </a:xfrm>
          <a:prstGeom prst="rect">
            <a:avLst/>
          </a:prstGeom>
          <a:noFill/>
          <a:ln>
            <a:noFill/>
          </a:ln>
        </p:spPr>
      </p:pic>
      <p:sp>
        <p:nvSpPr>
          <p:cNvPr id="2492" name="Google Shape;2492;p70"/>
          <p:cNvSpPr txBox="1"/>
          <p:nvPr>
            <p:ph type="title"/>
          </p:nvPr>
        </p:nvSpPr>
        <p:spPr>
          <a:xfrm>
            <a:off x="26863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 PM</a:t>
            </a:r>
            <a:endParaRPr/>
          </a:p>
          <a:p>
            <a:pPr indent="0" lvl="0" marL="0" rtl="0" algn="l">
              <a:spcBef>
                <a:spcPts val="0"/>
              </a:spcBef>
              <a:spcAft>
                <a:spcPts val="0"/>
              </a:spcAft>
              <a:buNone/>
            </a:pPr>
            <a:r>
              <a:rPr lang="en"/>
              <a:t>Benefits</a:t>
            </a:r>
            <a:endParaRPr/>
          </a:p>
        </p:txBody>
      </p:sp>
      <p:sp>
        <p:nvSpPr>
          <p:cNvPr id="2493" name="Google Shape;2493;p70"/>
          <p:cNvSpPr txBox="1"/>
          <p:nvPr>
            <p:ph idx="1" type="subTitle"/>
          </p:nvPr>
        </p:nvSpPr>
        <p:spPr>
          <a:xfrm>
            <a:off x="2686325" y="1709100"/>
            <a:ext cx="2326500" cy="17253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Enhanced Security</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Automated Updates</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Reduced Downtime</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Improved Compliance</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Efficient Resource Utilization</a:t>
            </a:r>
            <a:endParaRPr sz="1000">
              <a:solidFill>
                <a:schemeClr val="hlink"/>
              </a:solidFill>
              <a:latin typeface="Calibri"/>
              <a:ea typeface="Calibri"/>
              <a:cs typeface="Calibri"/>
              <a:sym typeface="Calibri"/>
            </a:endParaRPr>
          </a:p>
          <a:p>
            <a:pPr indent="-292100" lvl="0" marL="457200" rtl="0" algn="just">
              <a:lnSpc>
                <a:spcPct val="100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Risk Mitigation</a:t>
            </a:r>
            <a:endParaRPr sz="1000">
              <a:solidFill>
                <a:schemeClr val="hlink"/>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71"/>
          <p:cNvSpPr txBox="1"/>
          <p:nvPr>
            <p:ph type="title"/>
          </p:nvPr>
        </p:nvSpPr>
        <p:spPr>
          <a:xfrm>
            <a:off x="441250" y="-350675"/>
            <a:ext cx="4087500" cy="2541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hlink"/>
                </a:solidFill>
                <a:highlight>
                  <a:srgbClr val="FFF2CC"/>
                </a:highlight>
                <a:latin typeface="Lato Light"/>
                <a:ea typeface="Lato Light"/>
                <a:cs typeface="Lato Light"/>
                <a:sym typeface="Lato Light"/>
              </a:rPr>
              <a:t>Document Management System</a:t>
            </a:r>
            <a:endParaRPr sz="3000">
              <a:solidFill>
                <a:schemeClr val="hlink"/>
              </a:solidFill>
              <a:highlight>
                <a:srgbClr val="FFF2CC"/>
              </a:highlight>
              <a:latin typeface="Lato Light"/>
              <a:ea typeface="Lato Light"/>
              <a:cs typeface="Lato Light"/>
              <a:sym typeface="Lato Light"/>
            </a:endParaRPr>
          </a:p>
          <a:p>
            <a:pPr indent="0" lvl="0" marL="0" rtl="0" algn="l">
              <a:lnSpc>
                <a:spcPct val="115000"/>
              </a:lnSpc>
              <a:spcBef>
                <a:spcPts val="0"/>
              </a:spcBef>
              <a:spcAft>
                <a:spcPts val="0"/>
              </a:spcAft>
              <a:buNone/>
            </a:pPr>
            <a:r>
              <a:rPr b="1" lang="en" sz="3000">
                <a:solidFill>
                  <a:schemeClr val="hlink"/>
                </a:solidFill>
                <a:highlight>
                  <a:srgbClr val="FFF2CC"/>
                </a:highlight>
                <a:latin typeface="Lato"/>
                <a:ea typeface="Lato"/>
                <a:cs typeface="Lato"/>
                <a:sym typeface="Lato"/>
              </a:rPr>
              <a:t>MapleDoc</a:t>
            </a:r>
            <a:endParaRPr sz="3000">
              <a:solidFill>
                <a:schemeClr val="hlink"/>
              </a:solidFill>
              <a:highlight>
                <a:srgbClr val="FFF2CC"/>
              </a:highlight>
              <a:latin typeface="Lato Light"/>
              <a:ea typeface="Lato Light"/>
              <a:cs typeface="Lato Light"/>
              <a:sym typeface="Lato Light"/>
            </a:endParaRPr>
          </a:p>
        </p:txBody>
      </p:sp>
      <p:sp>
        <p:nvSpPr>
          <p:cNvPr id="2499" name="Google Shape;2499;p71"/>
          <p:cNvSpPr txBox="1"/>
          <p:nvPr/>
        </p:nvSpPr>
        <p:spPr>
          <a:xfrm>
            <a:off x="4986475" y="1628250"/>
            <a:ext cx="3807300" cy="188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Clr>
                <a:schemeClr val="hlink"/>
              </a:buClr>
              <a:buSzPts val="1100"/>
              <a:buFont typeface="Arial"/>
              <a:buNone/>
            </a:pPr>
            <a:r>
              <a:rPr lang="en">
                <a:solidFill>
                  <a:schemeClr val="hlink"/>
                </a:solidFill>
                <a:latin typeface="Electrolize"/>
                <a:ea typeface="Electrolize"/>
                <a:cs typeface="Electrolize"/>
                <a:sym typeface="Electrolize"/>
              </a:rPr>
              <a:t>MapleDoc is a web-based Document Management System (DMS) that provides a platform to manage the complete lifecycle of documents, from creation to archiving, versioning and record keeping. It allows users to collaborate on documents, share knowledge and improve productivity.</a:t>
            </a:r>
            <a:endParaRPr>
              <a:solidFill>
                <a:schemeClr val="hlink"/>
              </a:solidFill>
              <a:latin typeface="Electrolize"/>
              <a:ea typeface="Electrolize"/>
              <a:cs typeface="Electrolize"/>
              <a:sym typeface="Electrolize"/>
            </a:endParaRPr>
          </a:p>
        </p:txBody>
      </p:sp>
      <p:pic>
        <p:nvPicPr>
          <p:cNvPr id="2500" name="Google Shape;2500;p71"/>
          <p:cNvPicPr preferRelativeResize="0"/>
          <p:nvPr/>
        </p:nvPicPr>
        <p:blipFill>
          <a:blip r:embed="rId3">
            <a:alphaModFix/>
          </a:blip>
          <a:stretch>
            <a:fillRect/>
          </a:stretch>
        </p:blipFill>
        <p:spPr>
          <a:xfrm>
            <a:off x="545400" y="1711200"/>
            <a:ext cx="4024752" cy="278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72"/>
          <p:cNvSpPr txBox="1"/>
          <p:nvPr>
            <p:ph idx="1" type="subTitle"/>
          </p:nvPr>
        </p:nvSpPr>
        <p:spPr>
          <a:xfrm>
            <a:off x="324425" y="1709100"/>
            <a:ext cx="2290500" cy="1725300"/>
          </a:xfrm>
          <a:prstGeom prst="rect">
            <a:avLst/>
          </a:prstGeom>
        </p:spPr>
        <p:txBody>
          <a:bodyPr anchorCtr="0" anchor="t" bIns="91425" lIns="91425" spcFirstLastPara="1" rIns="91425" wrap="square" tIns="91425">
            <a:noAutofit/>
          </a:bodyPr>
          <a:lstStyle/>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Document Management</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Workflow Management</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Knowledge Management</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Security Management</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Integrations</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Audit Trail</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Email Management</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Records Management</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Lato"/>
              <a:buChar char="●"/>
            </a:pPr>
            <a:r>
              <a:rPr lang="en" sz="1000">
                <a:solidFill>
                  <a:schemeClr val="hlink"/>
                </a:solidFill>
                <a:latin typeface="Calibri"/>
                <a:ea typeface="Calibri"/>
                <a:cs typeface="Calibri"/>
                <a:sym typeface="Calibri"/>
              </a:rPr>
              <a:t>Reporting </a:t>
            </a:r>
            <a:endParaRPr sz="1000">
              <a:solidFill>
                <a:schemeClr val="hlink"/>
              </a:solidFill>
              <a:latin typeface="Calibri"/>
              <a:ea typeface="Calibri"/>
              <a:cs typeface="Calibri"/>
              <a:sym typeface="Calibri"/>
            </a:endParaRPr>
          </a:p>
          <a:p>
            <a:pPr indent="-292100" lvl="0" marL="457200" rtl="0" algn="just">
              <a:lnSpc>
                <a:spcPct val="115000"/>
              </a:lnSpc>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Mobile Access</a:t>
            </a:r>
            <a:endParaRPr sz="1000">
              <a:solidFill>
                <a:schemeClr val="hlink"/>
              </a:solidFill>
              <a:latin typeface="Calibri"/>
              <a:ea typeface="Calibri"/>
              <a:cs typeface="Calibri"/>
              <a:sym typeface="Calibri"/>
            </a:endParaRPr>
          </a:p>
        </p:txBody>
      </p:sp>
      <p:sp>
        <p:nvSpPr>
          <p:cNvPr id="2506" name="Google Shape;2506;p72"/>
          <p:cNvSpPr txBox="1"/>
          <p:nvPr>
            <p:ph type="title"/>
          </p:nvPr>
        </p:nvSpPr>
        <p:spPr>
          <a:xfrm>
            <a:off x="4669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 MapleDoc Features</a:t>
            </a:r>
            <a:endParaRPr/>
          </a:p>
        </p:txBody>
      </p:sp>
      <p:pic>
        <p:nvPicPr>
          <p:cNvPr id="2507" name="Google Shape;2507;p72"/>
          <p:cNvPicPr preferRelativeResize="0"/>
          <p:nvPr>
            <p:ph idx="2" type="pic"/>
          </p:nvPr>
        </p:nvPicPr>
        <p:blipFill rotWithShape="1">
          <a:blip r:embed="rId3">
            <a:alphaModFix/>
          </a:blip>
          <a:srcRect b="0" l="4561" r="4561" t="0"/>
          <a:stretch/>
        </p:blipFill>
        <p:spPr>
          <a:xfrm>
            <a:off x="5326700" y="750900"/>
            <a:ext cx="3641700" cy="3641700"/>
          </a:xfrm>
          <a:prstGeom prst="ellipse">
            <a:avLst/>
          </a:prstGeom>
        </p:spPr>
      </p:pic>
      <p:grpSp>
        <p:nvGrpSpPr>
          <p:cNvPr id="2508" name="Google Shape;2508;p72"/>
          <p:cNvGrpSpPr/>
          <p:nvPr/>
        </p:nvGrpSpPr>
        <p:grpSpPr>
          <a:xfrm flipH="1">
            <a:off x="-1364772" y="4185412"/>
            <a:ext cx="4563990" cy="1409125"/>
            <a:chOff x="5092229" y="-180802"/>
            <a:chExt cx="5253816" cy="1622108"/>
          </a:xfrm>
        </p:grpSpPr>
        <p:sp>
          <p:nvSpPr>
            <p:cNvPr id="2509" name="Google Shape;2509;p72"/>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2"/>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2"/>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2"/>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2"/>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2"/>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2"/>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72"/>
          <p:cNvGrpSpPr/>
          <p:nvPr/>
        </p:nvGrpSpPr>
        <p:grpSpPr>
          <a:xfrm flipH="1">
            <a:off x="-1713671" y="287757"/>
            <a:ext cx="5053091" cy="435777"/>
            <a:chOff x="5896679" y="4472082"/>
            <a:chExt cx="5053091" cy="435777"/>
          </a:xfrm>
        </p:grpSpPr>
        <p:grpSp>
          <p:nvGrpSpPr>
            <p:cNvPr id="2520" name="Google Shape;2520;p72"/>
            <p:cNvGrpSpPr/>
            <p:nvPr/>
          </p:nvGrpSpPr>
          <p:grpSpPr>
            <a:xfrm flipH="1" rot="-5400000">
              <a:off x="7373411" y="2995351"/>
              <a:ext cx="435777" cy="3389240"/>
              <a:chOff x="4566275" y="2563884"/>
              <a:chExt cx="61675" cy="479675"/>
            </a:xfrm>
          </p:grpSpPr>
          <p:sp>
            <p:nvSpPr>
              <p:cNvPr id="2521" name="Google Shape;2521;p72"/>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72"/>
            <p:cNvGrpSpPr/>
            <p:nvPr/>
          </p:nvGrpSpPr>
          <p:grpSpPr>
            <a:xfrm rot="-5400000">
              <a:off x="8886321" y="3688564"/>
              <a:ext cx="109695" cy="2328855"/>
              <a:chOff x="4541850" y="2791375"/>
              <a:chExt cx="15525" cy="329600"/>
            </a:xfrm>
          </p:grpSpPr>
          <p:sp>
            <p:nvSpPr>
              <p:cNvPr id="2524" name="Google Shape;2524;p72"/>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2"/>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72"/>
            <p:cNvGrpSpPr/>
            <p:nvPr/>
          </p:nvGrpSpPr>
          <p:grpSpPr>
            <a:xfrm rot="-5400000">
              <a:off x="9730496" y="3525526"/>
              <a:ext cx="109695" cy="2328855"/>
              <a:chOff x="4541850" y="2791375"/>
              <a:chExt cx="15525" cy="329600"/>
            </a:xfrm>
          </p:grpSpPr>
          <p:sp>
            <p:nvSpPr>
              <p:cNvPr id="2527" name="Google Shape;2527;p72"/>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2"/>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529" name="Google Shape;2529;p72"/>
          <p:cNvPicPr preferRelativeResize="0"/>
          <p:nvPr/>
        </p:nvPicPr>
        <p:blipFill>
          <a:blip r:embed="rId4">
            <a:alphaModFix/>
          </a:blip>
          <a:stretch>
            <a:fillRect/>
          </a:stretch>
        </p:blipFill>
        <p:spPr>
          <a:xfrm>
            <a:off x="8428650" y="-3"/>
            <a:ext cx="715350" cy="603577"/>
          </a:xfrm>
          <a:prstGeom prst="rect">
            <a:avLst/>
          </a:prstGeom>
          <a:noFill/>
          <a:ln>
            <a:noFill/>
          </a:ln>
        </p:spPr>
      </p:pic>
      <p:sp>
        <p:nvSpPr>
          <p:cNvPr id="2530" name="Google Shape;2530;p72"/>
          <p:cNvSpPr txBox="1"/>
          <p:nvPr>
            <p:ph type="title"/>
          </p:nvPr>
        </p:nvSpPr>
        <p:spPr>
          <a:xfrm>
            <a:off x="2686325" y="1198800"/>
            <a:ext cx="21480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MCT MapleDoc</a:t>
            </a:r>
            <a:endParaRPr/>
          </a:p>
          <a:p>
            <a:pPr indent="0" lvl="0" marL="0" rtl="0" algn="l">
              <a:spcBef>
                <a:spcPts val="0"/>
              </a:spcBef>
              <a:spcAft>
                <a:spcPts val="0"/>
              </a:spcAft>
              <a:buNone/>
            </a:pPr>
            <a:r>
              <a:rPr lang="en"/>
              <a:t>Benefits</a:t>
            </a:r>
            <a:endParaRPr/>
          </a:p>
        </p:txBody>
      </p:sp>
      <p:sp>
        <p:nvSpPr>
          <p:cNvPr id="2531" name="Google Shape;2531;p72"/>
          <p:cNvSpPr txBox="1"/>
          <p:nvPr>
            <p:ph idx="1" type="subTitle"/>
          </p:nvPr>
        </p:nvSpPr>
        <p:spPr>
          <a:xfrm>
            <a:off x="2417075" y="1471275"/>
            <a:ext cx="2686500" cy="17253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120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Reduced time spent on processing files</a:t>
            </a:r>
            <a:endParaRPr sz="1000">
              <a:solidFill>
                <a:srgbClr val="333333"/>
              </a:solidFill>
              <a:highlight>
                <a:schemeClr val="lt1"/>
              </a:highlight>
              <a:latin typeface="Calibri"/>
              <a:ea typeface="Calibri"/>
              <a:cs typeface="Calibri"/>
              <a:sym typeface="Calibri"/>
            </a:endParaRPr>
          </a:p>
          <a:p>
            <a:pPr indent="-292100" lvl="0" marL="457200" rtl="0" algn="just">
              <a:lnSpc>
                <a:spcPct val="100000"/>
              </a:lnSpc>
              <a:spcBef>
                <a:spcPts val="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Easy access to data improves communication within the organization and decision making</a:t>
            </a:r>
            <a:endParaRPr sz="1000">
              <a:solidFill>
                <a:srgbClr val="333333"/>
              </a:solidFill>
              <a:highlight>
                <a:schemeClr val="lt1"/>
              </a:highlight>
              <a:latin typeface="Calibri"/>
              <a:ea typeface="Calibri"/>
              <a:cs typeface="Calibri"/>
              <a:sym typeface="Calibri"/>
            </a:endParaRPr>
          </a:p>
          <a:p>
            <a:pPr indent="-292100" lvl="0" marL="457200" rtl="0" algn="just">
              <a:lnSpc>
                <a:spcPct val="100000"/>
              </a:lnSpc>
              <a:spcBef>
                <a:spcPts val="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Manage the entire life cycle of your organizational documents from upload, retrieval to sharing</a:t>
            </a:r>
            <a:endParaRPr sz="1000">
              <a:solidFill>
                <a:srgbClr val="333333"/>
              </a:solidFill>
              <a:highlight>
                <a:schemeClr val="lt1"/>
              </a:highlight>
              <a:latin typeface="Calibri"/>
              <a:ea typeface="Calibri"/>
              <a:cs typeface="Calibri"/>
              <a:sym typeface="Calibri"/>
            </a:endParaRPr>
          </a:p>
          <a:p>
            <a:pPr indent="-292100" lvl="0" marL="457200" rtl="0" algn="just">
              <a:lnSpc>
                <a:spcPct val="100000"/>
              </a:lnSpc>
              <a:spcBef>
                <a:spcPts val="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Convenient storage and retrieval of files</a:t>
            </a:r>
            <a:endParaRPr sz="1000">
              <a:solidFill>
                <a:srgbClr val="333333"/>
              </a:solidFill>
              <a:highlight>
                <a:schemeClr val="lt1"/>
              </a:highlight>
              <a:latin typeface="Calibri"/>
              <a:ea typeface="Calibri"/>
              <a:cs typeface="Calibri"/>
              <a:sym typeface="Calibri"/>
            </a:endParaRPr>
          </a:p>
          <a:p>
            <a:pPr indent="-292100" lvl="0" marL="457200" rtl="0" algn="just">
              <a:lnSpc>
                <a:spcPct val="100000"/>
              </a:lnSpc>
              <a:spcBef>
                <a:spcPts val="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Loss of files are excluded</a:t>
            </a:r>
            <a:endParaRPr sz="1000">
              <a:solidFill>
                <a:srgbClr val="333333"/>
              </a:solidFill>
              <a:highlight>
                <a:schemeClr val="lt1"/>
              </a:highlight>
              <a:latin typeface="Calibri"/>
              <a:ea typeface="Calibri"/>
              <a:cs typeface="Calibri"/>
              <a:sym typeface="Calibri"/>
            </a:endParaRPr>
          </a:p>
          <a:p>
            <a:pPr indent="-292100" lvl="0" marL="457200" rtl="0" algn="just">
              <a:lnSpc>
                <a:spcPct val="100000"/>
              </a:lnSpc>
              <a:spcBef>
                <a:spcPts val="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Manages the workflows of different department based on organization needs</a:t>
            </a:r>
            <a:endParaRPr sz="1000">
              <a:solidFill>
                <a:srgbClr val="333333"/>
              </a:solidFill>
              <a:highlight>
                <a:schemeClr val="lt1"/>
              </a:highlight>
              <a:latin typeface="Calibri"/>
              <a:ea typeface="Calibri"/>
              <a:cs typeface="Calibri"/>
              <a:sym typeface="Calibri"/>
            </a:endParaRPr>
          </a:p>
          <a:p>
            <a:pPr indent="-292100" lvl="0" marL="457200" rtl="0" algn="just">
              <a:lnSpc>
                <a:spcPct val="100000"/>
              </a:lnSpc>
              <a:spcBef>
                <a:spcPts val="0"/>
              </a:spcBef>
              <a:spcAft>
                <a:spcPts val="0"/>
              </a:spcAft>
              <a:buClr>
                <a:srgbClr val="333333"/>
              </a:buClr>
              <a:buSzPts val="1000"/>
              <a:buFont typeface="Calibri"/>
              <a:buChar char="●"/>
            </a:pPr>
            <a:r>
              <a:rPr lang="en" sz="1000">
                <a:solidFill>
                  <a:srgbClr val="333333"/>
                </a:solidFill>
                <a:highlight>
                  <a:schemeClr val="lt1"/>
                </a:highlight>
                <a:latin typeface="Calibri"/>
                <a:ea typeface="Calibri"/>
                <a:cs typeface="Calibri"/>
                <a:sym typeface="Calibri"/>
              </a:rPr>
              <a:t>Versioning of files in DMS can help Management to better track a document with no documents pile up.</a:t>
            </a:r>
            <a:endParaRPr sz="1000">
              <a:solidFill>
                <a:schemeClr val="hlink"/>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pic>
        <p:nvPicPr>
          <p:cNvPr id="2536" name="Google Shape;2536;p73"/>
          <p:cNvPicPr preferRelativeResize="0"/>
          <p:nvPr/>
        </p:nvPicPr>
        <p:blipFill rotWithShape="1">
          <a:blip r:embed="rId3">
            <a:alphaModFix/>
          </a:blip>
          <a:srcRect b="2642" l="0" r="0" t="50007"/>
          <a:stretch/>
        </p:blipFill>
        <p:spPr>
          <a:xfrm>
            <a:off x="0" y="-34550"/>
            <a:ext cx="9143994" cy="2888097"/>
          </a:xfrm>
          <a:prstGeom prst="rect">
            <a:avLst/>
          </a:prstGeom>
          <a:noFill/>
          <a:ln>
            <a:noFill/>
          </a:ln>
        </p:spPr>
      </p:pic>
      <p:sp>
        <p:nvSpPr>
          <p:cNvPr id="2537" name="Google Shape;2537;p73"/>
          <p:cNvSpPr txBox="1"/>
          <p:nvPr>
            <p:ph idx="4" type="ctrTitle"/>
          </p:nvPr>
        </p:nvSpPr>
        <p:spPr>
          <a:xfrm>
            <a:off x="6339323" y="1231777"/>
            <a:ext cx="5219100" cy="94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b="1" lang="en" sz="2500">
                <a:solidFill>
                  <a:srgbClr val="000000"/>
                </a:solidFill>
                <a:latin typeface="Teko"/>
                <a:ea typeface="Teko"/>
                <a:cs typeface="Teko"/>
                <a:sym typeface="Teko"/>
              </a:rPr>
              <a:t>Security Offerings</a:t>
            </a:r>
            <a:endParaRPr b="1" sz="2500">
              <a:solidFill>
                <a:srgbClr val="000000"/>
              </a:solidFill>
              <a:latin typeface="Teko"/>
              <a:ea typeface="Teko"/>
              <a:cs typeface="Teko"/>
              <a:sym typeface="Teko"/>
            </a:endParaRPr>
          </a:p>
        </p:txBody>
      </p:sp>
      <p:sp>
        <p:nvSpPr>
          <p:cNvPr id="2538" name="Google Shape;2538;p73"/>
          <p:cNvSpPr/>
          <p:nvPr/>
        </p:nvSpPr>
        <p:spPr>
          <a:xfrm>
            <a:off x="3931777" y="2177977"/>
            <a:ext cx="949800" cy="909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000000"/>
              </a:solidFill>
              <a:latin typeface="Arial"/>
              <a:ea typeface="Arial"/>
              <a:cs typeface="Arial"/>
              <a:sym typeface="Arial"/>
            </a:endParaRPr>
          </a:p>
        </p:txBody>
      </p:sp>
      <p:sp>
        <p:nvSpPr>
          <p:cNvPr id="2539" name="Google Shape;2539;p73"/>
          <p:cNvSpPr/>
          <p:nvPr/>
        </p:nvSpPr>
        <p:spPr>
          <a:xfrm>
            <a:off x="1016090" y="2177977"/>
            <a:ext cx="949800" cy="909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000000"/>
              </a:solidFill>
              <a:latin typeface="Arial"/>
              <a:ea typeface="Arial"/>
              <a:cs typeface="Arial"/>
              <a:sym typeface="Arial"/>
            </a:endParaRPr>
          </a:p>
        </p:txBody>
      </p:sp>
      <p:sp>
        <p:nvSpPr>
          <p:cNvPr id="2540" name="Google Shape;2540;p73"/>
          <p:cNvSpPr txBox="1"/>
          <p:nvPr>
            <p:ph idx="12" type="sldNum"/>
          </p:nvPr>
        </p:nvSpPr>
        <p:spPr>
          <a:xfrm>
            <a:off x="7941470" y="4673153"/>
            <a:ext cx="548700" cy="2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541" name="Google Shape;2541;p73"/>
          <p:cNvSpPr txBox="1"/>
          <p:nvPr>
            <p:ph type="ctrTitle"/>
          </p:nvPr>
        </p:nvSpPr>
        <p:spPr>
          <a:xfrm>
            <a:off x="163352" y="2908108"/>
            <a:ext cx="2655300" cy="32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1600"/>
              <a:buNone/>
            </a:pPr>
            <a:r>
              <a:rPr b="1" lang="en">
                <a:solidFill>
                  <a:srgbClr val="000000"/>
                </a:solidFill>
                <a:latin typeface="Electrolize"/>
                <a:ea typeface="Electrolize"/>
                <a:cs typeface="Electrolize"/>
                <a:sym typeface="Electrolize"/>
              </a:rPr>
              <a:t>Consulting</a:t>
            </a:r>
            <a:endParaRPr b="1">
              <a:solidFill>
                <a:srgbClr val="000000"/>
              </a:solidFill>
              <a:latin typeface="Electrolize"/>
              <a:ea typeface="Electrolize"/>
              <a:cs typeface="Electrolize"/>
              <a:sym typeface="Electrolize"/>
            </a:endParaRPr>
          </a:p>
        </p:txBody>
      </p:sp>
      <p:sp>
        <p:nvSpPr>
          <p:cNvPr id="2542" name="Google Shape;2542;p73"/>
          <p:cNvSpPr txBox="1"/>
          <p:nvPr>
            <p:ph idx="1" type="subTitle"/>
          </p:nvPr>
        </p:nvSpPr>
        <p:spPr>
          <a:xfrm>
            <a:off x="119826" y="3233325"/>
            <a:ext cx="2959200" cy="181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solidFill>
                  <a:schemeClr val="dk1"/>
                </a:solidFill>
                <a:latin typeface="Electrolize"/>
                <a:ea typeface="Electrolize"/>
                <a:cs typeface="Electrolize"/>
                <a:sym typeface="Electrolize"/>
              </a:rPr>
              <a:t>More than 2 decade of experience in providing consulting services to meet cyber security requirements. Key Consulting Services are:</a:t>
            </a:r>
            <a:endParaRPr>
              <a:latin typeface="Electrolize"/>
              <a:ea typeface="Electrolize"/>
              <a:cs typeface="Electrolize"/>
              <a:sym typeface="Electrolize"/>
            </a:endParaRPr>
          </a:p>
          <a:p>
            <a:pPr indent="0" lvl="0" marL="0" rtl="0" algn="l">
              <a:lnSpc>
                <a:spcPct val="100000"/>
              </a:lnSpc>
              <a:spcBef>
                <a:spcPts val="0"/>
              </a:spcBef>
              <a:spcAft>
                <a:spcPts val="0"/>
              </a:spcAft>
              <a:buSzPts val="1000"/>
              <a:buNone/>
            </a:pPr>
            <a:r>
              <a:t/>
            </a:r>
            <a:endParaRPr>
              <a:solidFill>
                <a:schemeClr val="dk1"/>
              </a:solidFill>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IT Audit &amp; Compliance (ISO 27001, PCI-DSS, HIPAA, SOX etc.</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Organization Maturity Review</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VA/PT &amp; Application Code Review</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Security Incident Response</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Cyber Forensic</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Cloud Assessment</a:t>
            </a:r>
            <a:endParaRPr>
              <a:solidFill>
                <a:schemeClr val="dk1"/>
              </a:solidFill>
              <a:latin typeface="Electrolize"/>
              <a:ea typeface="Electrolize"/>
              <a:cs typeface="Electrolize"/>
              <a:sym typeface="Electrolize"/>
            </a:endParaRPr>
          </a:p>
        </p:txBody>
      </p:sp>
      <p:sp>
        <p:nvSpPr>
          <p:cNvPr id="2543" name="Google Shape;2543;p73"/>
          <p:cNvSpPr txBox="1"/>
          <p:nvPr>
            <p:ph idx="2" type="ctrTitle"/>
          </p:nvPr>
        </p:nvSpPr>
        <p:spPr>
          <a:xfrm>
            <a:off x="3079034" y="2899553"/>
            <a:ext cx="2655300" cy="34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1600"/>
              <a:buNone/>
            </a:pPr>
            <a:r>
              <a:rPr b="1" lang="en">
                <a:solidFill>
                  <a:srgbClr val="000000"/>
                </a:solidFill>
                <a:latin typeface="Electrolize"/>
                <a:ea typeface="Electrolize"/>
                <a:cs typeface="Electrolize"/>
                <a:sym typeface="Electrolize"/>
              </a:rPr>
              <a:t>Implementation &amp; Support</a:t>
            </a:r>
            <a:endParaRPr b="1">
              <a:solidFill>
                <a:srgbClr val="000000"/>
              </a:solidFill>
              <a:latin typeface="Electrolize"/>
              <a:ea typeface="Electrolize"/>
              <a:cs typeface="Electrolize"/>
              <a:sym typeface="Electrolize"/>
            </a:endParaRPr>
          </a:p>
        </p:txBody>
      </p:sp>
      <p:sp>
        <p:nvSpPr>
          <p:cNvPr id="2544" name="Google Shape;2544;p73"/>
          <p:cNvSpPr txBox="1"/>
          <p:nvPr>
            <p:ph idx="3" type="subTitle"/>
          </p:nvPr>
        </p:nvSpPr>
        <p:spPr>
          <a:xfrm>
            <a:off x="3031497" y="3216514"/>
            <a:ext cx="3135600" cy="18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solidFill>
                  <a:schemeClr val="dk1"/>
                </a:solidFill>
                <a:latin typeface="Electrolize"/>
                <a:ea typeface="Electrolize"/>
                <a:cs typeface="Electrolize"/>
                <a:sym typeface="Electrolize"/>
              </a:rPr>
              <a:t>We have designed and implemented IT &amp; Security Infrastructure for following industries:</a:t>
            </a:r>
            <a:endParaRPr>
              <a:latin typeface="Electrolize"/>
              <a:ea typeface="Electrolize"/>
              <a:cs typeface="Electrolize"/>
              <a:sym typeface="Electrolize"/>
            </a:endParaRPr>
          </a:p>
          <a:p>
            <a:pPr indent="0" lvl="0" marL="0" rtl="0" algn="l">
              <a:lnSpc>
                <a:spcPct val="100000"/>
              </a:lnSpc>
              <a:spcBef>
                <a:spcPts val="0"/>
              </a:spcBef>
              <a:spcAft>
                <a:spcPts val="0"/>
              </a:spcAft>
              <a:buSzPts val="1000"/>
              <a:buNone/>
            </a:pPr>
            <a:r>
              <a:t/>
            </a:r>
            <a:endParaRPr>
              <a:solidFill>
                <a:schemeClr val="dk1"/>
              </a:solidFill>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Mission Critical Project.</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Defence Sector</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Energy Sector</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Telecom Sector</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Manufacturing Industry</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BFSI</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HealthCare Sector</a:t>
            </a:r>
            <a:endParaRPr>
              <a:latin typeface="Electrolize"/>
              <a:ea typeface="Electrolize"/>
              <a:cs typeface="Electrolize"/>
              <a:sym typeface="Electrolize"/>
            </a:endParaRPr>
          </a:p>
          <a:p>
            <a:pPr indent="-171452" lvl="0" marL="171452" rtl="0" algn="l">
              <a:lnSpc>
                <a:spcPct val="100000"/>
              </a:lnSpc>
              <a:spcBef>
                <a:spcPts val="0"/>
              </a:spcBef>
              <a:spcAft>
                <a:spcPts val="0"/>
              </a:spcAft>
              <a:buSzPts val="1000"/>
              <a:buFont typeface="Electrolize"/>
              <a:buChar char="•"/>
            </a:pPr>
            <a:r>
              <a:rPr lang="en">
                <a:solidFill>
                  <a:schemeClr val="dk1"/>
                </a:solidFill>
                <a:latin typeface="Electrolize"/>
                <a:ea typeface="Electrolize"/>
                <a:cs typeface="Electrolize"/>
                <a:sym typeface="Electrolize"/>
              </a:rPr>
              <a:t>IT/ITES sector</a:t>
            </a:r>
            <a:endParaRPr>
              <a:latin typeface="Electrolize"/>
              <a:ea typeface="Electrolize"/>
              <a:cs typeface="Electrolize"/>
              <a:sym typeface="Electrolize"/>
            </a:endParaRPr>
          </a:p>
          <a:p>
            <a:pPr indent="-107952" lvl="0" marL="171452" rtl="0" algn="l">
              <a:lnSpc>
                <a:spcPct val="100000"/>
              </a:lnSpc>
              <a:spcBef>
                <a:spcPts val="0"/>
              </a:spcBef>
              <a:spcAft>
                <a:spcPts val="0"/>
              </a:spcAft>
              <a:buSzPts val="1000"/>
              <a:buFont typeface="Arial"/>
              <a:buNone/>
            </a:pPr>
            <a:r>
              <a:t/>
            </a:r>
            <a:endParaRPr>
              <a:solidFill>
                <a:schemeClr val="dk1"/>
              </a:solidFill>
              <a:latin typeface="Electrolize"/>
              <a:ea typeface="Electrolize"/>
              <a:cs typeface="Electrolize"/>
              <a:sym typeface="Electrolize"/>
            </a:endParaRPr>
          </a:p>
          <a:p>
            <a:pPr indent="0" lvl="0" marL="0" rtl="0" algn="l">
              <a:lnSpc>
                <a:spcPct val="100000"/>
              </a:lnSpc>
              <a:spcBef>
                <a:spcPts val="0"/>
              </a:spcBef>
              <a:spcAft>
                <a:spcPts val="0"/>
              </a:spcAft>
              <a:buSzPts val="1000"/>
              <a:buNone/>
            </a:pPr>
            <a:r>
              <a:t/>
            </a:r>
            <a:endParaRPr>
              <a:solidFill>
                <a:schemeClr val="dk1"/>
              </a:solidFill>
              <a:latin typeface="Electrolize"/>
              <a:ea typeface="Electrolize"/>
              <a:cs typeface="Electrolize"/>
              <a:sym typeface="Electrolize"/>
            </a:endParaRPr>
          </a:p>
        </p:txBody>
      </p:sp>
      <p:sp>
        <p:nvSpPr>
          <p:cNvPr id="2545" name="Google Shape;2545;p73"/>
          <p:cNvSpPr/>
          <p:nvPr/>
        </p:nvSpPr>
        <p:spPr>
          <a:xfrm>
            <a:off x="6954684" y="2177977"/>
            <a:ext cx="949800" cy="909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000000"/>
              </a:solidFill>
              <a:latin typeface="Arial"/>
              <a:ea typeface="Arial"/>
              <a:cs typeface="Arial"/>
              <a:sym typeface="Arial"/>
            </a:endParaRPr>
          </a:p>
        </p:txBody>
      </p:sp>
      <p:sp>
        <p:nvSpPr>
          <p:cNvPr id="2546" name="Google Shape;2546;p73"/>
          <p:cNvSpPr txBox="1"/>
          <p:nvPr/>
        </p:nvSpPr>
        <p:spPr>
          <a:xfrm>
            <a:off x="6101925" y="2899557"/>
            <a:ext cx="2655300" cy="34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n" sz="1600" u="none" cap="none" strike="noStrike">
                <a:solidFill>
                  <a:srgbClr val="000000"/>
                </a:solidFill>
                <a:latin typeface="Electrolize"/>
                <a:ea typeface="Electrolize"/>
                <a:cs typeface="Electrolize"/>
                <a:sym typeface="Electrolize"/>
              </a:rPr>
              <a:t>Cloud Migration</a:t>
            </a:r>
            <a:endParaRPr b="1" i="0" sz="1401" u="none" cap="none" strike="noStrike">
              <a:solidFill>
                <a:srgbClr val="000000"/>
              </a:solidFill>
              <a:latin typeface="Electrolize"/>
              <a:ea typeface="Electrolize"/>
              <a:cs typeface="Electrolize"/>
              <a:sym typeface="Electrolize"/>
            </a:endParaRPr>
          </a:p>
        </p:txBody>
      </p:sp>
      <p:sp>
        <p:nvSpPr>
          <p:cNvPr id="2547" name="Google Shape;2547;p73"/>
          <p:cNvSpPr/>
          <p:nvPr/>
        </p:nvSpPr>
        <p:spPr>
          <a:xfrm>
            <a:off x="7234766" y="2402931"/>
            <a:ext cx="389640" cy="32199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435D74"/>
              </a:solidFill>
              <a:latin typeface="Arial"/>
              <a:ea typeface="Arial"/>
              <a:cs typeface="Arial"/>
              <a:sym typeface="Arial"/>
            </a:endParaRPr>
          </a:p>
        </p:txBody>
      </p:sp>
      <p:grpSp>
        <p:nvGrpSpPr>
          <p:cNvPr id="2548" name="Google Shape;2548;p73"/>
          <p:cNvGrpSpPr/>
          <p:nvPr/>
        </p:nvGrpSpPr>
        <p:grpSpPr>
          <a:xfrm>
            <a:off x="4239846" y="2340881"/>
            <a:ext cx="404371" cy="384044"/>
            <a:chOff x="3299850" y="238575"/>
            <a:chExt cx="427725" cy="482225"/>
          </a:xfrm>
        </p:grpSpPr>
        <p:sp>
          <p:nvSpPr>
            <p:cNvPr id="2549" name="Google Shape;2549;p73"/>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435D74"/>
                </a:solidFill>
                <a:latin typeface="Arial"/>
                <a:ea typeface="Arial"/>
                <a:cs typeface="Arial"/>
                <a:sym typeface="Arial"/>
              </a:endParaRPr>
            </a:p>
          </p:txBody>
        </p:sp>
        <p:sp>
          <p:nvSpPr>
            <p:cNvPr id="2550" name="Google Shape;2550;p73"/>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435D74"/>
                </a:solidFill>
                <a:latin typeface="Arial"/>
                <a:ea typeface="Arial"/>
                <a:cs typeface="Arial"/>
                <a:sym typeface="Arial"/>
              </a:endParaRPr>
            </a:p>
          </p:txBody>
        </p:sp>
        <p:sp>
          <p:nvSpPr>
            <p:cNvPr id="2551" name="Google Shape;2551;p73"/>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435D74"/>
                </a:solidFill>
                <a:latin typeface="Arial"/>
                <a:ea typeface="Arial"/>
                <a:cs typeface="Arial"/>
                <a:sym typeface="Arial"/>
              </a:endParaRPr>
            </a:p>
          </p:txBody>
        </p:sp>
        <p:sp>
          <p:nvSpPr>
            <p:cNvPr id="2552" name="Google Shape;2552;p73"/>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435D74"/>
                </a:solidFill>
                <a:latin typeface="Arial"/>
                <a:ea typeface="Arial"/>
                <a:cs typeface="Arial"/>
                <a:sym typeface="Arial"/>
              </a:endParaRPr>
            </a:p>
          </p:txBody>
        </p:sp>
        <p:sp>
          <p:nvSpPr>
            <p:cNvPr id="2553" name="Google Shape;2553;p73"/>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435D74"/>
                </a:solidFill>
                <a:latin typeface="Arial"/>
                <a:ea typeface="Arial"/>
                <a:cs typeface="Arial"/>
                <a:sym typeface="Arial"/>
              </a:endParaRPr>
            </a:p>
          </p:txBody>
        </p:sp>
      </p:grpSp>
      <p:grpSp>
        <p:nvGrpSpPr>
          <p:cNvPr id="2554" name="Google Shape;2554;p73"/>
          <p:cNvGrpSpPr/>
          <p:nvPr/>
        </p:nvGrpSpPr>
        <p:grpSpPr>
          <a:xfrm>
            <a:off x="1302198" y="2372802"/>
            <a:ext cx="373284" cy="382787"/>
            <a:chOff x="-48237000" y="2342650"/>
            <a:chExt cx="256800" cy="300225"/>
          </a:xfrm>
        </p:grpSpPr>
        <p:sp>
          <p:nvSpPr>
            <p:cNvPr id="2555" name="Google Shape;2555;p73"/>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000000"/>
                </a:solidFill>
                <a:latin typeface="Arial"/>
                <a:ea typeface="Arial"/>
                <a:cs typeface="Arial"/>
                <a:sym typeface="Arial"/>
              </a:endParaRPr>
            </a:p>
          </p:txBody>
        </p:sp>
        <p:sp>
          <p:nvSpPr>
            <p:cNvPr id="2556" name="Google Shape;2556;p73"/>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000000"/>
                </a:solidFill>
                <a:latin typeface="Arial"/>
                <a:ea typeface="Arial"/>
                <a:cs typeface="Arial"/>
                <a:sym typeface="Arial"/>
              </a:endParaRPr>
            </a:p>
          </p:txBody>
        </p:sp>
        <p:sp>
          <p:nvSpPr>
            <p:cNvPr id="2557" name="Google Shape;2557;p73"/>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1" u="none" cap="none" strike="noStrike">
                <a:solidFill>
                  <a:srgbClr val="000000"/>
                </a:solidFill>
                <a:latin typeface="Arial"/>
                <a:ea typeface="Arial"/>
                <a:cs typeface="Arial"/>
                <a:sym typeface="Arial"/>
              </a:endParaRPr>
            </a:p>
          </p:txBody>
        </p:sp>
      </p:grpSp>
      <p:sp>
        <p:nvSpPr>
          <p:cNvPr id="2558" name="Google Shape;2558;p73"/>
          <p:cNvSpPr txBox="1"/>
          <p:nvPr/>
        </p:nvSpPr>
        <p:spPr>
          <a:xfrm>
            <a:off x="6339321" y="3256287"/>
            <a:ext cx="2699100" cy="177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000"/>
              <a:buFont typeface="Roboto Slab"/>
              <a:buNone/>
            </a:pPr>
            <a:r>
              <a:rPr i="0" lang="en" sz="1001" u="none" cap="none" strike="noStrike">
                <a:solidFill>
                  <a:schemeClr val="dk1"/>
                </a:solidFill>
                <a:latin typeface="Electrolize"/>
                <a:ea typeface="Electrolize"/>
                <a:cs typeface="Electrolize"/>
                <a:sym typeface="Electrolize"/>
              </a:rPr>
              <a:t>We provide range of services such as:</a:t>
            </a:r>
            <a:endParaRPr>
              <a:latin typeface="Electrolize"/>
              <a:ea typeface="Electrolize"/>
              <a:cs typeface="Electrolize"/>
              <a:sym typeface="Electrolize"/>
            </a:endParaRPr>
          </a:p>
          <a:p>
            <a:pPr indent="-107952" lvl="0" marL="171452" marR="0" rtl="0" algn="l">
              <a:lnSpc>
                <a:spcPct val="100000"/>
              </a:lnSpc>
              <a:spcBef>
                <a:spcPts val="0"/>
              </a:spcBef>
              <a:spcAft>
                <a:spcPts val="0"/>
              </a:spcAft>
              <a:buClr>
                <a:srgbClr val="FFFFFF"/>
              </a:buClr>
              <a:buSzPts val="1000"/>
              <a:buFont typeface="Arial"/>
              <a:buNone/>
            </a:pPr>
            <a:r>
              <a:t/>
            </a:r>
            <a:endParaRPr i="0" sz="1001" u="none" cap="none" strike="noStrike">
              <a:solidFill>
                <a:schemeClr val="dk1"/>
              </a:solidFill>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Hyper Converged Infrastructure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Server Virtualization</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Software Defined Storage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Enterprise Backup and Recovery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Data Replication – Physical, Virtual Database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Dr Automation</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Server Consolidation</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FFFFFF"/>
              </a:buClr>
              <a:buSzPts val="1000"/>
              <a:buFont typeface="Electrolize"/>
              <a:buChar char="•"/>
            </a:pPr>
            <a:r>
              <a:rPr i="0" lang="en" sz="1001" u="none" cap="none" strike="noStrike">
                <a:solidFill>
                  <a:schemeClr val="dk1"/>
                </a:solidFill>
                <a:latin typeface="Electrolize"/>
                <a:ea typeface="Electrolize"/>
                <a:cs typeface="Electrolize"/>
                <a:sym typeface="Electrolize"/>
              </a:rPr>
              <a:t>Cloud Assessment</a:t>
            </a:r>
            <a:endParaRPr>
              <a:latin typeface="Electrolize"/>
              <a:ea typeface="Electrolize"/>
              <a:cs typeface="Electrolize"/>
              <a:sym typeface="Electrolize"/>
            </a:endParaRPr>
          </a:p>
          <a:p>
            <a:pPr indent="0" lvl="0" marL="0" marR="0" rtl="0" algn="l">
              <a:lnSpc>
                <a:spcPct val="100000"/>
              </a:lnSpc>
              <a:spcBef>
                <a:spcPts val="0"/>
              </a:spcBef>
              <a:spcAft>
                <a:spcPts val="0"/>
              </a:spcAft>
              <a:buClr>
                <a:srgbClr val="FFFFFF"/>
              </a:buClr>
              <a:buSzPts val="1000"/>
              <a:buFont typeface="Roboto Slab"/>
              <a:buNone/>
            </a:pPr>
            <a:r>
              <a:t/>
            </a:r>
            <a:endParaRPr i="0" sz="1001" u="none" cap="none" strike="noStrike">
              <a:solidFill>
                <a:schemeClr val="dk1"/>
              </a:solidFill>
              <a:latin typeface="Electrolize"/>
              <a:ea typeface="Electrolize"/>
              <a:cs typeface="Electrolize"/>
              <a:sym typeface="Electrolize"/>
            </a:endParaRPr>
          </a:p>
          <a:p>
            <a:pPr indent="-107952" lvl="0" marL="171452" marR="0" rtl="0" algn="l">
              <a:lnSpc>
                <a:spcPct val="100000"/>
              </a:lnSpc>
              <a:spcBef>
                <a:spcPts val="0"/>
              </a:spcBef>
              <a:spcAft>
                <a:spcPts val="0"/>
              </a:spcAft>
              <a:buClr>
                <a:srgbClr val="FFFFFF"/>
              </a:buClr>
              <a:buSzPts val="1000"/>
              <a:buFont typeface="Arial"/>
              <a:buNone/>
            </a:pPr>
            <a:r>
              <a:t/>
            </a:r>
            <a:endParaRPr i="0" sz="1001" u="none" cap="none" strike="noStrike">
              <a:solidFill>
                <a:schemeClr val="dk1"/>
              </a:solidFill>
              <a:latin typeface="Electrolize"/>
              <a:ea typeface="Electrolize"/>
              <a:cs typeface="Electrolize"/>
              <a:sym typeface="Electrolize"/>
            </a:endParaRPr>
          </a:p>
          <a:p>
            <a:pPr indent="0" lvl="0" marL="0" marR="0" rtl="0" algn="l">
              <a:lnSpc>
                <a:spcPct val="100000"/>
              </a:lnSpc>
              <a:spcBef>
                <a:spcPts val="0"/>
              </a:spcBef>
              <a:spcAft>
                <a:spcPts val="0"/>
              </a:spcAft>
              <a:buClr>
                <a:srgbClr val="FFFFFF"/>
              </a:buClr>
              <a:buSzPts val="1000"/>
              <a:buFont typeface="Roboto Slab"/>
              <a:buNone/>
            </a:pPr>
            <a:r>
              <a:t/>
            </a:r>
            <a:endParaRPr i="0" sz="1001" u="none" cap="none" strike="noStrike">
              <a:solidFill>
                <a:schemeClr val="dk1"/>
              </a:solidFill>
              <a:latin typeface="Electrolize"/>
              <a:ea typeface="Electrolize"/>
              <a:cs typeface="Electrolize"/>
              <a:sym typeface="Electrolize"/>
            </a:endParaRPr>
          </a:p>
        </p:txBody>
      </p:sp>
      <p:pic>
        <p:nvPicPr>
          <p:cNvPr id="2559" name="Google Shape;2559;p73"/>
          <p:cNvPicPr preferRelativeResize="0"/>
          <p:nvPr/>
        </p:nvPicPr>
        <p:blipFill>
          <a:blip r:embed="rId4">
            <a:alphaModFix/>
          </a:blip>
          <a:stretch>
            <a:fillRect/>
          </a:stretch>
        </p:blipFill>
        <p:spPr>
          <a:xfrm>
            <a:off x="8428650" y="-3"/>
            <a:ext cx="715350" cy="6035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pic>
        <p:nvPicPr>
          <p:cNvPr id="2564" name="Google Shape;2564;p74"/>
          <p:cNvPicPr preferRelativeResize="0"/>
          <p:nvPr/>
        </p:nvPicPr>
        <p:blipFill rotWithShape="1">
          <a:blip r:embed="rId3">
            <a:alphaModFix/>
          </a:blip>
          <a:srcRect b="0" l="0" r="0" t="0"/>
          <a:stretch/>
        </p:blipFill>
        <p:spPr>
          <a:xfrm>
            <a:off x="2592900" y="879113"/>
            <a:ext cx="3958176" cy="3695075"/>
          </a:xfrm>
          <a:prstGeom prst="rect">
            <a:avLst/>
          </a:prstGeom>
          <a:noFill/>
          <a:ln>
            <a:noFill/>
          </a:ln>
        </p:spPr>
      </p:pic>
      <p:sp>
        <p:nvSpPr>
          <p:cNvPr id="2565" name="Google Shape;2565;p74"/>
          <p:cNvSpPr txBox="1"/>
          <p:nvPr>
            <p:ph idx="12" type="sldNum"/>
          </p:nvPr>
        </p:nvSpPr>
        <p:spPr>
          <a:xfrm>
            <a:off x="7850970" y="4673153"/>
            <a:ext cx="548700" cy="2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66" name="Google Shape;2566;p74"/>
          <p:cNvSpPr/>
          <p:nvPr/>
        </p:nvSpPr>
        <p:spPr>
          <a:xfrm>
            <a:off x="0" y="8025"/>
            <a:ext cx="9144000" cy="906600"/>
          </a:xfrm>
          <a:prstGeom prst="rect">
            <a:avLst/>
          </a:prstGeom>
          <a:solidFill>
            <a:srgbClr val="F9CB9C"/>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ic 5" id="2567" name="Google Shape;2567;p74"/>
          <p:cNvPicPr preferRelativeResize="0"/>
          <p:nvPr/>
        </p:nvPicPr>
        <p:blipFill rotWithShape="1">
          <a:blip r:embed="rId4">
            <a:alphaModFix/>
          </a:blip>
          <a:srcRect b="0" l="0" r="0" t="0"/>
          <a:stretch/>
        </p:blipFill>
        <p:spPr>
          <a:xfrm>
            <a:off x="1" y="780323"/>
            <a:ext cx="2491107" cy="427468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cic 5" id="2568" name="Google Shape;2568;p74"/>
          <p:cNvPicPr preferRelativeResize="0"/>
          <p:nvPr/>
        </p:nvPicPr>
        <p:blipFill rotWithShape="1">
          <a:blip r:embed="rId4">
            <a:alphaModFix/>
          </a:blip>
          <a:srcRect b="0" l="0" r="0" t="0"/>
          <a:stretch/>
        </p:blipFill>
        <p:spPr>
          <a:xfrm>
            <a:off x="6652900" y="779548"/>
            <a:ext cx="2491100" cy="427365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569" name="Google Shape;2569;p74"/>
          <p:cNvSpPr txBox="1"/>
          <p:nvPr/>
        </p:nvSpPr>
        <p:spPr>
          <a:xfrm>
            <a:off x="863030" y="-77594"/>
            <a:ext cx="5219100" cy="94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3500" u="none" cap="none" strike="noStrike">
                <a:latin typeface="Teko"/>
                <a:ea typeface="Teko"/>
                <a:cs typeface="Teko"/>
                <a:sym typeface="Teko"/>
              </a:rPr>
              <a:t>Security Offerings</a:t>
            </a:r>
            <a:endParaRPr b="1" sz="3500">
              <a:latin typeface="Teko"/>
              <a:ea typeface="Teko"/>
              <a:cs typeface="Teko"/>
              <a:sym typeface="Teko"/>
            </a:endParaRPr>
          </a:p>
        </p:txBody>
      </p:sp>
      <p:pic>
        <p:nvPicPr>
          <p:cNvPr id="2570" name="Google Shape;2570;p74"/>
          <p:cNvPicPr preferRelativeResize="0"/>
          <p:nvPr/>
        </p:nvPicPr>
        <p:blipFill>
          <a:blip r:embed="rId5">
            <a:alphaModFix/>
          </a:blip>
          <a:stretch>
            <a:fillRect/>
          </a:stretch>
        </p:blipFill>
        <p:spPr>
          <a:xfrm>
            <a:off x="8428650" y="-3"/>
            <a:ext cx="715350" cy="603577"/>
          </a:xfrm>
          <a:prstGeom prst="rect">
            <a:avLst/>
          </a:prstGeom>
          <a:noFill/>
          <a:ln>
            <a:noFill/>
          </a:ln>
        </p:spPr>
      </p:pic>
      <p:sp>
        <p:nvSpPr>
          <p:cNvPr id="2571" name="Google Shape;2571;p74"/>
          <p:cNvSpPr/>
          <p:nvPr/>
        </p:nvSpPr>
        <p:spPr>
          <a:xfrm>
            <a:off x="6679717" y="742300"/>
            <a:ext cx="2347800" cy="459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900" u="none" cap="none" strike="noStrike">
                <a:solidFill>
                  <a:srgbClr val="000000"/>
                </a:solidFill>
                <a:latin typeface="Electrolize"/>
                <a:ea typeface="Electrolize"/>
                <a:cs typeface="Electrolize"/>
                <a:sym typeface="Electrolize"/>
              </a:rPr>
              <a:t>Perimeter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Core Switch's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Proxy Bluecoat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Firewall</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WAF</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IPS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DDOS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Hybrid Cloud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perimeter Security</a:t>
            </a:r>
            <a:endParaRPr i="0" sz="900" u="none" cap="none" strike="noStrike">
              <a:solidFill>
                <a:srgbClr val="000000"/>
              </a:solidFill>
              <a:latin typeface="Electrolize"/>
              <a:ea typeface="Electrolize"/>
              <a:cs typeface="Electrolize"/>
              <a:sym typeface="Electrolize"/>
            </a:endParaRPr>
          </a:p>
          <a:p>
            <a:pPr indent="0" lvl="0" marL="0" marR="0" rtl="0" algn="l">
              <a:lnSpc>
                <a:spcPct val="100000"/>
              </a:lnSpc>
              <a:spcBef>
                <a:spcPts val="0"/>
              </a:spcBef>
              <a:spcAft>
                <a:spcPts val="0"/>
              </a:spcAft>
              <a:buNone/>
            </a:pPr>
            <a:r>
              <a:rPr i="0" lang="en" sz="900" u="none" cap="none" strike="noStrike">
                <a:solidFill>
                  <a:srgbClr val="000000"/>
                </a:solidFill>
                <a:latin typeface="Electrolize"/>
                <a:ea typeface="Electrolize"/>
                <a:cs typeface="Electrolize"/>
                <a:sym typeface="Electrolize"/>
              </a:rPr>
              <a:t>Network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Email Gateway Protection</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Email DLP</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Network Access Control</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Privileged ID Management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SIEM (Log Management and Co-relation)</a:t>
            </a:r>
            <a:endParaRPr i="0" sz="900" u="none" cap="none" strike="noStrike">
              <a:solidFill>
                <a:srgbClr val="000000"/>
              </a:solidFill>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APT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Cloud  Security, ZIA, ZAP</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NAC</a:t>
            </a:r>
            <a:endParaRPr>
              <a:latin typeface="Electrolize"/>
              <a:ea typeface="Electrolize"/>
              <a:cs typeface="Electrolize"/>
              <a:sym typeface="Electrolize"/>
            </a:endParaRPr>
          </a:p>
          <a:p>
            <a:pPr indent="0" lvl="0" marL="0" marR="0" rtl="0" algn="l">
              <a:lnSpc>
                <a:spcPct val="100000"/>
              </a:lnSpc>
              <a:spcBef>
                <a:spcPts val="0"/>
              </a:spcBef>
              <a:spcAft>
                <a:spcPts val="0"/>
              </a:spcAft>
              <a:buNone/>
            </a:pPr>
            <a:r>
              <a:rPr i="0" lang="en" sz="900" u="none" cap="none" strike="noStrike">
                <a:solidFill>
                  <a:srgbClr val="000000"/>
                </a:solidFill>
                <a:latin typeface="Electrolize"/>
                <a:ea typeface="Electrolize"/>
                <a:cs typeface="Electrolize"/>
                <a:sym typeface="Electrolize"/>
              </a:rPr>
              <a:t>Endpoint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Endpoints AV, HIPS, DLP, MDM</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Encryption, Policy Compliance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Servers – HIPS, AV, Policy Compliance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FIM (File Folder Integrity Monitoring)</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IAM (identity and access management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PIM (Privileged identity management)</a:t>
            </a:r>
            <a:endParaRPr i="0" sz="900" u="none" cap="none" strike="noStrike">
              <a:solidFill>
                <a:srgbClr val="000000"/>
              </a:solidFill>
              <a:latin typeface="Electrolize"/>
              <a:ea typeface="Electrolize"/>
              <a:cs typeface="Electrolize"/>
              <a:sym typeface="Electrolize"/>
            </a:endParaRPr>
          </a:p>
          <a:p>
            <a:pPr indent="-101602" lvl="0" marL="171452" marR="0" rtl="0" algn="l">
              <a:lnSpc>
                <a:spcPct val="100000"/>
              </a:lnSpc>
              <a:spcBef>
                <a:spcPts val="0"/>
              </a:spcBef>
              <a:spcAft>
                <a:spcPts val="0"/>
              </a:spcAft>
              <a:buClr>
                <a:srgbClr val="000000"/>
              </a:buClr>
              <a:buSzPts val="1100"/>
              <a:buFont typeface="Arial"/>
              <a:buNone/>
            </a:pPr>
            <a:r>
              <a:t/>
            </a:r>
            <a:endParaRPr i="0" sz="1100" u="none" cap="none" strike="noStrike">
              <a:solidFill>
                <a:srgbClr val="000000"/>
              </a:solidFill>
              <a:latin typeface="Electrolize"/>
              <a:ea typeface="Electrolize"/>
              <a:cs typeface="Electrolize"/>
              <a:sym typeface="Electrolize"/>
            </a:endParaRPr>
          </a:p>
        </p:txBody>
      </p:sp>
      <p:sp>
        <p:nvSpPr>
          <p:cNvPr id="2572" name="Google Shape;2572;p74"/>
          <p:cNvSpPr/>
          <p:nvPr/>
        </p:nvSpPr>
        <p:spPr>
          <a:xfrm>
            <a:off x="2" y="742294"/>
            <a:ext cx="2552400" cy="3831900"/>
          </a:xfrm>
          <a:prstGeom prst="rect">
            <a:avLst/>
          </a:prstGeom>
          <a:noFill/>
          <a:ln>
            <a:noFill/>
          </a:ln>
        </p:spPr>
        <p:txBody>
          <a:bodyPr anchorCtr="0" anchor="t" bIns="45700" lIns="91425" spcFirstLastPara="1" rIns="91425" wrap="square" tIns="45700">
            <a:noAutofit/>
          </a:bodyPr>
          <a:lstStyle/>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IIT Risk Advisory Services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T Governance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IT Integrated Compliance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Security Strategy &amp; Transformation</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Security GRC/Metrics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Vulnerability Management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IT Asset Management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Third Party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Data Privacy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Information Leakage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Identity &amp; Access Control System </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Business Continuity Management/ Disaster Recovery Planning</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People Risk Assessment</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Training &amp; Awareness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PCI Data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Security Incident and Event Management (SIEM) &amp; Security Operations (SOC)</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Application Integrity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Secure Development Lifecycle</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Independent Verification &amp; validation</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Cyber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Forensic Services</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Cloud Computing</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Mobile Security</a:t>
            </a:r>
            <a:endParaRPr>
              <a:latin typeface="Electrolize"/>
              <a:ea typeface="Electrolize"/>
              <a:cs typeface="Electrolize"/>
              <a:sym typeface="Electrolize"/>
            </a:endParaRPr>
          </a:p>
          <a:p>
            <a:pPr indent="-171452" lvl="0" marL="171452" marR="0" rtl="0" algn="l">
              <a:lnSpc>
                <a:spcPct val="100000"/>
              </a:lnSpc>
              <a:spcBef>
                <a:spcPts val="0"/>
              </a:spcBef>
              <a:spcAft>
                <a:spcPts val="0"/>
              </a:spcAft>
              <a:buClr>
                <a:srgbClr val="000000"/>
              </a:buClr>
              <a:buSzPts val="900"/>
              <a:buFont typeface="Electrolize"/>
              <a:buChar char="•"/>
            </a:pPr>
            <a:r>
              <a:rPr i="0" lang="en" sz="900" u="none" cap="none" strike="noStrike">
                <a:solidFill>
                  <a:srgbClr val="000000"/>
                </a:solidFill>
                <a:latin typeface="Electrolize"/>
                <a:ea typeface="Electrolize"/>
                <a:cs typeface="Electrolize"/>
                <a:sym typeface="Electrolize"/>
              </a:rPr>
              <a:t>Managed Risk Services</a:t>
            </a:r>
            <a:endParaRPr>
              <a:latin typeface="Electrolize"/>
              <a:ea typeface="Electrolize"/>
              <a:cs typeface="Electrolize"/>
              <a:sym typeface="Electroliz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pic>
        <p:nvPicPr>
          <p:cNvPr descr="cic 5" id="2577" name="Google Shape;2577;p75"/>
          <p:cNvPicPr preferRelativeResize="0"/>
          <p:nvPr/>
        </p:nvPicPr>
        <p:blipFill rotWithShape="1">
          <a:blip r:embed="rId3">
            <a:alphaModFix/>
          </a:blip>
          <a:srcRect b="0" l="0" r="0" t="0"/>
          <a:stretch/>
        </p:blipFill>
        <p:spPr>
          <a:xfrm>
            <a:off x="291946" y="456724"/>
            <a:ext cx="1868329" cy="241363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cic 5" id="2578" name="Google Shape;2578;p75"/>
          <p:cNvPicPr preferRelativeResize="0"/>
          <p:nvPr/>
        </p:nvPicPr>
        <p:blipFill rotWithShape="1">
          <a:blip r:embed="rId3">
            <a:alphaModFix/>
          </a:blip>
          <a:srcRect b="0" l="0" r="0" t="0"/>
          <a:stretch/>
        </p:blipFill>
        <p:spPr>
          <a:xfrm>
            <a:off x="6466116" y="2951960"/>
            <a:ext cx="1866833" cy="199970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cic 5" id="2579" name="Google Shape;2579;p75"/>
          <p:cNvPicPr preferRelativeResize="0"/>
          <p:nvPr/>
        </p:nvPicPr>
        <p:blipFill rotWithShape="1">
          <a:blip r:embed="rId4">
            <a:alphaModFix/>
          </a:blip>
          <a:srcRect b="0" l="0" r="0" t="0"/>
          <a:stretch/>
        </p:blipFill>
        <p:spPr>
          <a:xfrm>
            <a:off x="1068232" y="2905043"/>
            <a:ext cx="1772603" cy="213026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580" name="Google Shape;2580;p75"/>
          <p:cNvSpPr txBox="1"/>
          <p:nvPr/>
        </p:nvSpPr>
        <p:spPr>
          <a:xfrm>
            <a:off x="730660" y="1089188"/>
            <a:ext cx="990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sng" cap="none" strike="noStrike">
                <a:solidFill>
                  <a:schemeClr val="dk1"/>
                </a:solidFill>
                <a:latin typeface="Arial"/>
                <a:ea typeface="Arial"/>
                <a:cs typeface="Arial"/>
                <a:sym typeface="Arial"/>
              </a:rPr>
              <a:t>Consulting</a:t>
            </a:r>
            <a:endParaRPr/>
          </a:p>
        </p:txBody>
      </p:sp>
      <p:sp>
        <p:nvSpPr>
          <p:cNvPr id="2581" name="Google Shape;2581;p75"/>
          <p:cNvSpPr txBox="1"/>
          <p:nvPr/>
        </p:nvSpPr>
        <p:spPr>
          <a:xfrm>
            <a:off x="6985262" y="3867773"/>
            <a:ext cx="936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sng" cap="none" strike="noStrike">
                <a:solidFill>
                  <a:schemeClr val="dk1"/>
                </a:solidFill>
                <a:latin typeface="Arial"/>
                <a:ea typeface="Arial"/>
                <a:cs typeface="Arial"/>
                <a:sym typeface="Arial"/>
              </a:rPr>
              <a:t>DR Set Up</a:t>
            </a:r>
            <a:endParaRPr/>
          </a:p>
        </p:txBody>
      </p:sp>
      <p:sp>
        <p:nvSpPr>
          <p:cNvPr id="2582" name="Google Shape;2582;p75"/>
          <p:cNvSpPr txBox="1"/>
          <p:nvPr/>
        </p:nvSpPr>
        <p:spPr>
          <a:xfrm>
            <a:off x="1192124" y="3549473"/>
            <a:ext cx="15249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200" u="sng" cap="none" strike="noStrike">
                <a:solidFill>
                  <a:schemeClr val="dk1"/>
                </a:solidFill>
                <a:latin typeface="Arial"/>
                <a:ea typeface="Arial"/>
                <a:cs typeface="Arial"/>
                <a:sym typeface="Arial"/>
              </a:rPr>
              <a:t>Remote Infra </a:t>
            </a:r>
            <a:endParaRPr/>
          </a:p>
          <a:p>
            <a:pPr indent="0" lvl="0" marL="0" marR="0" rtl="0" algn="ctr">
              <a:lnSpc>
                <a:spcPct val="100000"/>
              </a:lnSpc>
              <a:spcBef>
                <a:spcPts val="0"/>
              </a:spcBef>
              <a:spcAft>
                <a:spcPts val="0"/>
              </a:spcAft>
              <a:buNone/>
            </a:pPr>
            <a:r>
              <a:rPr b="1" i="0" lang="en" sz="1200" u="sng" cap="none" strike="noStrike">
                <a:solidFill>
                  <a:schemeClr val="dk1"/>
                </a:solidFill>
                <a:latin typeface="Arial"/>
                <a:ea typeface="Arial"/>
                <a:cs typeface="Arial"/>
                <a:sym typeface="Arial"/>
              </a:rPr>
              <a:t>Managed Services</a:t>
            </a:r>
            <a:endParaRPr/>
          </a:p>
        </p:txBody>
      </p:sp>
      <p:pic>
        <p:nvPicPr>
          <p:cNvPr descr="Untitled-3" id="2583" name="Google Shape;2583;p75"/>
          <p:cNvPicPr preferRelativeResize="0"/>
          <p:nvPr/>
        </p:nvPicPr>
        <p:blipFill rotWithShape="1">
          <a:blip r:embed="rId5">
            <a:alphaModFix/>
          </a:blip>
          <a:srcRect b="0" l="0" r="0" t="0"/>
          <a:stretch/>
        </p:blipFill>
        <p:spPr>
          <a:xfrm>
            <a:off x="3163836" y="1242689"/>
            <a:ext cx="2946085" cy="2177415"/>
          </a:xfrm>
          <a:prstGeom prst="rect">
            <a:avLst/>
          </a:prstGeom>
          <a:noFill/>
          <a:ln cap="rnd" cmpd="sng" w="9525">
            <a:solidFill>
              <a:schemeClr val="accent1"/>
            </a:solidFill>
            <a:prstDash val="solid"/>
            <a:round/>
            <a:headEnd len="sm" w="sm" type="none"/>
            <a:tailEnd len="sm" w="sm" type="none"/>
          </a:ln>
        </p:spPr>
      </p:pic>
      <p:sp>
        <p:nvSpPr>
          <p:cNvPr id="2584" name="Google Shape;2584;p75"/>
          <p:cNvSpPr/>
          <p:nvPr/>
        </p:nvSpPr>
        <p:spPr>
          <a:xfrm>
            <a:off x="3201721" y="1277164"/>
            <a:ext cx="2863200" cy="441300"/>
          </a:xfrm>
          <a:prstGeom prst="rect">
            <a:avLst/>
          </a:prstGeom>
          <a:solidFill>
            <a:schemeClr val="lt1"/>
          </a:solidFill>
          <a:ln cap="flat" cmpd="sng" w="25400">
            <a:solidFill>
              <a:schemeClr val="accent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99" u="none" cap="none" strike="noStrike">
              <a:solidFill>
                <a:schemeClr val="lt1"/>
              </a:solidFill>
              <a:latin typeface="Arial"/>
              <a:ea typeface="Arial"/>
              <a:cs typeface="Arial"/>
              <a:sym typeface="Arial"/>
            </a:endParaRPr>
          </a:p>
        </p:txBody>
      </p:sp>
      <p:sp>
        <p:nvSpPr>
          <p:cNvPr id="2585" name="Google Shape;2585;p75"/>
          <p:cNvSpPr/>
          <p:nvPr/>
        </p:nvSpPr>
        <p:spPr>
          <a:xfrm>
            <a:off x="3230419" y="2027044"/>
            <a:ext cx="2840700" cy="490200"/>
          </a:xfrm>
          <a:prstGeom prst="rect">
            <a:avLst/>
          </a:prstGeom>
          <a:solidFill>
            <a:schemeClr val="lt1"/>
          </a:solidFill>
          <a:ln cap="flat" cmpd="sng" w="25400">
            <a:solidFill>
              <a:schemeClr val="accent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99" u="none" cap="none" strike="noStrike">
              <a:solidFill>
                <a:schemeClr val="lt1"/>
              </a:solidFill>
              <a:latin typeface="Arial"/>
              <a:ea typeface="Arial"/>
              <a:cs typeface="Arial"/>
              <a:sym typeface="Arial"/>
            </a:endParaRPr>
          </a:p>
        </p:txBody>
      </p:sp>
      <p:sp>
        <p:nvSpPr>
          <p:cNvPr id="2586" name="Google Shape;2586;p75"/>
          <p:cNvSpPr/>
          <p:nvPr/>
        </p:nvSpPr>
        <p:spPr>
          <a:xfrm>
            <a:off x="3239212" y="2658721"/>
            <a:ext cx="2826600" cy="618300"/>
          </a:xfrm>
          <a:prstGeom prst="rect">
            <a:avLst/>
          </a:prstGeom>
          <a:solidFill>
            <a:schemeClr val="lt1"/>
          </a:solidFill>
          <a:ln cap="flat" cmpd="sng" w="25400">
            <a:solidFill>
              <a:schemeClr val="accent2"/>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99" u="none" cap="none" strike="noStrike">
              <a:solidFill>
                <a:schemeClr val="lt1"/>
              </a:solidFill>
              <a:latin typeface="Arial"/>
              <a:ea typeface="Arial"/>
              <a:cs typeface="Arial"/>
              <a:sym typeface="Arial"/>
            </a:endParaRPr>
          </a:p>
        </p:txBody>
      </p:sp>
      <p:sp>
        <p:nvSpPr>
          <p:cNvPr id="2587" name="Google Shape;2587;p75"/>
          <p:cNvSpPr txBox="1"/>
          <p:nvPr/>
        </p:nvSpPr>
        <p:spPr>
          <a:xfrm>
            <a:off x="3576700" y="1465291"/>
            <a:ext cx="18936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chemeClr val="dk1"/>
                </a:solidFill>
                <a:latin typeface="Arial"/>
                <a:ea typeface="Arial"/>
                <a:cs typeface="Arial"/>
                <a:sym typeface="Arial"/>
              </a:rPr>
              <a:t>PaaS: Platform-as-a-Service</a:t>
            </a:r>
            <a:endParaRPr/>
          </a:p>
        </p:txBody>
      </p:sp>
      <p:sp>
        <p:nvSpPr>
          <p:cNvPr id="2588" name="Google Shape;2588;p75"/>
          <p:cNvSpPr txBox="1"/>
          <p:nvPr/>
        </p:nvSpPr>
        <p:spPr>
          <a:xfrm>
            <a:off x="3394030" y="2254888"/>
            <a:ext cx="22575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000000"/>
                </a:solidFill>
                <a:latin typeface="Arial"/>
                <a:ea typeface="Arial"/>
                <a:cs typeface="Arial"/>
                <a:sym typeface="Arial"/>
              </a:rPr>
              <a:t>IaaS: Infrastructure-as-a-Service</a:t>
            </a:r>
            <a:endParaRPr/>
          </a:p>
        </p:txBody>
      </p:sp>
      <p:sp>
        <p:nvSpPr>
          <p:cNvPr id="2589" name="Google Shape;2589;p75"/>
          <p:cNvSpPr txBox="1"/>
          <p:nvPr/>
        </p:nvSpPr>
        <p:spPr>
          <a:xfrm>
            <a:off x="3543967" y="3012164"/>
            <a:ext cx="19239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000000"/>
                </a:solidFill>
                <a:latin typeface="Arial"/>
                <a:ea typeface="Arial"/>
                <a:cs typeface="Arial"/>
                <a:sym typeface="Arial"/>
              </a:rPr>
              <a:t>SaaS: Software-as-a-Service</a:t>
            </a:r>
            <a:endParaRPr/>
          </a:p>
        </p:txBody>
      </p:sp>
      <p:sp>
        <p:nvSpPr>
          <p:cNvPr id="2590" name="Google Shape;2590;p75"/>
          <p:cNvSpPr txBox="1"/>
          <p:nvPr/>
        </p:nvSpPr>
        <p:spPr>
          <a:xfrm>
            <a:off x="3625918" y="1269457"/>
            <a:ext cx="5373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Azure</a:t>
            </a:r>
            <a:endParaRPr/>
          </a:p>
        </p:txBody>
      </p:sp>
      <p:sp>
        <p:nvSpPr>
          <p:cNvPr id="2591" name="Google Shape;2591;p75"/>
          <p:cNvSpPr txBox="1"/>
          <p:nvPr/>
        </p:nvSpPr>
        <p:spPr>
          <a:xfrm>
            <a:off x="4983133" y="1259257"/>
            <a:ext cx="4908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AWS</a:t>
            </a:r>
            <a:endParaRPr/>
          </a:p>
        </p:txBody>
      </p:sp>
      <p:sp>
        <p:nvSpPr>
          <p:cNvPr id="2592" name="Google Shape;2592;p75"/>
          <p:cNvSpPr txBox="1"/>
          <p:nvPr/>
        </p:nvSpPr>
        <p:spPr>
          <a:xfrm>
            <a:off x="4425453" y="2020191"/>
            <a:ext cx="4908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AWS</a:t>
            </a:r>
            <a:endParaRPr/>
          </a:p>
        </p:txBody>
      </p:sp>
      <p:sp>
        <p:nvSpPr>
          <p:cNvPr id="2593" name="Google Shape;2593;p75"/>
          <p:cNvSpPr txBox="1"/>
          <p:nvPr/>
        </p:nvSpPr>
        <p:spPr>
          <a:xfrm>
            <a:off x="3394030" y="2020191"/>
            <a:ext cx="5373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Azure</a:t>
            </a:r>
            <a:endParaRPr/>
          </a:p>
        </p:txBody>
      </p:sp>
      <p:sp>
        <p:nvSpPr>
          <p:cNvPr id="2594" name="Google Shape;2594;p75"/>
          <p:cNvSpPr txBox="1"/>
          <p:nvPr/>
        </p:nvSpPr>
        <p:spPr>
          <a:xfrm>
            <a:off x="5271694" y="2020737"/>
            <a:ext cx="6207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Google</a:t>
            </a:r>
            <a:endParaRPr/>
          </a:p>
        </p:txBody>
      </p:sp>
      <p:sp>
        <p:nvSpPr>
          <p:cNvPr id="2595" name="Google Shape;2595;p75"/>
          <p:cNvSpPr txBox="1"/>
          <p:nvPr/>
        </p:nvSpPr>
        <p:spPr>
          <a:xfrm>
            <a:off x="4305274" y="2842895"/>
            <a:ext cx="5034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BMC</a:t>
            </a:r>
            <a:endParaRPr/>
          </a:p>
        </p:txBody>
      </p:sp>
      <p:sp>
        <p:nvSpPr>
          <p:cNvPr id="2596" name="Google Shape;2596;p75"/>
          <p:cNvSpPr txBox="1"/>
          <p:nvPr/>
        </p:nvSpPr>
        <p:spPr>
          <a:xfrm>
            <a:off x="3550972" y="2824077"/>
            <a:ext cx="3723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HP</a:t>
            </a:r>
            <a:endParaRPr/>
          </a:p>
        </p:txBody>
      </p:sp>
      <p:sp>
        <p:nvSpPr>
          <p:cNvPr id="2597" name="Google Shape;2597;p75"/>
          <p:cNvSpPr txBox="1"/>
          <p:nvPr/>
        </p:nvSpPr>
        <p:spPr>
          <a:xfrm>
            <a:off x="4925568" y="2820813"/>
            <a:ext cx="822600" cy="2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1" u="none" cap="none" strike="noStrike">
                <a:solidFill>
                  <a:srgbClr val="FF0000"/>
                </a:solidFill>
                <a:latin typeface="Arial"/>
                <a:ea typeface="Arial"/>
                <a:cs typeface="Arial"/>
                <a:sym typeface="Arial"/>
              </a:rPr>
              <a:t>Salesforce</a:t>
            </a:r>
            <a:endParaRPr/>
          </a:p>
        </p:txBody>
      </p:sp>
      <p:sp>
        <p:nvSpPr>
          <p:cNvPr id="2598" name="Google Shape;2598;p75"/>
          <p:cNvSpPr txBox="1"/>
          <p:nvPr/>
        </p:nvSpPr>
        <p:spPr>
          <a:xfrm>
            <a:off x="378327" y="1300559"/>
            <a:ext cx="1648500" cy="1466100"/>
          </a:xfrm>
          <a:prstGeom prst="rect">
            <a:avLst/>
          </a:prstGeom>
          <a:noFill/>
          <a:ln>
            <a:noFill/>
          </a:ln>
        </p:spPr>
        <p:txBody>
          <a:bodyPr anchorCtr="0" anchor="t" bIns="45700" lIns="91425" spcFirstLastPara="1" rIns="91425" wrap="square" tIns="45700">
            <a:spAutoFit/>
          </a:bodyPr>
          <a:lstStyle/>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Vendor/DCSP assessment</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RTO/RPO assessment</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Link/Connections </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Risk Assessment and mitigation</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Downtime and Migration plan</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Infra optimization consulting w.r.t on premise, outsourced standpoint</a:t>
            </a:r>
            <a:endParaRPr>
              <a:latin typeface="Electrolize"/>
              <a:ea typeface="Electrolize"/>
              <a:cs typeface="Electrolize"/>
              <a:sym typeface="Electrolize"/>
            </a:endParaRPr>
          </a:p>
          <a:p>
            <a:pPr indent="0" lvl="0" marL="0" marR="0" rtl="0" algn="l">
              <a:lnSpc>
                <a:spcPct val="100000"/>
              </a:lnSpc>
              <a:spcBef>
                <a:spcPts val="0"/>
              </a:spcBef>
              <a:spcAft>
                <a:spcPts val="0"/>
              </a:spcAft>
              <a:buNone/>
            </a:pPr>
            <a:r>
              <a:t/>
            </a:r>
            <a:endParaRPr i="0" sz="676" u="none" cap="none" strike="noStrike">
              <a:solidFill>
                <a:schemeClr val="dk1"/>
              </a:solidFill>
              <a:latin typeface="Electrolize"/>
              <a:ea typeface="Electrolize"/>
              <a:cs typeface="Electrolize"/>
              <a:sym typeface="Electrolize"/>
            </a:endParaRPr>
          </a:p>
        </p:txBody>
      </p:sp>
      <p:pic>
        <p:nvPicPr>
          <p:cNvPr descr="cic 5" id="2599" name="Google Shape;2599;p75"/>
          <p:cNvPicPr preferRelativeResize="0"/>
          <p:nvPr/>
        </p:nvPicPr>
        <p:blipFill rotWithShape="1">
          <a:blip r:embed="rId3">
            <a:alphaModFix/>
          </a:blip>
          <a:srcRect b="0" l="0" r="0" t="0"/>
          <a:stretch/>
        </p:blipFill>
        <p:spPr>
          <a:xfrm>
            <a:off x="7184234" y="867337"/>
            <a:ext cx="1680866" cy="206093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600" name="Google Shape;2600;p75"/>
          <p:cNvSpPr txBox="1"/>
          <p:nvPr/>
        </p:nvSpPr>
        <p:spPr>
          <a:xfrm>
            <a:off x="7229280" y="1452115"/>
            <a:ext cx="1685700" cy="1489200"/>
          </a:xfrm>
          <a:prstGeom prst="rect">
            <a:avLst/>
          </a:prstGeom>
          <a:noFill/>
          <a:ln>
            <a:noFill/>
          </a:ln>
        </p:spPr>
        <p:txBody>
          <a:bodyPr anchorCtr="0" anchor="t" bIns="45700" lIns="91425" spcFirstLastPara="1" rIns="91425" wrap="square" tIns="45700">
            <a:spAutoFit/>
          </a:bodyPr>
          <a:lstStyle/>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Location and facility Assessment </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(Optional)Near DC assessment</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Migration Setup &amp; Systems Integration</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Remote infra managed services</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Ownership of  hardware lifecycle management including refresh</a:t>
            </a:r>
            <a:endParaRPr>
              <a:latin typeface="Electrolize"/>
              <a:ea typeface="Electrolize"/>
              <a:cs typeface="Electrolize"/>
              <a:sym typeface="Electrolize"/>
            </a:endParaRPr>
          </a:p>
        </p:txBody>
      </p:sp>
      <p:sp>
        <p:nvSpPr>
          <p:cNvPr id="2601" name="Google Shape;2601;p75"/>
          <p:cNvSpPr txBox="1"/>
          <p:nvPr/>
        </p:nvSpPr>
        <p:spPr>
          <a:xfrm>
            <a:off x="7576676" y="1247850"/>
            <a:ext cx="990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sng" cap="none" strike="noStrike">
                <a:solidFill>
                  <a:schemeClr val="dk1"/>
                </a:solidFill>
                <a:latin typeface="Arial"/>
                <a:ea typeface="Arial"/>
                <a:cs typeface="Arial"/>
                <a:sym typeface="Arial"/>
              </a:rPr>
              <a:t>DC Set Up</a:t>
            </a:r>
            <a:endParaRPr/>
          </a:p>
        </p:txBody>
      </p:sp>
      <p:sp>
        <p:nvSpPr>
          <p:cNvPr id="2602" name="Google Shape;2602;p75"/>
          <p:cNvSpPr txBox="1"/>
          <p:nvPr/>
        </p:nvSpPr>
        <p:spPr>
          <a:xfrm>
            <a:off x="6466116" y="4144663"/>
            <a:ext cx="1866900" cy="854100"/>
          </a:xfrm>
          <a:prstGeom prst="rect">
            <a:avLst/>
          </a:prstGeom>
          <a:noFill/>
          <a:ln>
            <a:noFill/>
          </a:ln>
        </p:spPr>
        <p:txBody>
          <a:bodyPr anchorCtr="0" anchor="t" bIns="45700" lIns="91425" spcFirstLastPara="1" rIns="91425" wrap="square" tIns="45700">
            <a:spAutoFit/>
          </a:bodyPr>
          <a:lstStyle/>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Location and facility Assessment </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(Optional)Near DR assessment</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Recovery solution Setup</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Storage solution Setup</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rgbClr val="000000"/>
                </a:solidFill>
                <a:latin typeface="Electrolize"/>
                <a:ea typeface="Electrolize"/>
                <a:cs typeface="Electrolize"/>
                <a:sym typeface="Electrolize"/>
              </a:rPr>
              <a:t>Tape vaulting features</a:t>
            </a:r>
            <a:endParaRPr>
              <a:latin typeface="Electrolize"/>
              <a:ea typeface="Electrolize"/>
              <a:cs typeface="Electrolize"/>
              <a:sym typeface="Electrolize"/>
            </a:endParaRPr>
          </a:p>
        </p:txBody>
      </p:sp>
      <p:sp>
        <p:nvSpPr>
          <p:cNvPr id="2603" name="Google Shape;2603;p75"/>
          <p:cNvSpPr txBox="1"/>
          <p:nvPr/>
        </p:nvSpPr>
        <p:spPr>
          <a:xfrm>
            <a:off x="1068232" y="3964696"/>
            <a:ext cx="1772700" cy="1108200"/>
          </a:xfrm>
          <a:prstGeom prst="rect">
            <a:avLst/>
          </a:prstGeom>
          <a:noFill/>
          <a:ln>
            <a:noFill/>
          </a:ln>
        </p:spPr>
        <p:txBody>
          <a:bodyPr anchorCtr="0" anchor="t" bIns="45700" lIns="91425" spcFirstLastPara="1" rIns="91425" wrap="square" tIns="45700">
            <a:spAutoFit/>
          </a:bodyPr>
          <a:lstStyle/>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chemeClr val="dk1"/>
                </a:solidFill>
                <a:latin typeface="Electrolize"/>
                <a:ea typeface="Electrolize"/>
                <a:cs typeface="Electrolize"/>
                <a:sym typeface="Electrolize"/>
              </a:rPr>
              <a:t>KT of existing managed services model.</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chemeClr val="dk1"/>
                </a:solidFill>
                <a:latin typeface="Electrolize"/>
                <a:ea typeface="Electrolize"/>
                <a:cs typeface="Electrolize"/>
                <a:sym typeface="Electrolize"/>
              </a:rPr>
              <a:t>Procurement/adherence to tools, licenses, etc @ NOC</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chemeClr val="dk1"/>
                </a:solidFill>
                <a:latin typeface="Electrolize"/>
                <a:ea typeface="Electrolize"/>
                <a:cs typeface="Electrolize"/>
                <a:sym typeface="Electrolize"/>
              </a:rPr>
              <a:t>Infra services configuration </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chemeClr val="dk1"/>
                </a:solidFill>
                <a:latin typeface="Electrolize"/>
                <a:ea typeface="Electrolize"/>
                <a:cs typeface="Electrolize"/>
                <a:sym typeface="Electrolize"/>
              </a:rPr>
              <a:t>Transition to NOC </a:t>
            </a:r>
            <a:endParaRPr>
              <a:latin typeface="Electrolize"/>
              <a:ea typeface="Electrolize"/>
              <a:cs typeface="Electrolize"/>
              <a:sym typeface="Electrolize"/>
            </a:endParaRPr>
          </a:p>
          <a:p>
            <a:pPr indent="-128590" lvl="0" marL="128590" marR="0" rtl="0" algn="l">
              <a:lnSpc>
                <a:spcPct val="100000"/>
              </a:lnSpc>
              <a:spcBef>
                <a:spcPts val="0"/>
              </a:spcBef>
              <a:spcAft>
                <a:spcPts val="0"/>
              </a:spcAft>
              <a:buClr>
                <a:srgbClr val="000000"/>
              </a:buClr>
              <a:buSzPts val="825"/>
              <a:buFont typeface="Electrolize"/>
              <a:buChar char="•"/>
            </a:pPr>
            <a:r>
              <a:rPr i="0" lang="en" sz="825" u="none" cap="none" strike="noStrike">
                <a:solidFill>
                  <a:schemeClr val="dk1"/>
                </a:solidFill>
                <a:latin typeface="Electrolize"/>
                <a:ea typeface="Electrolize"/>
                <a:cs typeface="Electrolize"/>
                <a:sym typeface="Electrolize"/>
              </a:rPr>
              <a:t>Proactive health support              and incident  management</a:t>
            </a:r>
            <a:endParaRPr>
              <a:latin typeface="Electrolize"/>
              <a:ea typeface="Electrolize"/>
              <a:cs typeface="Electrolize"/>
              <a:sym typeface="Electrolize"/>
            </a:endParaRPr>
          </a:p>
        </p:txBody>
      </p:sp>
      <p:pic>
        <p:nvPicPr>
          <p:cNvPr descr="managed2.jpg" id="2604" name="Google Shape;2604;p75"/>
          <p:cNvPicPr preferRelativeResize="0"/>
          <p:nvPr/>
        </p:nvPicPr>
        <p:blipFill rotWithShape="1">
          <a:blip r:embed="rId6">
            <a:alphaModFix/>
          </a:blip>
          <a:srcRect b="0" l="0" r="0" t="0"/>
          <a:stretch/>
        </p:blipFill>
        <p:spPr>
          <a:xfrm>
            <a:off x="797721" y="518637"/>
            <a:ext cx="766763" cy="570574"/>
          </a:xfrm>
          <a:prstGeom prst="rect">
            <a:avLst/>
          </a:prstGeom>
          <a:noFill/>
          <a:ln>
            <a:noFill/>
          </a:ln>
        </p:spPr>
      </p:pic>
      <p:pic>
        <p:nvPicPr>
          <p:cNvPr descr="MAN" id="2605" name="Google Shape;2605;p75"/>
          <p:cNvPicPr preferRelativeResize="0"/>
          <p:nvPr/>
        </p:nvPicPr>
        <p:blipFill rotWithShape="1">
          <a:blip r:embed="rId7">
            <a:alphaModFix/>
          </a:blip>
          <a:srcRect b="0" l="0" r="0" t="0"/>
          <a:stretch/>
        </p:blipFill>
        <p:spPr>
          <a:xfrm>
            <a:off x="1442086" y="2917899"/>
            <a:ext cx="938690" cy="690564"/>
          </a:xfrm>
          <a:prstGeom prst="rect">
            <a:avLst/>
          </a:prstGeom>
          <a:noFill/>
          <a:ln>
            <a:noFill/>
          </a:ln>
        </p:spPr>
      </p:pic>
      <p:sp>
        <p:nvSpPr>
          <p:cNvPr id="2606" name="Google Shape;2606;p75"/>
          <p:cNvSpPr/>
          <p:nvPr/>
        </p:nvSpPr>
        <p:spPr>
          <a:xfrm rot="5400000">
            <a:off x="2531303" y="1206337"/>
            <a:ext cx="338100" cy="789600"/>
          </a:xfrm>
          <a:prstGeom prst="downArrow">
            <a:avLst>
              <a:gd fmla="val 50000" name="adj1"/>
              <a:gd fmla="val 50000" name="adj2"/>
            </a:avLst>
          </a:prstGeom>
          <a:gradFill>
            <a:gsLst>
              <a:gs pos="0">
                <a:srgbClr val="BEBEBE"/>
              </a:gs>
              <a:gs pos="35000">
                <a:srgbClr val="D2D2D2"/>
              </a:gs>
              <a:gs pos="100000">
                <a:srgbClr val="EEEEEE"/>
              </a:gs>
            </a:gsLst>
            <a:lin ang="16200038" scaled="0"/>
          </a:gradFill>
          <a:ln cap="flat" cmpd="sng" w="9525">
            <a:solidFill>
              <a:srgbClr val="414141"/>
            </a:solidFill>
            <a:prstDash val="solid"/>
            <a:round/>
            <a:headEnd len="sm" w="sm" type="none"/>
            <a:tailEnd len="sm" w="sm" type="none"/>
          </a:ln>
          <a:effectLst>
            <a:outerShdw blurRad="40000" rotWithShape="0" dir="5400000" dist="20000">
              <a:srgbClr val="000000">
                <a:alpha val="3765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49" u="none" cap="none" strike="noStrike">
              <a:solidFill>
                <a:srgbClr val="000000"/>
              </a:solidFill>
              <a:latin typeface="Arial"/>
              <a:ea typeface="Arial"/>
              <a:cs typeface="Arial"/>
              <a:sym typeface="Arial"/>
            </a:endParaRPr>
          </a:p>
        </p:txBody>
      </p:sp>
      <p:sp>
        <p:nvSpPr>
          <p:cNvPr id="2607" name="Google Shape;2607;p75"/>
          <p:cNvSpPr/>
          <p:nvPr/>
        </p:nvSpPr>
        <p:spPr>
          <a:xfrm rot="-5400000">
            <a:off x="6506062" y="1206376"/>
            <a:ext cx="338100" cy="789600"/>
          </a:xfrm>
          <a:prstGeom prst="downArrow">
            <a:avLst>
              <a:gd fmla="val 50000" name="adj1"/>
              <a:gd fmla="val 50000" name="adj2"/>
            </a:avLst>
          </a:prstGeom>
          <a:gradFill>
            <a:gsLst>
              <a:gs pos="0">
                <a:srgbClr val="BEBEBE"/>
              </a:gs>
              <a:gs pos="35000">
                <a:srgbClr val="D2D2D2"/>
              </a:gs>
              <a:gs pos="100000">
                <a:srgbClr val="EEEEEE"/>
              </a:gs>
            </a:gsLst>
            <a:lin ang="16200038" scaled="0"/>
          </a:gradFill>
          <a:ln cap="flat" cmpd="sng" w="9525">
            <a:solidFill>
              <a:srgbClr val="414141"/>
            </a:solidFill>
            <a:prstDash val="solid"/>
            <a:round/>
            <a:headEnd len="sm" w="sm" type="none"/>
            <a:tailEnd len="sm" w="sm" type="none"/>
          </a:ln>
          <a:effectLst>
            <a:outerShdw blurRad="40000" rotWithShape="0" dir="5400000" dist="20000">
              <a:srgbClr val="000000">
                <a:alpha val="3765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49" u="none" cap="none" strike="noStrike">
              <a:solidFill>
                <a:srgbClr val="000000"/>
              </a:solidFill>
              <a:latin typeface="Arial"/>
              <a:ea typeface="Arial"/>
              <a:cs typeface="Arial"/>
              <a:sym typeface="Arial"/>
            </a:endParaRPr>
          </a:p>
        </p:txBody>
      </p:sp>
      <p:sp>
        <p:nvSpPr>
          <p:cNvPr id="2608" name="Google Shape;2608;p75"/>
          <p:cNvSpPr/>
          <p:nvPr/>
        </p:nvSpPr>
        <p:spPr>
          <a:xfrm rot="3119475">
            <a:off x="2588464" y="2173090"/>
            <a:ext cx="338107" cy="789512"/>
          </a:xfrm>
          <a:prstGeom prst="downArrow">
            <a:avLst>
              <a:gd fmla="val 50000" name="adj1"/>
              <a:gd fmla="val 50000" name="adj2"/>
            </a:avLst>
          </a:prstGeom>
          <a:gradFill>
            <a:gsLst>
              <a:gs pos="0">
                <a:srgbClr val="BEBEBE"/>
              </a:gs>
              <a:gs pos="35000">
                <a:srgbClr val="D2D2D2"/>
              </a:gs>
              <a:gs pos="100000">
                <a:srgbClr val="EEEEEE"/>
              </a:gs>
            </a:gsLst>
            <a:lin ang="16200038" scaled="0"/>
          </a:gradFill>
          <a:ln cap="flat" cmpd="sng" w="9525">
            <a:solidFill>
              <a:srgbClr val="414141"/>
            </a:solidFill>
            <a:prstDash val="solid"/>
            <a:round/>
            <a:headEnd len="sm" w="sm" type="none"/>
            <a:tailEnd len="sm" w="sm" type="none"/>
          </a:ln>
          <a:effectLst>
            <a:outerShdw blurRad="40000" rotWithShape="0" dir="5400000" dist="20000">
              <a:srgbClr val="000000">
                <a:alpha val="3765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49" u="none" cap="none" strike="noStrike">
              <a:solidFill>
                <a:srgbClr val="000000"/>
              </a:solidFill>
              <a:latin typeface="Arial"/>
              <a:ea typeface="Arial"/>
              <a:cs typeface="Arial"/>
              <a:sym typeface="Arial"/>
            </a:endParaRPr>
          </a:p>
        </p:txBody>
      </p:sp>
      <p:sp>
        <p:nvSpPr>
          <p:cNvPr id="2609" name="Google Shape;2609;p75"/>
          <p:cNvSpPr/>
          <p:nvPr/>
        </p:nvSpPr>
        <p:spPr>
          <a:xfrm rot="-3359977">
            <a:off x="6447973" y="2136071"/>
            <a:ext cx="337984" cy="789628"/>
          </a:xfrm>
          <a:prstGeom prst="downArrow">
            <a:avLst>
              <a:gd fmla="val 50000" name="adj1"/>
              <a:gd fmla="val 50000" name="adj2"/>
            </a:avLst>
          </a:prstGeom>
          <a:gradFill>
            <a:gsLst>
              <a:gs pos="0">
                <a:srgbClr val="BEBEBE"/>
              </a:gs>
              <a:gs pos="35000">
                <a:srgbClr val="D2D2D2"/>
              </a:gs>
              <a:gs pos="100000">
                <a:srgbClr val="EEEEEE"/>
              </a:gs>
            </a:gsLst>
            <a:lin ang="16200038" scaled="0"/>
          </a:gradFill>
          <a:ln cap="flat" cmpd="sng" w="9525">
            <a:solidFill>
              <a:srgbClr val="414141"/>
            </a:solidFill>
            <a:prstDash val="solid"/>
            <a:round/>
            <a:headEnd len="sm" w="sm" type="none"/>
            <a:tailEnd len="sm" w="sm" type="none"/>
          </a:ln>
          <a:effectLst>
            <a:outerShdw blurRad="40000" rotWithShape="0" dir="5400000" dist="20000">
              <a:srgbClr val="000000">
                <a:alpha val="3765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49" u="none" cap="none" strike="noStrike">
              <a:solidFill>
                <a:srgbClr val="000000"/>
              </a:solidFill>
              <a:latin typeface="Arial"/>
              <a:ea typeface="Arial"/>
              <a:cs typeface="Arial"/>
              <a:sym typeface="Arial"/>
            </a:endParaRPr>
          </a:p>
        </p:txBody>
      </p:sp>
      <p:pic>
        <p:nvPicPr>
          <p:cNvPr descr="dc" id="2610" name="Google Shape;2610;p75"/>
          <p:cNvPicPr preferRelativeResize="0"/>
          <p:nvPr/>
        </p:nvPicPr>
        <p:blipFill rotWithShape="1">
          <a:blip r:embed="rId8">
            <a:alphaModFix/>
          </a:blip>
          <a:srcRect b="0" l="0" r="0" t="0"/>
          <a:stretch/>
        </p:blipFill>
        <p:spPr>
          <a:xfrm>
            <a:off x="7646200" y="867326"/>
            <a:ext cx="831050" cy="402125"/>
          </a:xfrm>
          <a:prstGeom prst="rect">
            <a:avLst/>
          </a:prstGeom>
          <a:noFill/>
          <a:ln>
            <a:noFill/>
          </a:ln>
        </p:spPr>
      </p:pic>
      <p:pic>
        <p:nvPicPr>
          <p:cNvPr descr="dr" id="2611" name="Google Shape;2611;p75"/>
          <p:cNvPicPr preferRelativeResize="0"/>
          <p:nvPr/>
        </p:nvPicPr>
        <p:blipFill rotWithShape="1">
          <a:blip r:embed="rId9">
            <a:alphaModFix/>
          </a:blip>
          <a:srcRect b="0" l="0" r="0" t="0"/>
          <a:stretch/>
        </p:blipFill>
        <p:spPr>
          <a:xfrm>
            <a:off x="7049452" y="3044192"/>
            <a:ext cx="808196" cy="807721"/>
          </a:xfrm>
          <a:prstGeom prst="rect">
            <a:avLst/>
          </a:prstGeom>
          <a:noFill/>
          <a:ln>
            <a:noFill/>
          </a:ln>
        </p:spPr>
      </p:pic>
      <p:sp>
        <p:nvSpPr>
          <p:cNvPr id="2612" name="Google Shape;2612;p75"/>
          <p:cNvSpPr txBox="1"/>
          <p:nvPr/>
        </p:nvSpPr>
        <p:spPr>
          <a:xfrm>
            <a:off x="2380776" y="100974"/>
            <a:ext cx="4745100" cy="783600"/>
          </a:xfrm>
          <a:prstGeom prst="rect">
            <a:avLst/>
          </a:prstGeom>
          <a:solidFill>
            <a:srgbClr val="F2F2F2"/>
          </a:solidFill>
          <a:ln cap="flat" cmpd="sng" w="9525">
            <a:solidFill>
              <a:srgbClr val="000000"/>
            </a:solidFill>
            <a:prstDash val="solid"/>
            <a:round/>
            <a:headEnd len="sm" w="sm" type="none"/>
            <a:tailEnd len="sm" w="sm" type="none"/>
          </a:ln>
        </p:spPr>
        <p:txBody>
          <a:bodyPr anchorCtr="0" anchor="ctr" bIns="135000" lIns="135000" spcFirstLastPara="1" rIns="135000" wrap="square" tIns="135000">
            <a:normAutofit lnSpcReduction="10000"/>
          </a:bodyPr>
          <a:lstStyle/>
          <a:p>
            <a:pPr indent="0" lvl="0" marL="0" marR="0" rtl="0" algn="ctr">
              <a:lnSpc>
                <a:spcPct val="90000"/>
              </a:lnSpc>
              <a:spcBef>
                <a:spcPts val="0"/>
              </a:spcBef>
              <a:spcAft>
                <a:spcPts val="0"/>
              </a:spcAft>
              <a:buClr>
                <a:srgbClr val="000000"/>
              </a:buClr>
              <a:buSzPts val="4050"/>
              <a:buFont typeface="Arial"/>
              <a:buNone/>
            </a:pPr>
            <a:r>
              <a:rPr i="0" lang="en" sz="4050" u="none" cap="none" strike="noStrike">
                <a:solidFill>
                  <a:srgbClr val="FF0000"/>
                </a:solidFill>
                <a:latin typeface="Teko"/>
                <a:ea typeface="Teko"/>
                <a:cs typeface="Teko"/>
                <a:sym typeface="Teko"/>
              </a:rPr>
              <a:t>Cloud Service Portfolio</a:t>
            </a:r>
            <a:endParaRPr>
              <a:latin typeface="Teko"/>
              <a:ea typeface="Teko"/>
              <a:cs typeface="Teko"/>
              <a:sym typeface="Teko"/>
            </a:endParaRPr>
          </a:p>
        </p:txBody>
      </p:sp>
      <p:pic>
        <p:nvPicPr>
          <p:cNvPr id="2613" name="Google Shape;2613;p75"/>
          <p:cNvPicPr preferRelativeResize="0"/>
          <p:nvPr/>
        </p:nvPicPr>
        <p:blipFill>
          <a:blip r:embed="rId10">
            <a:alphaModFix/>
          </a:blip>
          <a:stretch>
            <a:fillRect/>
          </a:stretch>
        </p:blipFill>
        <p:spPr>
          <a:xfrm>
            <a:off x="8428650" y="-3"/>
            <a:ext cx="715350" cy="6035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76"/>
          <p:cNvSpPr txBox="1"/>
          <p:nvPr/>
        </p:nvSpPr>
        <p:spPr>
          <a:xfrm>
            <a:off x="5358950" y="2409100"/>
            <a:ext cx="3382200" cy="1284000"/>
          </a:xfrm>
          <a:prstGeom prst="rect">
            <a:avLst/>
          </a:prstGeom>
          <a:solidFill>
            <a:srgbClr val="FF9933">
              <a:alpha val="38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500">
              <a:solidFill>
                <a:srgbClr val="302F2F"/>
              </a:solidFill>
              <a:latin typeface="Teko"/>
              <a:ea typeface="Teko"/>
              <a:cs typeface="Teko"/>
              <a:sym typeface="Teko"/>
            </a:endParaRPr>
          </a:p>
          <a:p>
            <a:pPr indent="0" lvl="0" marL="0" rtl="0" algn="ctr">
              <a:spcBef>
                <a:spcPts val="0"/>
              </a:spcBef>
              <a:spcAft>
                <a:spcPts val="0"/>
              </a:spcAft>
              <a:buNone/>
            </a:pPr>
            <a:r>
              <a:rPr lang="en" sz="4500">
                <a:solidFill>
                  <a:srgbClr val="302F2F"/>
                </a:solidFill>
                <a:latin typeface="Teko"/>
                <a:ea typeface="Teko"/>
                <a:cs typeface="Teko"/>
                <a:sym typeface="Teko"/>
              </a:rPr>
              <a:t>Born To Shine…</a:t>
            </a:r>
            <a:endParaRPr sz="3000">
              <a:solidFill>
                <a:srgbClr val="302F2F"/>
              </a:solidFill>
              <a:latin typeface="Teko"/>
              <a:ea typeface="Teko"/>
              <a:cs typeface="Teko"/>
              <a:sym typeface="Teko"/>
            </a:endParaRPr>
          </a:p>
        </p:txBody>
      </p:sp>
      <p:sp>
        <p:nvSpPr>
          <p:cNvPr id="2619" name="Google Shape;2619;p76"/>
          <p:cNvSpPr txBox="1"/>
          <p:nvPr/>
        </p:nvSpPr>
        <p:spPr>
          <a:xfrm>
            <a:off x="6584600" y="1450375"/>
            <a:ext cx="9309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302F2F"/>
                </a:solidFill>
                <a:latin typeface="Teko"/>
                <a:ea typeface="Teko"/>
                <a:cs typeface="Teko"/>
                <a:sym typeface="Teko"/>
              </a:rPr>
              <a:t>04</a:t>
            </a:r>
            <a:endParaRPr sz="5000">
              <a:solidFill>
                <a:srgbClr val="302F2F"/>
              </a:solidFill>
              <a:latin typeface="Teko"/>
              <a:ea typeface="Teko"/>
              <a:cs typeface="Teko"/>
              <a:sym typeface="Teko"/>
            </a:endParaRPr>
          </a:p>
        </p:txBody>
      </p:sp>
      <p:pic>
        <p:nvPicPr>
          <p:cNvPr id="2620" name="Google Shape;2620;p76"/>
          <p:cNvPicPr preferRelativeResize="0"/>
          <p:nvPr/>
        </p:nvPicPr>
        <p:blipFill>
          <a:blip r:embed="rId3">
            <a:alphaModFix/>
          </a:blip>
          <a:stretch>
            <a:fillRect/>
          </a:stretch>
        </p:blipFill>
        <p:spPr>
          <a:xfrm>
            <a:off x="8428650" y="-3"/>
            <a:ext cx="715350" cy="603577"/>
          </a:xfrm>
          <a:prstGeom prst="rect">
            <a:avLst/>
          </a:prstGeom>
          <a:noFill/>
          <a:ln>
            <a:noFill/>
          </a:ln>
        </p:spPr>
      </p:pic>
      <p:sp>
        <p:nvSpPr>
          <p:cNvPr id="2621" name="Google Shape;2621;p76"/>
          <p:cNvSpPr/>
          <p:nvPr/>
        </p:nvSpPr>
        <p:spPr>
          <a:xfrm>
            <a:off x="475825" y="468213"/>
            <a:ext cx="4397799" cy="3813184"/>
          </a:xfrm>
          <a:custGeom>
            <a:rect b="b" l="l" r="r" t="t"/>
            <a:pathLst>
              <a:path extrusionOk="0" h="10505" w="16332">
                <a:moveTo>
                  <a:pt x="6908" y="0"/>
                </a:moveTo>
                <a:cubicBezTo>
                  <a:pt x="6129" y="0"/>
                  <a:pt x="5349" y="114"/>
                  <a:pt x="4603" y="342"/>
                </a:cubicBezTo>
                <a:cubicBezTo>
                  <a:pt x="3960" y="539"/>
                  <a:pt x="3333" y="824"/>
                  <a:pt x="2830" y="1273"/>
                </a:cubicBezTo>
                <a:cubicBezTo>
                  <a:pt x="2336" y="1711"/>
                  <a:pt x="1984" y="2283"/>
                  <a:pt x="1639" y="2845"/>
                </a:cubicBezTo>
                <a:cubicBezTo>
                  <a:pt x="1000" y="3884"/>
                  <a:pt x="348" y="4964"/>
                  <a:pt x="193" y="6177"/>
                </a:cubicBezTo>
                <a:cubicBezTo>
                  <a:pt x="1" y="7666"/>
                  <a:pt x="582" y="9136"/>
                  <a:pt x="1194" y="10505"/>
                </a:cubicBezTo>
                <a:lnTo>
                  <a:pt x="15575" y="10432"/>
                </a:lnTo>
                <a:cubicBezTo>
                  <a:pt x="15634" y="9412"/>
                  <a:pt x="15877" y="8413"/>
                  <a:pt x="16052" y="7407"/>
                </a:cubicBezTo>
                <a:cubicBezTo>
                  <a:pt x="16226" y="6400"/>
                  <a:pt x="16332" y="5360"/>
                  <a:pt x="16116" y="4361"/>
                </a:cubicBezTo>
                <a:cubicBezTo>
                  <a:pt x="15901" y="3363"/>
                  <a:pt x="15320" y="2403"/>
                  <a:pt x="14418" y="1945"/>
                </a:cubicBezTo>
                <a:cubicBezTo>
                  <a:pt x="13647" y="1553"/>
                  <a:pt x="12744" y="1563"/>
                  <a:pt x="11908" y="1353"/>
                </a:cubicBezTo>
                <a:cubicBezTo>
                  <a:pt x="11103" y="1151"/>
                  <a:pt x="10363" y="745"/>
                  <a:pt x="9583" y="464"/>
                </a:cubicBezTo>
                <a:cubicBezTo>
                  <a:pt x="8727" y="155"/>
                  <a:pt x="7817" y="0"/>
                  <a:pt x="6908" y="0"/>
                </a:cubicBezTo>
                <a:close/>
              </a:path>
            </a:pathLst>
          </a:custGeom>
          <a:solidFill>
            <a:srgbClr val="FF9933">
              <a:alpha val="3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2" name="Google Shape;2622;p76"/>
          <p:cNvGrpSpPr/>
          <p:nvPr/>
        </p:nvGrpSpPr>
        <p:grpSpPr>
          <a:xfrm>
            <a:off x="722463" y="601825"/>
            <a:ext cx="3961085" cy="4073452"/>
            <a:chOff x="2748950" y="2077550"/>
            <a:chExt cx="793725" cy="816225"/>
          </a:xfrm>
        </p:grpSpPr>
        <p:sp>
          <p:nvSpPr>
            <p:cNvPr id="2623" name="Google Shape;2623;p76"/>
            <p:cNvSpPr/>
            <p:nvPr/>
          </p:nvSpPr>
          <p:spPr>
            <a:xfrm>
              <a:off x="3042075" y="2078325"/>
              <a:ext cx="83775" cy="83400"/>
            </a:xfrm>
            <a:custGeom>
              <a:rect b="b" l="l" r="r" t="t"/>
              <a:pathLst>
                <a:path extrusionOk="0" h="3336" w="3351">
                  <a:moveTo>
                    <a:pt x="1697" y="901"/>
                  </a:moveTo>
                  <a:cubicBezTo>
                    <a:pt x="1970" y="901"/>
                    <a:pt x="2234" y="1047"/>
                    <a:pt x="2373" y="1303"/>
                  </a:cubicBezTo>
                  <a:cubicBezTo>
                    <a:pt x="2559" y="1660"/>
                    <a:pt x="2420" y="2125"/>
                    <a:pt x="2063" y="2327"/>
                  </a:cubicBezTo>
                  <a:cubicBezTo>
                    <a:pt x="1947" y="2390"/>
                    <a:pt x="1823" y="2419"/>
                    <a:pt x="1700" y="2419"/>
                  </a:cubicBezTo>
                  <a:cubicBezTo>
                    <a:pt x="1427" y="2419"/>
                    <a:pt x="1163" y="2273"/>
                    <a:pt x="1024" y="2017"/>
                  </a:cubicBezTo>
                  <a:cubicBezTo>
                    <a:pt x="838" y="1660"/>
                    <a:pt x="977" y="1179"/>
                    <a:pt x="1334" y="993"/>
                  </a:cubicBezTo>
                  <a:cubicBezTo>
                    <a:pt x="1450" y="930"/>
                    <a:pt x="1574" y="901"/>
                    <a:pt x="1697" y="901"/>
                  </a:cubicBezTo>
                  <a:close/>
                  <a:moveTo>
                    <a:pt x="1257" y="0"/>
                  </a:moveTo>
                  <a:lnTo>
                    <a:pt x="1257" y="295"/>
                  </a:lnTo>
                  <a:cubicBezTo>
                    <a:pt x="1257" y="373"/>
                    <a:pt x="1210" y="450"/>
                    <a:pt x="1132" y="481"/>
                  </a:cubicBezTo>
                  <a:cubicBezTo>
                    <a:pt x="1101" y="512"/>
                    <a:pt x="1086" y="512"/>
                    <a:pt x="1070" y="528"/>
                  </a:cubicBezTo>
                  <a:cubicBezTo>
                    <a:pt x="1055" y="543"/>
                    <a:pt x="1024" y="543"/>
                    <a:pt x="1008" y="559"/>
                  </a:cubicBezTo>
                  <a:cubicBezTo>
                    <a:pt x="970" y="582"/>
                    <a:pt x="931" y="594"/>
                    <a:pt x="892" y="594"/>
                  </a:cubicBezTo>
                  <a:cubicBezTo>
                    <a:pt x="853" y="594"/>
                    <a:pt x="815" y="582"/>
                    <a:pt x="776" y="559"/>
                  </a:cubicBezTo>
                  <a:lnTo>
                    <a:pt x="528" y="404"/>
                  </a:lnTo>
                  <a:lnTo>
                    <a:pt x="47" y="1210"/>
                  </a:lnTo>
                  <a:lnTo>
                    <a:pt x="279" y="1365"/>
                  </a:lnTo>
                  <a:cubicBezTo>
                    <a:pt x="341" y="1396"/>
                    <a:pt x="388" y="1474"/>
                    <a:pt x="373" y="1567"/>
                  </a:cubicBezTo>
                  <a:lnTo>
                    <a:pt x="373" y="1707"/>
                  </a:lnTo>
                  <a:cubicBezTo>
                    <a:pt x="373" y="1784"/>
                    <a:pt x="326" y="1862"/>
                    <a:pt x="248" y="1908"/>
                  </a:cubicBezTo>
                  <a:lnTo>
                    <a:pt x="0" y="2032"/>
                  </a:lnTo>
                  <a:lnTo>
                    <a:pt x="450" y="2854"/>
                  </a:lnTo>
                  <a:lnTo>
                    <a:pt x="698" y="2715"/>
                  </a:lnTo>
                  <a:cubicBezTo>
                    <a:pt x="733" y="2701"/>
                    <a:pt x="768" y="2693"/>
                    <a:pt x="803" y="2693"/>
                  </a:cubicBezTo>
                  <a:cubicBezTo>
                    <a:pt x="845" y="2693"/>
                    <a:pt x="888" y="2705"/>
                    <a:pt x="931" y="2730"/>
                  </a:cubicBezTo>
                  <a:cubicBezTo>
                    <a:pt x="962" y="2761"/>
                    <a:pt x="1008" y="2792"/>
                    <a:pt x="1055" y="2808"/>
                  </a:cubicBezTo>
                  <a:cubicBezTo>
                    <a:pt x="1117" y="2854"/>
                    <a:pt x="1163" y="2932"/>
                    <a:pt x="1163" y="3009"/>
                  </a:cubicBezTo>
                  <a:lnTo>
                    <a:pt x="1163" y="3304"/>
                  </a:lnTo>
                  <a:lnTo>
                    <a:pt x="2094" y="3335"/>
                  </a:lnTo>
                  <a:lnTo>
                    <a:pt x="2094" y="3040"/>
                  </a:lnTo>
                  <a:cubicBezTo>
                    <a:pt x="2094" y="2963"/>
                    <a:pt x="2156" y="2885"/>
                    <a:pt x="2234" y="2854"/>
                  </a:cubicBezTo>
                  <a:cubicBezTo>
                    <a:pt x="2249" y="2839"/>
                    <a:pt x="2265" y="2839"/>
                    <a:pt x="2296" y="2808"/>
                  </a:cubicBezTo>
                  <a:cubicBezTo>
                    <a:pt x="2311" y="2792"/>
                    <a:pt x="2327" y="2792"/>
                    <a:pt x="2342" y="2777"/>
                  </a:cubicBezTo>
                  <a:cubicBezTo>
                    <a:pt x="2381" y="2753"/>
                    <a:pt x="2420" y="2742"/>
                    <a:pt x="2459" y="2742"/>
                  </a:cubicBezTo>
                  <a:cubicBezTo>
                    <a:pt x="2497" y="2742"/>
                    <a:pt x="2536" y="2753"/>
                    <a:pt x="2575" y="2777"/>
                  </a:cubicBezTo>
                  <a:lnTo>
                    <a:pt x="2839" y="2916"/>
                  </a:lnTo>
                  <a:lnTo>
                    <a:pt x="3319" y="2125"/>
                  </a:lnTo>
                  <a:lnTo>
                    <a:pt x="3087" y="1955"/>
                  </a:lnTo>
                  <a:cubicBezTo>
                    <a:pt x="3009" y="1924"/>
                    <a:pt x="2963" y="1846"/>
                    <a:pt x="2994" y="1753"/>
                  </a:cubicBezTo>
                  <a:lnTo>
                    <a:pt x="2994" y="1613"/>
                  </a:lnTo>
                  <a:cubicBezTo>
                    <a:pt x="2994" y="1536"/>
                    <a:pt x="3025" y="1458"/>
                    <a:pt x="3102" y="1412"/>
                  </a:cubicBezTo>
                  <a:lnTo>
                    <a:pt x="3350" y="1288"/>
                  </a:lnTo>
                  <a:lnTo>
                    <a:pt x="2916" y="466"/>
                  </a:lnTo>
                  <a:lnTo>
                    <a:pt x="2652" y="605"/>
                  </a:lnTo>
                  <a:cubicBezTo>
                    <a:pt x="2618" y="619"/>
                    <a:pt x="2583" y="627"/>
                    <a:pt x="2548" y="627"/>
                  </a:cubicBezTo>
                  <a:cubicBezTo>
                    <a:pt x="2505" y="627"/>
                    <a:pt x="2462" y="615"/>
                    <a:pt x="2420" y="590"/>
                  </a:cubicBezTo>
                  <a:cubicBezTo>
                    <a:pt x="2389" y="559"/>
                    <a:pt x="2342" y="528"/>
                    <a:pt x="2311" y="512"/>
                  </a:cubicBezTo>
                  <a:cubicBezTo>
                    <a:pt x="2234" y="466"/>
                    <a:pt x="2187" y="388"/>
                    <a:pt x="2187" y="311"/>
                  </a:cubicBezTo>
                  <a:lnTo>
                    <a:pt x="2187" y="16"/>
                  </a:lnTo>
                  <a:lnTo>
                    <a:pt x="12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2751275" y="2348575"/>
              <a:ext cx="56225" cy="57025"/>
            </a:xfrm>
            <a:custGeom>
              <a:rect b="b" l="l" r="r" t="t"/>
              <a:pathLst>
                <a:path extrusionOk="0" h="2281" w="2249">
                  <a:moveTo>
                    <a:pt x="1101" y="575"/>
                  </a:moveTo>
                  <a:cubicBezTo>
                    <a:pt x="1396" y="575"/>
                    <a:pt x="1644" y="807"/>
                    <a:pt x="1644" y="1117"/>
                  </a:cubicBezTo>
                  <a:cubicBezTo>
                    <a:pt x="1644" y="1428"/>
                    <a:pt x="1411" y="1660"/>
                    <a:pt x="1101" y="1660"/>
                  </a:cubicBezTo>
                  <a:cubicBezTo>
                    <a:pt x="822" y="1660"/>
                    <a:pt x="558" y="1428"/>
                    <a:pt x="558" y="1117"/>
                  </a:cubicBezTo>
                  <a:cubicBezTo>
                    <a:pt x="558" y="823"/>
                    <a:pt x="791" y="575"/>
                    <a:pt x="1101" y="575"/>
                  </a:cubicBezTo>
                  <a:close/>
                  <a:moveTo>
                    <a:pt x="853" y="1"/>
                  </a:moveTo>
                  <a:lnTo>
                    <a:pt x="295" y="326"/>
                  </a:lnTo>
                  <a:lnTo>
                    <a:pt x="388" y="497"/>
                  </a:lnTo>
                  <a:cubicBezTo>
                    <a:pt x="403" y="559"/>
                    <a:pt x="403" y="621"/>
                    <a:pt x="388" y="652"/>
                  </a:cubicBezTo>
                  <a:cubicBezTo>
                    <a:pt x="372" y="668"/>
                    <a:pt x="357" y="714"/>
                    <a:pt x="326" y="730"/>
                  </a:cubicBezTo>
                  <a:cubicBezTo>
                    <a:pt x="310" y="792"/>
                    <a:pt x="248" y="807"/>
                    <a:pt x="202" y="807"/>
                  </a:cubicBezTo>
                  <a:lnTo>
                    <a:pt x="0" y="807"/>
                  </a:lnTo>
                  <a:lnTo>
                    <a:pt x="0" y="1474"/>
                  </a:lnTo>
                  <a:lnTo>
                    <a:pt x="202" y="1474"/>
                  </a:lnTo>
                  <a:cubicBezTo>
                    <a:pt x="248" y="1474"/>
                    <a:pt x="310" y="1505"/>
                    <a:pt x="326" y="1552"/>
                  </a:cubicBezTo>
                  <a:cubicBezTo>
                    <a:pt x="357" y="1567"/>
                    <a:pt x="372" y="1598"/>
                    <a:pt x="388" y="1629"/>
                  </a:cubicBezTo>
                  <a:cubicBezTo>
                    <a:pt x="434" y="1676"/>
                    <a:pt x="434" y="1738"/>
                    <a:pt x="388" y="1784"/>
                  </a:cubicBezTo>
                  <a:lnTo>
                    <a:pt x="295" y="1955"/>
                  </a:lnTo>
                  <a:lnTo>
                    <a:pt x="853" y="2281"/>
                  </a:lnTo>
                  <a:lnTo>
                    <a:pt x="946" y="2110"/>
                  </a:lnTo>
                  <a:cubicBezTo>
                    <a:pt x="993" y="2048"/>
                    <a:pt x="1024" y="2032"/>
                    <a:pt x="1086" y="2032"/>
                  </a:cubicBezTo>
                  <a:lnTo>
                    <a:pt x="1163" y="2032"/>
                  </a:lnTo>
                  <a:cubicBezTo>
                    <a:pt x="1225" y="2032"/>
                    <a:pt x="1287" y="2048"/>
                    <a:pt x="1303" y="2110"/>
                  </a:cubicBezTo>
                  <a:lnTo>
                    <a:pt x="1396" y="2281"/>
                  </a:lnTo>
                  <a:lnTo>
                    <a:pt x="1954" y="1955"/>
                  </a:lnTo>
                  <a:lnTo>
                    <a:pt x="1861" y="1784"/>
                  </a:lnTo>
                  <a:cubicBezTo>
                    <a:pt x="1846" y="1722"/>
                    <a:pt x="1846" y="1660"/>
                    <a:pt x="1861" y="1629"/>
                  </a:cubicBezTo>
                  <a:cubicBezTo>
                    <a:pt x="1877" y="1598"/>
                    <a:pt x="1892" y="1567"/>
                    <a:pt x="1923" y="1552"/>
                  </a:cubicBezTo>
                  <a:cubicBezTo>
                    <a:pt x="1939" y="1490"/>
                    <a:pt x="2001" y="1474"/>
                    <a:pt x="2063" y="1474"/>
                  </a:cubicBezTo>
                  <a:lnTo>
                    <a:pt x="2249" y="1474"/>
                  </a:lnTo>
                  <a:lnTo>
                    <a:pt x="2249" y="807"/>
                  </a:lnTo>
                  <a:lnTo>
                    <a:pt x="2063" y="807"/>
                  </a:lnTo>
                  <a:cubicBezTo>
                    <a:pt x="2001" y="807"/>
                    <a:pt x="1939" y="776"/>
                    <a:pt x="1923" y="730"/>
                  </a:cubicBezTo>
                  <a:cubicBezTo>
                    <a:pt x="1892" y="699"/>
                    <a:pt x="1877" y="668"/>
                    <a:pt x="1861" y="652"/>
                  </a:cubicBezTo>
                  <a:cubicBezTo>
                    <a:pt x="1830" y="590"/>
                    <a:pt x="1830" y="544"/>
                    <a:pt x="1861" y="497"/>
                  </a:cubicBezTo>
                  <a:lnTo>
                    <a:pt x="1954" y="326"/>
                  </a:lnTo>
                  <a:lnTo>
                    <a:pt x="1396" y="1"/>
                  </a:lnTo>
                  <a:lnTo>
                    <a:pt x="1303" y="171"/>
                  </a:lnTo>
                  <a:cubicBezTo>
                    <a:pt x="1256" y="233"/>
                    <a:pt x="1225" y="249"/>
                    <a:pt x="1163" y="249"/>
                  </a:cubicBezTo>
                  <a:lnTo>
                    <a:pt x="1086" y="249"/>
                  </a:lnTo>
                  <a:cubicBezTo>
                    <a:pt x="1024" y="249"/>
                    <a:pt x="977" y="233"/>
                    <a:pt x="946" y="171"/>
                  </a:cubicBezTo>
                  <a:lnTo>
                    <a:pt x="8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3154525" y="2147350"/>
              <a:ext cx="57400" cy="56250"/>
            </a:xfrm>
            <a:custGeom>
              <a:rect b="b" l="l" r="r" t="t"/>
              <a:pathLst>
                <a:path extrusionOk="0" h="2250" w="2296">
                  <a:moveTo>
                    <a:pt x="1148" y="605"/>
                  </a:moveTo>
                  <a:cubicBezTo>
                    <a:pt x="1442" y="621"/>
                    <a:pt x="1675" y="853"/>
                    <a:pt x="1675" y="1148"/>
                  </a:cubicBezTo>
                  <a:cubicBezTo>
                    <a:pt x="1675" y="1427"/>
                    <a:pt x="1442" y="1660"/>
                    <a:pt x="1132" y="1660"/>
                  </a:cubicBezTo>
                  <a:cubicBezTo>
                    <a:pt x="838" y="1660"/>
                    <a:pt x="605" y="1427"/>
                    <a:pt x="605" y="1117"/>
                  </a:cubicBezTo>
                  <a:cubicBezTo>
                    <a:pt x="605" y="838"/>
                    <a:pt x="838" y="605"/>
                    <a:pt x="1148" y="605"/>
                  </a:cubicBezTo>
                  <a:close/>
                  <a:moveTo>
                    <a:pt x="822" y="0"/>
                  </a:moveTo>
                  <a:lnTo>
                    <a:pt x="822" y="186"/>
                  </a:lnTo>
                  <a:cubicBezTo>
                    <a:pt x="822" y="248"/>
                    <a:pt x="776" y="310"/>
                    <a:pt x="745" y="326"/>
                  </a:cubicBezTo>
                  <a:cubicBezTo>
                    <a:pt x="713" y="341"/>
                    <a:pt x="682" y="372"/>
                    <a:pt x="667" y="388"/>
                  </a:cubicBezTo>
                  <a:cubicBezTo>
                    <a:pt x="636" y="403"/>
                    <a:pt x="605" y="411"/>
                    <a:pt x="578" y="411"/>
                  </a:cubicBezTo>
                  <a:cubicBezTo>
                    <a:pt x="551" y="411"/>
                    <a:pt x="527" y="403"/>
                    <a:pt x="512" y="388"/>
                  </a:cubicBezTo>
                  <a:lnTo>
                    <a:pt x="326" y="295"/>
                  </a:lnTo>
                  <a:lnTo>
                    <a:pt x="0" y="853"/>
                  </a:lnTo>
                  <a:lnTo>
                    <a:pt x="171" y="946"/>
                  </a:lnTo>
                  <a:cubicBezTo>
                    <a:pt x="233" y="993"/>
                    <a:pt x="248" y="1024"/>
                    <a:pt x="248" y="1086"/>
                  </a:cubicBezTo>
                  <a:lnTo>
                    <a:pt x="248" y="1117"/>
                  </a:lnTo>
                  <a:lnTo>
                    <a:pt x="248" y="1163"/>
                  </a:lnTo>
                  <a:cubicBezTo>
                    <a:pt x="248" y="1225"/>
                    <a:pt x="233" y="1272"/>
                    <a:pt x="171" y="1303"/>
                  </a:cubicBezTo>
                  <a:lnTo>
                    <a:pt x="0" y="1396"/>
                  </a:lnTo>
                  <a:lnTo>
                    <a:pt x="326" y="1954"/>
                  </a:lnTo>
                  <a:lnTo>
                    <a:pt x="512" y="1861"/>
                  </a:lnTo>
                  <a:cubicBezTo>
                    <a:pt x="535" y="1846"/>
                    <a:pt x="562" y="1838"/>
                    <a:pt x="589" y="1838"/>
                  </a:cubicBezTo>
                  <a:cubicBezTo>
                    <a:pt x="617" y="1838"/>
                    <a:pt x="644" y="1846"/>
                    <a:pt x="667" y="1861"/>
                  </a:cubicBezTo>
                  <a:cubicBezTo>
                    <a:pt x="682" y="1877"/>
                    <a:pt x="713" y="1892"/>
                    <a:pt x="745" y="1908"/>
                  </a:cubicBezTo>
                  <a:cubicBezTo>
                    <a:pt x="791" y="1939"/>
                    <a:pt x="822" y="1985"/>
                    <a:pt x="822" y="2047"/>
                  </a:cubicBezTo>
                  <a:lnTo>
                    <a:pt x="822" y="2249"/>
                  </a:lnTo>
                  <a:lnTo>
                    <a:pt x="1473" y="2249"/>
                  </a:lnTo>
                  <a:lnTo>
                    <a:pt x="1473" y="2047"/>
                  </a:lnTo>
                  <a:cubicBezTo>
                    <a:pt x="1473" y="1985"/>
                    <a:pt x="1520" y="1939"/>
                    <a:pt x="1551" y="1908"/>
                  </a:cubicBezTo>
                  <a:cubicBezTo>
                    <a:pt x="1598" y="1892"/>
                    <a:pt x="1613" y="1877"/>
                    <a:pt x="1629" y="1861"/>
                  </a:cubicBezTo>
                  <a:cubicBezTo>
                    <a:pt x="1660" y="1838"/>
                    <a:pt x="1691" y="1826"/>
                    <a:pt x="1718" y="1826"/>
                  </a:cubicBezTo>
                  <a:cubicBezTo>
                    <a:pt x="1745" y="1826"/>
                    <a:pt x="1768" y="1838"/>
                    <a:pt x="1784" y="1861"/>
                  </a:cubicBezTo>
                  <a:lnTo>
                    <a:pt x="1954" y="1954"/>
                  </a:lnTo>
                  <a:lnTo>
                    <a:pt x="2295" y="1396"/>
                  </a:lnTo>
                  <a:lnTo>
                    <a:pt x="2109" y="1303"/>
                  </a:lnTo>
                  <a:cubicBezTo>
                    <a:pt x="2063" y="1256"/>
                    <a:pt x="2032" y="1225"/>
                    <a:pt x="2032" y="1163"/>
                  </a:cubicBezTo>
                  <a:lnTo>
                    <a:pt x="2032" y="1117"/>
                  </a:lnTo>
                  <a:lnTo>
                    <a:pt x="2032" y="1086"/>
                  </a:lnTo>
                  <a:cubicBezTo>
                    <a:pt x="2032" y="1024"/>
                    <a:pt x="2063" y="962"/>
                    <a:pt x="2109" y="946"/>
                  </a:cubicBezTo>
                  <a:lnTo>
                    <a:pt x="2295" y="853"/>
                  </a:lnTo>
                  <a:lnTo>
                    <a:pt x="1954" y="295"/>
                  </a:lnTo>
                  <a:lnTo>
                    <a:pt x="1784" y="388"/>
                  </a:lnTo>
                  <a:cubicBezTo>
                    <a:pt x="1757" y="401"/>
                    <a:pt x="1734" y="406"/>
                    <a:pt x="1712" y="406"/>
                  </a:cubicBezTo>
                  <a:cubicBezTo>
                    <a:pt x="1682" y="406"/>
                    <a:pt x="1655" y="397"/>
                    <a:pt x="1629" y="388"/>
                  </a:cubicBezTo>
                  <a:cubicBezTo>
                    <a:pt x="1613" y="372"/>
                    <a:pt x="1567" y="341"/>
                    <a:pt x="1551" y="326"/>
                  </a:cubicBezTo>
                  <a:cubicBezTo>
                    <a:pt x="1489" y="310"/>
                    <a:pt x="1458" y="248"/>
                    <a:pt x="1473" y="186"/>
                  </a:cubicBezTo>
                  <a:lnTo>
                    <a:pt x="14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3472850" y="2620775"/>
              <a:ext cx="51200" cy="22900"/>
            </a:xfrm>
            <a:custGeom>
              <a:rect b="b" l="l" r="r" t="t"/>
              <a:pathLst>
                <a:path extrusionOk="0" h="916" w="2048">
                  <a:moveTo>
                    <a:pt x="0" y="0"/>
                  </a:moveTo>
                  <a:lnTo>
                    <a:pt x="0" y="47"/>
                  </a:lnTo>
                  <a:lnTo>
                    <a:pt x="0" y="869"/>
                  </a:lnTo>
                  <a:lnTo>
                    <a:pt x="0" y="915"/>
                  </a:lnTo>
                  <a:lnTo>
                    <a:pt x="1040" y="915"/>
                  </a:lnTo>
                  <a:cubicBezTo>
                    <a:pt x="1365" y="915"/>
                    <a:pt x="1691" y="900"/>
                    <a:pt x="2017" y="900"/>
                  </a:cubicBezTo>
                  <a:lnTo>
                    <a:pt x="2048" y="900"/>
                  </a:lnTo>
                  <a:lnTo>
                    <a:pt x="2048" y="869"/>
                  </a:lnTo>
                  <a:cubicBezTo>
                    <a:pt x="2017" y="745"/>
                    <a:pt x="2017" y="590"/>
                    <a:pt x="2017" y="450"/>
                  </a:cubicBezTo>
                  <a:lnTo>
                    <a:pt x="2001" y="47"/>
                  </a:lnTo>
                  <a:lnTo>
                    <a:pt x="2001" y="450"/>
                  </a:lnTo>
                  <a:cubicBezTo>
                    <a:pt x="1986" y="584"/>
                    <a:pt x="1986" y="704"/>
                    <a:pt x="1986" y="837"/>
                  </a:cubicBezTo>
                  <a:lnTo>
                    <a:pt x="1986" y="837"/>
                  </a:lnTo>
                  <a:cubicBezTo>
                    <a:pt x="1665" y="822"/>
                    <a:pt x="1344" y="822"/>
                    <a:pt x="1009" y="822"/>
                  </a:cubicBezTo>
                  <a:lnTo>
                    <a:pt x="62" y="822"/>
                  </a:lnTo>
                  <a:lnTo>
                    <a:pt x="62" y="62"/>
                  </a:lnTo>
                  <a:lnTo>
                    <a:pt x="993" y="62"/>
                  </a:lnTo>
                  <a:lnTo>
                    <a:pt x="2001" y="47"/>
                  </a:lnTo>
                  <a:lnTo>
                    <a:pt x="105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3222375" y="2453275"/>
              <a:ext cx="49650" cy="20575"/>
            </a:xfrm>
            <a:custGeom>
              <a:rect b="b" l="l" r="r" t="t"/>
              <a:pathLst>
                <a:path extrusionOk="0" h="823" w="1986">
                  <a:moveTo>
                    <a:pt x="0" y="0"/>
                  </a:moveTo>
                  <a:lnTo>
                    <a:pt x="0" y="822"/>
                  </a:lnTo>
                  <a:lnTo>
                    <a:pt x="1985" y="822"/>
                  </a:lnTo>
                  <a:lnTo>
                    <a:pt x="19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6"/>
            <p:cNvSpPr/>
            <p:nvPr/>
          </p:nvSpPr>
          <p:spPr>
            <a:xfrm>
              <a:off x="3194450" y="2425350"/>
              <a:ext cx="50825" cy="22900"/>
            </a:xfrm>
            <a:custGeom>
              <a:rect b="b" l="l" r="r" t="t"/>
              <a:pathLst>
                <a:path extrusionOk="0" h="916" w="2033">
                  <a:moveTo>
                    <a:pt x="1" y="1"/>
                  </a:moveTo>
                  <a:lnTo>
                    <a:pt x="1" y="47"/>
                  </a:lnTo>
                  <a:lnTo>
                    <a:pt x="1" y="885"/>
                  </a:lnTo>
                  <a:lnTo>
                    <a:pt x="1" y="916"/>
                  </a:lnTo>
                  <a:lnTo>
                    <a:pt x="1024" y="916"/>
                  </a:lnTo>
                  <a:cubicBezTo>
                    <a:pt x="1350" y="916"/>
                    <a:pt x="1676" y="900"/>
                    <a:pt x="2017" y="900"/>
                  </a:cubicBezTo>
                  <a:lnTo>
                    <a:pt x="2032" y="900"/>
                  </a:lnTo>
                  <a:lnTo>
                    <a:pt x="2032" y="885"/>
                  </a:lnTo>
                  <a:cubicBezTo>
                    <a:pt x="2017" y="745"/>
                    <a:pt x="2017" y="590"/>
                    <a:pt x="2017" y="450"/>
                  </a:cubicBezTo>
                  <a:lnTo>
                    <a:pt x="1986" y="47"/>
                  </a:lnTo>
                  <a:lnTo>
                    <a:pt x="1986" y="450"/>
                  </a:lnTo>
                  <a:cubicBezTo>
                    <a:pt x="1971" y="584"/>
                    <a:pt x="1970" y="717"/>
                    <a:pt x="1970" y="837"/>
                  </a:cubicBezTo>
                  <a:lnTo>
                    <a:pt x="1970" y="837"/>
                  </a:lnTo>
                  <a:cubicBezTo>
                    <a:pt x="1650" y="823"/>
                    <a:pt x="1329" y="823"/>
                    <a:pt x="1009" y="823"/>
                  </a:cubicBezTo>
                  <a:lnTo>
                    <a:pt x="47" y="823"/>
                  </a:lnTo>
                  <a:lnTo>
                    <a:pt x="47" y="63"/>
                  </a:lnTo>
                  <a:lnTo>
                    <a:pt x="978" y="63"/>
                  </a:lnTo>
                  <a:lnTo>
                    <a:pt x="1986" y="47"/>
                  </a:lnTo>
                  <a:lnTo>
                    <a:pt x="1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6"/>
            <p:cNvSpPr/>
            <p:nvPr/>
          </p:nvSpPr>
          <p:spPr>
            <a:xfrm>
              <a:off x="3249900" y="2425350"/>
              <a:ext cx="51200" cy="22900"/>
            </a:xfrm>
            <a:custGeom>
              <a:rect b="b" l="l" r="r" t="t"/>
              <a:pathLst>
                <a:path extrusionOk="0" h="916" w="2048">
                  <a:moveTo>
                    <a:pt x="0" y="1"/>
                  </a:moveTo>
                  <a:lnTo>
                    <a:pt x="0" y="47"/>
                  </a:lnTo>
                  <a:lnTo>
                    <a:pt x="0" y="885"/>
                  </a:lnTo>
                  <a:lnTo>
                    <a:pt x="0" y="916"/>
                  </a:lnTo>
                  <a:lnTo>
                    <a:pt x="1040" y="916"/>
                  </a:lnTo>
                  <a:cubicBezTo>
                    <a:pt x="1365" y="916"/>
                    <a:pt x="1691" y="900"/>
                    <a:pt x="2017" y="900"/>
                  </a:cubicBezTo>
                  <a:lnTo>
                    <a:pt x="2048" y="900"/>
                  </a:lnTo>
                  <a:lnTo>
                    <a:pt x="2048" y="885"/>
                  </a:lnTo>
                  <a:cubicBezTo>
                    <a:pt x="2017" y="745"/>
                    <a:pt x="2017" y="590"/>
                    <a:pt x="2017" y="450"/>
                  </a:cubicBezTo>
                  <a:lnTo>
                    <a:pt x="2001" y="47"/>
                  </a:lnTo>
                  <a:lnTo>
                    <a:pt x="2001" y="450"/>
                  </a:lnTo>
                  <a:cubicBezTo>
                    <a:pt x="1986" y="584"/>
                    <a:pt x="1986" y="717"/>
                    <a:pt x="1986" y="837"/>
                  </a:cubicBezTo>
                  <a:lnTo>
                    <a:pt x="1986" y="837"/>
                  </a:lnTo>
                  <a:cubicBezTo>
                    <a:pt x="1665" y="823"/>
                    <a:pt x="1344" y="823"/>
                    <a:pt x="1009" y="823"/>
                  </a:cubicBezTo>
                  <a:lnTo>
                    <a:pt x="62" y="823"/>
                  </a:lnTo>
                  <a:lnTo>
                    <a:pt x="62" y="63"/>
                  </a:lnTo>
                  <a:lnTo>
                    <a:pt x="993" y="63"/>
                  </a:lnTo>
                  <a:lnTo>
                    <a:pt x="2001" y="47"/>
                  </a:lnTo>
                  <a:lnTo>
                    <a:pt x="10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2795850" y="2097700"/>
              <a:ext cx="50825" cy="22925"/>
            </a:xfrm>
            <a:custGeom>
              <a:rect b="b" l="l" r="r" t="t"/>
              <a:pathLst>
                <a:path extrusionOk="0" h="917" w="2033">
                  <a:moveTo>
                    <a:pt x="1009" y="1"/>
                  </a:moveTo>
                  <a:cubicBezTo>
                    <a:pt x="683" y="1"/>
                    <a:pt x="342" y="16"/>
                    <a:pt x="16" y="16"/>
                  </a:cubicBezTo>
                  <a:lnTo>
                    <a:pt x="1" y="16"/>
                  </a:lnTo>
                  <a:lnTo>
                    <a:pt x="1" y="48"/>
                  </a:lnTo>
                  <a:cubicBezTo>
                    <a:pt x="16" y="187"/>
                    <a:pt x="16" y="342"/>
                    <a:pt x="16" y="466"/>
                  </a:cubicBezTo>
                  <a:lnTo>
                    <a:pt x="47" y="885"/>
                  </a:lnTo>
                  <a:lnTo>
                    <a:pt x="32" y="466"/>
                  </a:lnTo>
                  <a:cubicBezTo>
                    <a:pt x="61" y="332"/>
                    <a:pt x="63" y="213"/>
                    <a:pt x="63" y="80"/>
                  </a:cubicBezTo>
                  <a:lnTo>
                    <a:pt x="63" y="80"/>
                  </a:lnTo>
                  <a:cubicBezTo>
                    <a:pt x="393" y="94"/>
                    <a:pt x="708" y="94"/>
                    <a:pt x="1024" y="94"/>
                  </a:cubicBezTo>
                  <a:lnTo>
                    <a:pt x="1986" y="94"/>
                  </a:lnTo>
                  <a:lnTo>
                    <a:pt x="1986" y="854"/>
                  </a:lnTo>
                  <a:lnTo>
                    <a:pt x="1055" y="854"/>
                  </a:lnTo>
                  <a:lnTo>
                    <a:pt x="47" y="885"/>
                  </a:lnTo>
                  <a:lnTo>
                    <a:pt x="993" y="916"/>
                  </a:lnTo>
                  <a:lnTo>
                    <a:pt x="2032" y="916"/>
                  </a:lnTo>
                  <a:lnTo>
                    <a:pt x="2032" y="870"/>
                  </a:lnTo>
                  <a:lnTo>
                    <a:pt x="2032" y="48"/>
                  </a:lnTo>
                  <a:lnTo>
                    <a:pt x="20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6"/>
            <p:cNvSpPr/>
            <p:nvPr/>
          </p:nvSpPr>
          <p:spPr>
            <a:xfrm>
              <a:off x="2768725" y="2125250"/>
              <a:ext cx="49650" cy="20950"/>
            </a:xfrm>
            <a:custGeom>
              <a:rect b="b" l="l" r="r" t="t"/>
              <a:pathLst>
                <a:path extrusionOk="0" h="838" w="1986">
                  <a:moveTo>
                    <a:pt x="0" y="0"/>
                  </a:moveTo>
                  <a:lnTo>
                    <a:pt x="0" y="838"/>
                  </a:lnTo>
                  <a:lnTo>
                    <a:pt x="1985" y="838"/>
                  </a:lnTo>
                  <a:lnTo>
                    <a:pt x="19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3472450" y="2097700"/>
              <a:ext cx="50825" cy="22925"/>
            </a:xfrm>
            <a:custGeom>
              <a:rect b="b" l="l" r="r" t="t"/>
              <a:pathLst>
                <a:path extrusionOk="0" h="917" w="2033">
                  <a:moveTo>
                    <a:pt x="1009" y="1"/>
                  </a:moveTo>
                  <a:cubicBezTo>
                    <a:pt x="683" y="1"/>
                    <a:pt x="358" y="16"/>
                    <a:pt x="16" y="16"/>
                  </a:cubicBezTo>
                  <a:lnTo>
                    <a:pt x="1" y="16"/>
                  </a:lnTo>
                  <a:lnTo>
                    <a:pt x="1" y="48"/>
                  </a:lnTo>
                  <a:cubicBezTo>
                    <a:pt x="16" y="187"/>
                    <a:pt x="16" y="342"/>
                    <a:pt x="16" y="466"/>
                  </a:cubicBezTo>
                  <a:lnTo>
                    <a:pt x="47" y="885"/>
                  </a:lnTo>
                  <a:lnTo>
                    <a:pt x="32" y="466"/>
                  </a:lnTo>
                  <a:cubicBezTo>
                    <a:pt x="62" y="332"/>
                    <a:pt x="63" y="213"/>
                    <a:pt x="63" y="80"/>
                  </a:cubicBezTo>
                  <a:lnTo>
                    <a:pt x="63" y="80"/>
                  </a:lnTo>
                  <a:cubicBezTo>
                    <a:pt x="393" y="94"/>
                    <a:pt x="709" y="94"/>
                    <a:pt x="1025" y="94"/>
                  </a:cubicBezTo>
                  <a:lnTo>
                    <a:pt x="1986" y="94"/>
                  </a:lnTo>
                  <a:lnTo>
                    <a:pt x="1986" y="854"/>
                  </a:lnTo>
                  <a:lnTo>
                    <a:pt x="1056" y="854"/>
                  </a:lnTo>
                  <a:lnTo>
                    <a:pt x="47" y="885"/>
                  </a:lnTo>
                  <a:lnTo>
                    <a:pt x="994" y="916"/>
                  </a:lnTo>
                  <a:lnTo>
                    <a:pt x="2033" y="916"/>
                  </a:lnTo>
                  <a:lnTo>
                    <a:pt x="2033" y="870"/>
                  </a:lnTo>
                  <a:lnTo>
                    <a:pt x="2033" y="48"/>
                  </a:lnTo>
                  <a:lnTo>
                    <a:pt x="20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3090150" y="2735550"/>
              <a:ext cx="49275" cy="20950"/>
            </a:xfrm>
            <a:custGeom>
              <a:rect b="b" l="l" r="r" t="t"/>
              <a:pathLst>
                <a:path extrusionOk="0" h="838" w="1971">
                  <a:moveTo>
                    <a:pt x="0" y="0"/>
                  </a:moveTo>
                  <a:lnTo>
                    <a:pt x="0" y="838"/>
                  </a:lnTo>
                  <a:lnTo>
                    <a:pt x="1970" y="838"/>
                  </a:lnTo>
                  <a:lnTo>
                    <a:pt x="19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6"/>
            <p:cNvSpPr/>
            <p:nvPr/>
          </p:nvSpPr>
          <p:spPr>
            <a:xfrm>
              <a:off x="2768725" y="2628525"/>
              <a:ext cx="50800" cy="22900"/>
            </a:xfrm>
            <a:custGeom>
              <a:rect b="b" l="l" r="r" t="t"/>
              <a:pathLst>
                <a:path extrusionOk="0" h="916" w="2032">
                  <a:moveTo>
                    <a:pt x="0" y="1"/>
                  </a:moveTo>
                  <a:lnTo>
                    <a:pt x="0" y="47"/>
                  </a:lnTo>
                  <a:lnTo>
                    <a:pt x="0" y="869"/>
                  </a:lnTo>
                  <a:lnTo>
                    <a:pt x="0" y="916"/>
                  </a:lnTo>
                  <a:lnTo>
                    <a:pt x="1024" y="916"/>
                  </a:lnTo>
                  <a:cubicBezTo>
                    <a:pt x="1365" y="916"/>
                    <a:pt x="1691" y="900"/>
                    <a:pt x="2016" y="900"/>
                  </a:cubicBezTo>
                  <a:lnTo>
                    <a:pt x="2032" y="900"/>
                  </a:lnTo>
                  <a:lnTo>
                    <a:pt x="2032" y="869"/>
                  </a:lnTo>
                  <a:cubicBezTo>
                    <a:pt x="2016" y="745"/>
                    <a:pt x="2016" y="590"/>
                    <a:pt x="2016" y="450"/>
                  </a:cubicBezTo>
                  <a:lnTo>
                    <a:pt x="2001" y="47"/>
                  </a:lnTo>
                  <a:lnTo>
                    <a:pt x="2001" y="450"/>
                  </a:lnTo>
                  <a:cubicBezTo>
                    <a:pt x="1986" y="585"/>
                    <a:pt x="1985" y="704"/>
                    <a:pt x="1985" y="837"/>
                  </a:cubicBezTo>
                  <a:lnTo>
                    <a:pt x="1985" y="837"/>
                  </a:lnTo>
                  <a:cubicBezTo>
                    <a:pt x="1664" y="823"/>
                    <a:pt x="1329" y="823"/>
                    <a:pt x="1008" y="823"/>
                  </a:cubicBezTo>
                  <a:lnTo>
                    <a:pt x="62" y="823"/>
                  </a:lnTo>
                  <a:lnTo>
                    <a:pt x="62" y="63"/>
                  </a:lnTo>
                  <a:lnTo>
                    <a:pt x="993" y="63"/>
                  </a:lnTo>
                  <a:lnTo>
                    <a:pt x="2001" y="47"/>
                  </a:lnTo>
                  <a:lnTo>
                    <a:pt x="105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3061850" y="2708400"/>
              <a:ext cx="51200" cy="22900"/>
            </a:xfrm>
            <a:custGeom>
              <a:rect b="b" l="l" r="r" t="t"/>
              <a:pathLst>
                <a:path extrusionOk="0" h="916" w="2048">
                  <a:moveTo>
                    <a:pt x="0" y="1"/>
                  </a:moveTo>
                  <a:lnTo>
                    <a:pt x="0" y="47"/>
                  </a:lnTo>
                  <a:lnTo>
                    <a:pt x="0" y="885"/>
                  </a:lnTo>
                  <a:lnTo>
                    <a:pt x="0" y="916"/>
                  </a:lnTo>
                  <a:lnTo>
                    <a:pt x="1039" y="916"/>
                  </a:lnTo>
                  <a:cubicBezTo>
                    <a:pt x="1365" y="916"/>
                    <a:pt x="1691" y="900"/>
                    <a:pt x="2017" y="900"/>
                  </a:cubicBezTo>
                  <a:lnTo>
                    <a:pt x="2048" y="900"/>
                  </a:lnTo>
                  <a:lnTo>
                    <a:pt x="2048" y="885"/>
                  </a:lnTo>
                  <a:cubicBezTo>
                    <a:pt x="2017" y="745"/>
                    <a:pt x="2017" y="590"/>
                    <a:pt x="2017" y="450"/>
                  </a:cubicBezTo>
                  <a:lnTo>
                    <a:pt x="2001" y="47"/>
                  </a:lnTo>
                  <a:lnTo>
                    <a:pt x="2001" y="450"/>
                  </a:lnTo>
                  <a:cubicBezTo>
                    <a:pt x="1986" y="584"/>
                    <a:pt x="1986" y="717"/>
                    <a:pt x="1985" y="837"/>
                  </a:cubicBezTo>
                  <a:lnTo>
                    <a:pt x="1985" y="837"/>
                  </a:lnTo>
                  <a:cubicBezTo>
                    <a:pt x="1665" y="823"/>
                    <a:pt x="1344" y="823"/>
                    <a:pt x="1008" y="823"/>
                  </a:cubicBezTo>
                  <a:lnTo>
                    <a:pt x="62" y="823"/>
                  </a:lnTo>
                  <a:lnTo>
                    <a:pt x="62" y="63"/>
                  </a:lnTo>
                  <a:lnTo>
                    <a:pt x="993" y="63"/>
                  </a:lnTo>
                  <a:lnTo>
                    <a:pt x="2001" y="47"/>
                  </a:lnTo>
                  <a:lnTo>
                    <a:pt x="10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6"/>
            <p:cNvSpPr/>
            <p:nvPr/>
          </p:nvSpPr>
          <p:spPr>
            <a:xfrm>
              <a:off x="3294100" y="2527725"/>
              <a:ext cx="171025" cy="283075"/>
            </a:xfrm>
            <a:custGeom>
              <a:rect b="b" l="l" r="r" t="t"/>
              <a:pathLst>
                <a:path extrusionOk="0" h="11323" w="6841">
                  <a:moveTo>
                    <a:pt x="6220" y="543"/>
                  </a:moveTo>
                  <a:lnTo>
                    <a:pt x="6220" y="3490"/>
                  </a:lnTo>
                  <a:lnTo>
                    <a:pt x="621" y="3490"/>
                  </a:lnTo>
                  <a:lnTo>
                    <a:pt x="621" y="543"/>
                  </a:lnTo>
                  <a:close/>
                  <a:moveTo>
                    <a:pt x="6220" y="4203"/>
                  </a:moveTo>
                  <a:lnTo>
                    <a:pt x="6220" y="7150"/>
                  </a:lnTo>
                  <a:lnTo>
                    <a:pt x="621" y="7150"/>
                  </a:lnTo>
                  <a:lnTo>
                    <a:pt x="621" y="4203"/>
                  </a:lnTo>
                  <a:close/>
                  <a:moveTo>
                    <a:pt x="1" y="0"/>
                  </a:moveTo>
                  <a:lnTo>
                    <a:pt x="1" y="11322"/>
                  </a:lnTo>
                  <a:lnTo>
                    <a:pt x="6840" y="11322"/>
                  </a:lnTo>
                  <a:lnTo>
                    <a:pt x="68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6"/>
            <p:cNvSpPr/>
            <p:nvPr/>
          </p:nvSpPr>
          <p:spPr>
            <a:xfrm>
              <a:off x="3465100" y="2527725"/>
              <a:ext cx="77575" cy="283075"/>
            </a:xfrm>
            <a:custGeom>
              <a:rect b="b" l="l" r="r" t="t"/>
              <a:pathLst>
                <a:path extrusionOk="0" h="11323" w="3103">
                  <a:moveTo>
                    <a:pt x="0" y="0"/>
                  </a:moveTo>
                  <a:lnTo>
                    <a:pt x="0" y="11322"/>
                  </a:lnTo>
                  <a:lnTo>
                    <a:pt x="3102" y="11322"/>
                  </a:lnTo>
                  <a:lnTo>
                    <a:pt x="31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3309600" y="2541275"/>
              <a:ext cx="33375" cy="73700"/>
            </a:xfrm>
            <a:custGeom>
              <a:rect b="b" l="l" r="r" t="t"/>
              <a:pathLst>
                <a:path extrusionOk="0" h="2948" w="1335">
                  <a:moveTo>
                    <a:pt x="1" y="1"/>
                  </a:moveTo>
                  <a:lnTo>
                    <a:pt x="1" y="2948"/>
                  </a:lnTo>
                  <a:lnTo>
                    <a:pt x="1335" y="2948"/>
                  </a:lnTo>
                  <a:lnTo>
                    <a:pt x="13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3310000" y="2722350"/>
              <a:ext cx="140375" cy="71375"/>
            </a:xfrm>
            <a:custGeom>
              <a:rect b="b" l="l" r="r" t="t"/>
              <a:pathLst>
                <a:path extrusionOk="0" h="2855" w="5615">
                  <a:moveTo>
                    <a:pt x="5568" y="47"/>
                  </a:moveTo>
                  <a:lnTo>
                    <a:pt x="5568" y="2824"/>
                  </a:lnTo>
                  <a:lnTo>
                    <a:pt x="47" y="2824"/>
                  </a:lnTo>
                  <a:lnTo>
                    <a:pt x="47" y="47"/>
                  </a:lnTo>
                  <a:close/>
                  <a:moveTo>
                    <a:pt x="0" y="1"/>
                  </a:moveTo>
                  <a:lnTo>
                    <a:pt x="0" y="2855"/>
                  </a:lnTo>
                  <a:lnTo>
                    <a:pt x="5615" y="2855"/>
                  </a:lnTo>
                  <a:lnTo>
                    <a:pt x="56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3366225" y="2742525"/>
              <a:ext cx="27550" cy="10100"/>
            </a:xfrm>
            <a:custGeom>
              <a:rect b="b" l="l" r="r" t="t"/>
              <a:pathLst>
                <a:path extrusionOk="0" h="404" w="1102">
                  <a:moveTo>
                    <a:pt x="0" y="0"/>
                  </a:moveTo>
                  <a:lnTo>
                    <a:pt x="0" y="404"/>
                  </a:lnTo>
                  <a:lnTo>
                    <a:pt x="1101" y="404"/>
                  </a:lnTo>
                  <a:lnTo>
                    <a:pt x="11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6"/>
            <p:cNvSpPr/>
            <p:nvPr/>
          </p:nvSpPr>
          <p:spPr>
            <a:xfrm>
              <a:off x="3309600" y="2632800"/>
              <a:ext cx="33375" cy="73700"/>
            </a:xfrm>
            <a:custGeom>
              <a:rect b="b" l="l" r="r" t="t"/>
              <a:pathLst>
                <a:path extrusionOk="0" h="2948" w="1335">
                  <a:moveTo>
                    <a:pt x="1" y="0"/>
                  </a:moveTo>
                  <a:lnTo>
                    <a:pt x="1" y="2947"/>
                  </a:lnTo>
                  <a:lnTo>
                    <a:pt x="1335" y="2947"/>
                  </a:lnTo>
                  <a:lnTo>
                    <a:pt x="13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6"/>
            <p:cNvSpPr/>
            <p:nvPr/>
          </p:nvSpPr>
          <p:spPr>
            <a:xfrm>
              <a:off x="3406925" y="2638225"/>
              <a:ext cx="23300" cy="67875"/>
            </a:xfrm>
            <a:custGeom>
              <a:rect b="b" l="l" r="r" t="t"/>
              <a:pathLst>
                <a:path extrusionOk="0" h="2715" w="932">
                  <a:moveTo>
                    <a:pt x="1" y="0"/>
                  </a:moveTo>
                  <a:lnTo>
                    <a:pt x="1" y="2715"/>
                  </a:lnTo>
                  <a:lnTo>
                    <a:pt x="931" y="2715"/>
                  </a:lnTo>
                  <a:lnTo>
                    <a:pt x="9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6"/>
            <p:cNvSpPr/>
            <p:nvPr/>
          </p:nvSpPr>
          <p:spPr>
            <a:xfrm>
              <a:off x="3406925" y="2680875"/>
              <a:ext cx="23300" cy="14750"/>
            </a:xfrm>
            <a:custGeom>
              <a:rect b="b" l="l" r="r" t="t"/>
              <a:pathLst>
                <a:path extrusionOk="0" h="590" w="932">
                  <a:moveTo>
                    <a:pt x="1" y="0"/>
                  </a:moveTo>
                  <a:lnTo>
                    <a:pt x="1" y="590"/>
                  </a:lnTo>
                  <a:lnTo>
                    <a:pt x="931" y="590"/>
                  </a:lnTo>
                  <a:lnTo>
                    <a:pt x="9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3406925" y="2660325"/>
              <a:ext cx="23300" cy="8950"/>
            </a:xfrm>
            <a:custGeom>
              <a:rect b="b" l="l" r="r" t="t"/>
              <a:pathLst>
                <a:path extrusionOk="0" h="358" w="932">
                  <a:moveTo>
                    <a:pt x="1" y="0"/>
                  </a:moveTo>
                  <a:lnTo>
                    <a:pt x="1" y="357"/>
                  </a:lnTo>
                  <a:lnTo>
                    <a:pt x="931" y="357"/>
                  </a:lnTo>
                  <a:lnTo>
                    <a:pt x="9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6"/>
            <p:cNvSpPr/>
            <p:nvPr/>
          </p:nvSpPr>
          <p:spPr>
            <a:xfrm>
              <a:off x="3350700" y="2558350"/>
              <a:ext cx="59350" cy="56625"/>
            </a:xfrm>
            <a:custGeom>
              <a:rect b="b" l="l" r="r" t="t"/>
              <a:pathLst>
                <a:path extrusionOk="0" h="2265" w="2374">
                  <a:moveTo>
                    <a:pt x="1" y="0"/>
                  </a:moveTo>
                  <a:lnTo>
                    <a:pt x="1" y="2265"/>
                  </a:lnTo>
                  <a:lnTo>
                    <a:pt x="2374" y="2265"/>
                  </a:lnTo>
                  <a:lnTo>
                    <a:pt x="23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6"/>
            <p:cNvSpPr/>
            <p:nvPr/>
          </p:nvSpPr>
          <p:spPr>
            <a:xfrm>
              <a:off x="3410025" y="2558350"/>
              <a:ext cx="22125" cy="56625"/>
            </a:xfrm>
            <a:custGeom>
              <a:rect b="b" l="l" r="r" t="t"/>
              <a:pathLst>
                <a:path extrusionOk="0" h="2265" w="885">
                  <a:moveTo>
                    <a:pt x="1" y="0"/>
                  </a:moveTo>
                  <a:lnTo>
                    <a:pt x="1" y="2265"/>
                  </a:lnTo>
                  <a:lnTo>
                    <a:pt x="885" y="2265"/>
                  </a:lnTo>
                  <a:lnTo>
                    <a:pt x="8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6"/>
            <p:cNvSpPr/>
            <p:nvPr/>
          </p:nvSpPr>
          <p:spPr>
            <a:xfrm>
              <a:off x="3350700" y="2587050"/>
              <a:ext cx="59350" cy="1175"/>
            </a:xfrm>
            <a:custGeom>
              <a:rect b="b" l="l" r="r" t="t"/>
              <a:pathLst>
                <a:path extrusionOk="0" h="47" w="2374">
                  <a:moveTo>
                    <a:pt x="1" y="0"/>
                  </a:moveTo>
                  <a:lnTo>
                    <a:pt x="513" y="47"/>
                  </a:lnTo>
                  <a:lnTo>
                    <a:pt x="23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6"/>
            <p:cNvSpPr/>
            <p:nvPr/>
          </p:nvSpPr>
          <p:spPr>
            <a:xfrm>
              <a:off x="3350700" y="2608375"/>
              <a:ext cx="59350" cy="1175"/>
            </a:xfrm>
            <a:custGeom>
              <a:rect b="b" l="l" r="r" t="t"/>
              <a:pathLst>
                <a:path extrusionOk="0" h="47" w="2374">
                  <a:moveTo>
                    <a:pt x="1" y="0"/>
                  </a:moveTo>
                  <a:lnTo>
                    <a:pt x="1847" y="47"/>
                  </a:lnTo>
                  <a:lnTo>
                    <a:pt x="23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6"/>
            <p:cNvSpPr/>
            <p:nvPr/>
          </p:nvSpPr>
          <p:spPr>
            <a:xfrm>
              <a:off x="3350700" y="2570750"/>
              <a:ext cx="37650" cy="1200"/>
            </a:xfrm>
            <a:custGeom>
              <a:rect b="b" l="l" r="r" t="t"/>
              <a:pathLst>
                <a:path extrusionOk="0" h="48" w="1506">
                  <a:moveTo>
                    <a:pt x="1" y="1"/>
                  </a:moveTo>
                  <a:lnTo>
                    <a:pt x="156" y="47"/>
                  </a:lnTo>
                  <a:lnTo>
                    <a:pt x="15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6"/>
            <p:cNvSpPr/>
            <p:nvPr/>
          </p:nvSpPr>
          <p:spPr>
            <a:xfrm>
              <a:off x="3372025" y="2599825"/>
              <a:ext cx="38025" cy="1200"/>
            </a:xfrm>
            <a:custGeom>
              <a:rect b="b" l="l" r="r" t="t"/>
              <a:pathLst>
                <a:path extrusionOk="0" h="48" w="1521">
                  <a:moveTo>
                    <a:pt x="1" y="1"/>
                  </a:moveTo>
                  <a:lnTo>
                    <a:pt x="1350" y="47"/>
                  </a:lnTo>
                  <a:lnTo>
                    <a:pt x="1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6"/>
            <p:cNvSpPr/>
            <p:nvPr/>
          </p:nvSpPr>
          <p:spPr>
            <a:xfrm>
              <a:off x="3365050" y="2564550"/>
              <a:ext cx="41900" cy="425"/>
            </a:xfrm>
            <a:custGeom>
              <a:rect b="b" l="l" r="r" t="t"/>
              <a:pathLst>
                <a:path extrusionOk="0" h="17" w="1676">
                  <a:moveTo>
                    <a:pt x="1" y="1"/>
                  </a:moveTo>
                  <a:lnTo>
                    <a:pt x="1412" y="16"/>
                  </a:lnTo>
                  <a:lnTo>
                    <a:pt x="16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6"/>
            <p:cNvSpPr/>
            <p:nvPr/>
          </p:nvSpPr>
          <p:spPr>
            <a:xfrm>
              <a:off x="3356150" y="2592850"/>
              <a:ext cx="42675" cy="800"/>
            </a:xfrm>
            <a:custGeom>
              <a:rect b="b" l="l" r="r" t="t"/>
              <a:pathLst>
                <a:path extrusionOk="0" h="32" w="1707">
                  <a:moveTo>
                    <a:pt x="0" y="1"/>
                  </a:moveTo>
                  <a:lnTo>
                    <a:pt x="1411" y="32"/>
                  </a:lnTo>
                  <a:lnTo>
                    <a:pt x="17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6"/>
            <p:cNvSpPr/>
            <p:nvPr/>
          </p:nvSpPr>
          <p:spPr>
            <a:xfrm>
              <a:off x="3382500" y="2576175"/>
              <a:ext cx="32200" cy="1975"/>
            </a:xfrm>
            <a:custGeom>
              <a:rect b="b" l="l" r="r" t="t"/>
              <a:pathLst>
                <a:path extrusionOk="0" h="79" w="1288">
                  <a:moveTo>
                    <a:pt x="1" y="1"/>
                  </a:moveTo>
                  <a:lnTo>
                    <a:pt x="1288" y="78"/>
                  </a:lnTo>
                  <a:lnTo>
                    <a:pt x="11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6"/>
            <p:cNvSpPr/>
            <p:nvPr/>
          </p:nvSpPr>
          <p:spPr>
            <a:xfrm>
              <a:off x="3342950" y="2576175"/>
              <a:ext cx="32600" cy="1975"/>
            </a:xfrm>
            <a:custGeom>
              <a:rect b="b" l="l" r="r" t="t"/>
              <a:pathLst>
                <a:path extrusionOk="0" h="79" w="1304">
                  <a:moveTo>
                    <a:pt x="1" y="1"/>
                  </a:moveTo>
                  <a:lnTo>
                    <a:pt x="1304" y="78"/>
                  </a:lnTo>
                  <a:lnTo>
                    <a:pt x="1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6"/>
            <p:cNvSpPr/>
            <p:nvPr/>
          </p:nvSpPr>
          <p:spPr>
            <a:xfrm>
              <a:off x="3346050" y="2601775"/>
              <a:ext cx="32600" cy="1950"/>
            </a:xfrm>
            <a:custGeom>
              <a:rect b="b" l="l" r="r" t="t"/>
              <a:pathLst>
                <a:path extrusionOk="0" h="78" w="1304">
                  <a:moveTo>
                    <a:pt x="187" y="0"/>
                  </a:moveTo>
                  <a:lnTo>
                    <a:pt x="1" y="78"/>
                  </a:lnTo>
                  <a:lnTo>
                    <a:pt x="13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6"/>
            <p:cNvSpPr/>
            <p:nvPr/>
          </p:nvSpPr>
          <p:spPr>
            <a:xfrm>
              <a:off x="3410025" y="2595175"/>
              <a:ext cx="26800" cy="1975"/>
            </a:xfrm>
            <a:custGeom>
              <a:rect b="b" l="l" r="r" t="t"/>
              <a:pathLst>
                <a:path extrusionOk="0" h="79" w="1072">
                  <a:moveTo>
                    <a:pt x="1" y="1"/>
                  </a:moveTo>
                  <a:lnTo>
                    <a:pt x="1071" y="78"/>
                  </a:lnTo>
                  <a:lnTo>
                    <a:pt x="869"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3417800" y="2585100"/>
              <a:ext cx="17075" cy="1975"/>
            </a:xfrm>
            <a:custGeom>
              <a:rect b="b" l="l" r="r" t="t"/>
              <a:pathLst>
                <a:path extrusionOk="0" h="79" w="683">
                  <a:moveTo>
                    <a:pt x="574" y="1"/>
                  </a:moveTo>
                  <a:lnTo>
                    <a:pt x="0" y="78"/>
                  </a:lnTo>
                  <a:lnTo>
                    <a:pt x="682" y="78"/>
                  </a:lnTo>
                  <a:lnTo>
                    <a:pt x="574"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6"/>
            <p:cNvSpPr/>
            <p:nvPr/>
          </p:nvSpPr>
          <p:spPr>
            <a:xfrm>
              <a:off x="3430975" y="2633950"/>
              <a:ext cx="19400" cy="72550"/>
            </a:xfrm>
            <a:custGeom>
              <a:rect b="b" l="l" r="r" t="t"/>
              <a:pathLst>
                <a:path extrusionOk="0" h="2902" w="776">
                  <a:moveTo>
                    <a:pt x="0" y="1"/>
                  </a:moveTo>
                  <a:lnTo>
                    <a:pt x="0" y="2901"/>
                  </a:lnTo>
                  <a:lnTo>
                    <a:pt x="776" y="2901"/>
                  </a:lnTo>
                  <a:lnTo>
                    <a:pt x="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6"/>
            <p:cNvSpPr/>
            <p:nvPr/>
          </p:nvSpPr>
          <p:spPr>
            <a:xfrm>
              <a:off x="3436800" y="2640550"/>
              <a:ext cx="7775" cy="7775"/>
            </a:xfrm>
            <a:custGeom>
              <a:rect b="b" l="l" r="r" t="t"/>
              <a:pathLst>
                <a:path extrusionOk="0" h="311" w="311">
                  <a:moveTo>
                    <a:pt x="155" y="0"/>
                  </a:moveTo>
                  <a:cubicBezTo>
                    <a:pt x="62" y="0"/>
                    <a:pt x="0" y="62"/>
                    <a:pt x="0" y="155"/>
                  </a:cubicBezTo>
                  <a:cubicBezTo>
                    <a:pt x="0" y="233"/>
                    <a:pt x="47" y="311"/>
                    <a:pt x="155" y="311"/>
                  </a:cubicBezTo>
                  <a:cubicBezTo>
                    <a:pt x="233" y="311"/>
                    <a:pt x="310" y="233"/>
                    <a:pt x="310" y="155"/>
                  </a:cubicBezTo>
                  <a:cubicBezTo>
                    <a:pt x="310" y="78"/>
                    <a:pt x="23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6"/>
            <p:cNvSpPr/>
            <p:nvPr/>
          </p:nvSpPr>
          <p:spPr>
            <a:xfrm>
              <a:off x="3437950" y="2641700"/>
              <a:ext cx="5075" cy="4700"/>
            </a:xfrm>
            <a:custGeom>
              <a:rect b="b" l="l" r="r" t="t"/>
              <a:pathLst>
                <a:path extrusionOk="0" h="188" w="203">
                  <a:moveTo>
                    <a:pt x="109" y="1"/>
                  </a:moveTo>
                  <a:cubicBezTo>
                    <a:pt x="47" y="1"/>
                    <a:pt x="1" y="32"/>
                    <a:pt x="1" y="94"/>
                  </a:cubicBezTo>
                  <a:cubicBezTo>
                    <a:pt x="1" y="156"/>
                    <a:pt x="47" y="187"/>
                    <a:pt x="109" y="187"/>
                  </a:cubicBezTo>
                  <a:cubicBezTo>
                    <a:pt x="140" y="187"/>
                    <a:pt x="187" y="156"/>
                    <a:pt x="202" y="94"/>
                  </a:cubicBezTo>
                  <a:cubicBezTo>
                    <a:pt x="202" y="32"/>
                    <a:pt x="156" y="1"/>
                    <a:pt x="109"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6"/>
            <p:cNvSpPr/>
            <p:nvPr/>
          </p:nvSpPr>
          <p:spPr>
            <a:xfrm>
              <a:off x="3430975" y="2677375"/>
              <a:ext cx="19400" cy="17475"/>
            </a:xfrm>
            <a:custGeom>
              <a:rect b="b" l="l" r="r" t="t"/>
              <a:pathLst>
                <a:path extrusionOk="0" h="699" w="776">
                  <a:moveTo>
                    <a:pt x="0" y="1"/>
                  </a:moveTo>
                  <a:lnTo>
                    <a:pt x="0" y="699"/>
                  </a:lnTo>
                  <a:lnTo>
                    <a:pt x="776" y="699"/>
                  </a:lnTo>
                  <a:lnTo>
                    <a:pt x="7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6"/>
            <p:cNvSpPr/>
            <p:nvPr/>
          </p:nvSpPr>
          <p:spPr>
            <a:xfrm>
              <a:off x="3334825" y="2691725"/>
              <a:ext cx="72525" cy="14775"/>
            </a:xfrm>
            <a:custGeom>
              <a:rect b="b" l="l" r="r" t="t"/>
              <a:pathLst>
                <a:path extrusionOk="0" h="591" w="2901">
                  <a:moveTo>
                    <a:pt x="0" y="1"/>
                  </a:moveTo>
                  <a:lnTo>
                    <a:pt x="0" y="590"/>
                  </a:lnTo>
                  <a:lnTo>
                    <a:pt x="2900" y="590"/>
                  </a:lnTo>
                  <a:lnTo>
                    <a:pt x="2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6"/>
            <p:cNvSpPr/>
            <p:nvPr/>
          </p:nvSpPr>
          <p:spPr>
            <a:xfrm>
              <a:off x="3392975" y="2694825"/>
              <a:ext cx="7775" cy="7950"/>
            </a:xfrm>
            <a:custGeom>
              <a:rect b="b" l="l" r="r" t="t"/>
              <a:pathLst>
                <a:path extrusionOk="0" h="318" w="311">
                  <a:moveTo>
                    <a:pt x="156" y="1"/>
                  </a:moveTo>
                  <a:cubicBezTo>
                    <a:pt x="78" y="1"/>
                    <a:pt x="0" y="63"/>
                    <a:pt x="0" y="156"/>
                  </a:cubicBezTo>
                  <a:cubicBezTo>
                    <a:pt x="0" y="248"/>
                    <a:pt x="56" y="318"/>
                    <a:pt x="121" y="318"/>
                  </a:cubicBezTo>
                  <a:cubicBezTo>
                    <a:pt x="132" y="318"/>
                    <a:pt x="144" y="316"/>
                    <a:pt x="156" y="311"/>
                  </a:cubicBezTo>
                  <a:cubicBezTo>
                    <a:pt x="233" y="311"/>
                    <a:pt x="311" y="233"/>
                    <a:pt x="311" y="156"/>
                  </a:cubicBezTo>
                  <a:cubicBezTo>
                    <a:pt x="311" y="78"/>
                    <a:pt x="249"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6"/>
            <p:cNvSpPr/>
            <p:nvPr/>
          </p:nvSpPr>
          <p:spPr>
            <a:xfrm>
              <a:off x="3394525" y="2696375"/>
              <a:ext cx="4675" cy="5075"/>
            </a:xfrm>
            <a:custGeom>
              <a:rect b="b" l="l" r="r" t="t"/>
              <a:pathLst>
                <a:path extrusionOk="0" h="203" w="187">
                  <a:moveTo>
                    <a:pt x="94" y="1"/>
                  </a:moveTo>
                  <a:cubicBezTo>
                    <a:pt x="32" y="1"/>
                    <a:pt x="0" y="47"/>
                    <a:pt x="0" y="94"/>
                  </a:cubicBezTo>
                  <a:cubicBezTo>
                    <a:pt x="16" y="156"/>
                    <a:pt x="63" y="202"/>
                    <a:pt x="94" y="202"/>
                  </a:cubicBezTo>
                  <a:cubicBezTo>
                    <a:pt x="156" y="202"/>
                    <a:pt x="187" y="156"/>
                    <a:pt x="187" y="94"/>
                  </a:cubicBezTo>
                  <a:cubicBezTo>
                    <a:pt x="187" y="47"/>
                    <a:pt x="156" y="1"/>
                    <a:pt x="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6"/>
            <p:cNvSpPr/>
            <p:nvPr/>
          </p:nvSpPr>
          <p:spPr>
            <a:xfrm>
              <a:off x="3346050" y="2691725"/>
              <a:ext cx="17475" cy="14775"/>
            </a:xfrm>
            <a:custGeom>
              <a:rect b="b" l="l" r="r" t="t"/>
              <a:pathLst>
                <a:path extrusionOk="0" h="591" w="699">
                  <a:moveTo>
                    <a:pt x="1" y="1"/>
                  </a:moveTo>
                  <a:lnTo>
                    <a:pt x="1" y="590"/>
                  </a:lnTo>
                  <a:lnTo>
                    <a:pt x="699" y="590"/>
                  </a:lnTo>
                  <a:lnTo>
                    <a:pt x="6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6"/>
            <p:cNvSpPr/>
            <p:nvPr/>
          </p:nvSpPr>
          <p:spPr>
            <a:xfrm>
              <a:off x="3342575" y="2303400"/>
              <a:ext cx="196225" cy="176075"/>
            </a:xfrm>
            <a:custGeom>
              <a:rect b="b" l="l" r="r" t="t"/>
              <a:pathLst>
                <a:path extrusionOk="0" h="7043" w="7849">
                  <a:moveTo>
                    <a:pt x="3952" y="1"/>
                  </a:moveTo>
                  <a:cubicBezTo>
                    <a:pt x="2509" y="1"/>
                    <a:pt x="1156" y="918"/>
                    <a:pt x="652" y="2382"/>
                  </a:cubicBezTo>
                  <a:cubicBezTo>
                    <a:pt x="0" y="4227"/>
                    <a:pt x="962" y="6228"/>
                    <a:pt x="2761" y="6848"/>
                  </a:cubicBezTo>
                  <a:cubicBezTo>
                    <a:pt x="3137" y="6980"/>
                    <a:pt x="3519" y="7042"/>
                    <a:pt x="3896" y="7042"/>
                  </a:cubicBezTo>
                  <a:cubicBezTo>
                    <a:pt x="5340" y="7042"/>
                    <a:pt x="6692" y="6125"/>
                    <a:pt x="7197" y="4661"/>
                  </a:cubicBezTo>
                  <a:cubicBezTo>
                    <a:pt x="7848" y="2816"/>
                    <a:pt x="6886" y="815"/>
                    <a:pt x="5087" y="195"/>
                  </a:cubicBezTo>
                  <a:cubicBezTo>
                    <a:pt x="4712" y="63"/>
                    <a:pt x="4329" y="1"/>
                    <a:pt x="3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6"/>
            <p:cNvSpPr/>
            <p:nvPr/>
          </p:nvSpPr>
          <p:spPr>
            <a:xfrm>
              <a:off x="3364275" y="2322675"/>
              <a:ext cx="153200" cy="137475"/>
            </a:xfrm>
            <a:custGeom>
              <a:rect b="b" l="l" r="r" t="t"/>
              <a:pathLst>
                <a:path extrusionOk="0" h="5499" w="6128">
                  <a:moveTo>
                    <a:pt x="3070" y="1"/>
                  </a:moveTo>
                  <a:cubicBezTo>
                    <a:pt x="1946" y="1"/>
                    <a:pt x="890" y="715"/>
                    <a:pt x="497" y="1859"/>
                  </a:cubicBezTo>
                  <a:cubicBezTo>
                    <a:pt x="1" y="3286"/>
                    <a:pt x="745" y="4852"/>
                    <a:pt x="2157" y="5348"/>
                  </a:cubicBezTo>
                  <a:cubicBezTo>
                    <a:pt x="2446" y="5450"/>
                    <a:pt x="2742" y="5499"/>
                    <a:pt x="3034" y="5499"/>
                  </a:cubicBezTo>
                  <a:cubicBezTo>
                    <a:pt x="4161" y="5499"/>
                    <a:pt x="5221" y="4776"/>
                    <a:pt x="5615" y="3642"/>
                  </a:cubicBezTo>
                  <a:cubicBezTo>
                    <a:pt x="6127" y="2200"/>
                    <a:pt x="5383" y="633"/>
                    <a:pt x="3956" y="153"/>
                  </a:cubicBezTo>
                  <a:cubicBezTo>
                    <a:pt x="3663" y="50"/>
                    <a:pt x="3364" y="1"/>
                    <a:pt x="3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6"/>
            <p:cNvSpPr/>
            <p:nvPr/>
          </p:nvSpPr>
          <p:spPr>
            <a:xfrm>
              <a:off x="3391025" y="2342750"/>
              <a:ext cx="99300" cy="98925"/>
            </a:xfrm>
            <a:custGeom>
              <a:rect b="b" l="l" r="r" t="t"/>
              <a:pathLst>
                <a:path extrusionOk="0" h="3957" w="3972">
                  <a:moveTo>
                    <a:pt x="2042" y="0"/>
                  </a:moveTo>
                  <a:cubicBezTo>
                    <a:pt x="2023" y="0"/>
                    <a:pt x="2005" y="1"/>
                    <a:pt x="1986" y="1"/>
                  </a:cubicBezTo>
                  <a:cubicBezTo>
                    <a:pt x="869" y="17"/>
                    <a:pt x="1" y="916"/>
                    <a:pt x="16" y="2017"/>
                  </a:cubicBezTo>
                  <a:lnTo>
                    <a:pt x="16" y="2033"/>
                  </a:lnTo>
                  <a:cubicBezTo>
                    <a:pt x="32" y="3094"/>
                    <a:pt x="900" y="3956"/>
                    <a:pt x="1973" y="3956"/>
                  </a:cubicBezTo>
                  <a:cubicBezTo>
                    <a:pt x="1983" y="3956"/>
                    <a:pt x="1992" y="3956"/>
                    <a:pt x="2002" y="3956"/>
                  </a:cubicBezTo>
                  <a:cubicBezTo>
                    <a:pt x="3103" y="3925"/>
                    <a:pt x="3971" y="3025"/>
                    <a:pt x="3956" y="1940"/>
                  </a:cubicBezTo>
                  <a:lnTo>
                    <a:pt x="3956" y="1909"/>
                  </a:lnTo>
                  <a:cubicBezTo>
                    <a:pt x="3941" y="872"/>
                    <a:pt x="3101" y="0"/>
                    <a:pt x="20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6"/>
            <p:cNvSpPr/>
            <p:nvPr/>
          </p:nvSpPr>
          <p:spPr>
            <a:xfrm>
              <a:off x="3410800" y="2360975"/>
              <a:ext cx="59750" cy="60525"/>
            </a:xfrm>
            <a:custGeom>
              <a:rect b="b" l="l" r="r" t="t"/>
              <a:pathLst>
                <a:path extrusionOk="0" h="2421" w="2390">
                  <a:moveTo>
                    <a:pt x="1195" y="1"/>
                  </a:moveTo>
                  <a:cubicBezTo>
                    <a:pt x="528" y="16"/>
                    <a:pt x="1" y="559"/>
                    <a:pt x="1" y="1226"/>
                  </a:cubicBezTo>
                  <a:lnTo>
                    <a:pt x="1" y="1242"/>
                  </a:lnTo>
                  <a:cubicBezTo>
                    <a:pt x="1" y="1909"/>
                    <a:pt x="544" y="2420"/>
                    <a:pt x="1211" y="2420"/>
                  </a:cubicBezTo>
                  <a:cubicBezTo>
                    <a:pt x="1862" y="2405"/>
                    <a:pt x="2389" y="1862"/>
                    <a:pt x="2389" y="1211"/>
                  </a:cubicBezTo>
                  <a:cubicBezTo>
                    <a:pt x="2389" y="528"/>
                    <a:pt x="1847" y="1"/>
                    <a:pt x="1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6"/>
            <p:cNvSpPr/>
            <p:nvPr/>
          </p:nvSpPr>
          <p:spPr>
            <a:xfrm>
              <a:off x="3427475" y="2378050"/>
              <a:ext cx="26775" cy="27175"/>
            </a:xfrm>
            <a:custGeom>
              <a:rect b="b" l="l" r="r" t="t"/>
              <a:pathLst>
                <a:path extrusionOk="0" h="1087" w="1071">
                  <a:moveTo>
                    <a:pt x="528" y="0"/>
                  </a:moveTo>
                  <a:cubicBezTo>
                    <a:pt x="233" y="0"/>
                    <a:pt x="1" y="249"/>
                    <a:pt x="1" y="543"/>
                  </a:cubicBezTo>
                  <a:lnTo>
                    <a:pt x="1" y="559"/>
                  </a:lnTo>
                  <a:cubicBezTo>
                    <a:pt x="16" y="853"/>
                    <a:pt x="249" y="1086"/>
                    <a:pt x="544" y="1086"/>
                  </a:cubicBezTo>
                  <a:cubicBezTo>
                    <a:pt x="838" y="1086"/>
                    <a:pt x="1071" y="838"/>
                    <a:pt x="1071" y="543"/>
                  </a:cubicBezTo>
                  <a:cubicBezTo>
                    <a:pt x="1071" y="233"/>
                    <a:pt x="838" y="0"/>
                    <a:pt x="5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6"/>
            <p:cNvSpPr/>
            <p:nvPr/>
          </p:nvSpPr>
          <p:spPr>
            <a:xfrm>
              <a:off x="3312325" y="2323775"/>
              <a:ext cx="128375" cy="67875"/>
            </a:xfrm>
            <a:custGeom>
              <a:rect b="b" l="l" r="r" t="t"/>
              <a:pathLst>
                <a:path extrusionOk="0" h="2715" w="5135">
                  <a:moveTo>
                    <a:pt x="31" y="0"/>
                  </a:moveTo>
                  <a:lnTo>
                    <a:pt x="0" y="47"/>
                  </a:lnTo>
                  <a:lnTo>
                    <a:pt x="5103" y="2714"/>
                  </a:lnTo>
                  <a:lnTo>
                    <a:pt x="5134" y="2668"/>
                  </a:lnTo>
                  <a:lnTo>
                    <a:pt x="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6"/>
            <p:cNvSpPr/>
            <p:nvPr/>
          </p:nvSpPr>
          <p:spPr>
            <a:xfrm>
              <a:off x="3295650" y="2319500"/>
              <a:ext cx="17475" cy="8175"/>
            </a:xfrm>
            <a:custGeom>
              <a:rect b="b" l="l" r="r" t="t"/>
              <a:pathLst>
                <a:path extrusionOk="0" h="327" w="699">
                  <a:moveTo>
                    <a:pt x="249" y="0"/>
                  </a:moveTo>
                  <a:lnTo>
                    <a:pt x="1" y="78"/>
                  </a:lnTo>
                  <a:lnTo>
                    <a:pt x="466" y="326"/>
                  </a:lnTo>
                  <a:lnTo>
                    <a:pt x="698" y="249"/>
                  </a:lnTo>
                  <a:lnTo>
                    <a:pt x="2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3300300" y="2312125"/>
              <a:ext cx="13600" cy="12050"/>
            </a:xfrm>
            <a:custGeom>
              <a:rect b="b" l="l" r="r" t="t"/>
              <a:pathLst>
                <a:path extrusionOk="0" h="482" w="544">
                  <a:moveTo>
                    <a:pt x="1" y="1"/>
                  </a:moveTo>
                  <a:lnTo>
                    <a:pt x="78" y="249"/>
                  </a:lnTo>
                  <a:lnTo>
                    <a:pt x="543" y="482"/>
                  </a:lnTo>
                  <a:cubicBezTo>
                    <a:pt x="512" y="404"/>
                    <a:pt x="481" y="326"/>
                    <a:pt x="466" y="249"/>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6"/>
            <p:cNvSpPr/>
            <p:nvPr/>
          </p:nvSpPr>
          <p:spPr>
            <a:xfrm>
              <a:off x="3434850" y="2385425"/>
              <a:ext cx="8950" cy="8925"/>
            </a:xfrm>
            <a:custGeom>
              <a:rect b="b" l="l" r="r" t="t"/>
              <a:pathLst>
                <a:path extrusionOk="0" h="357" w="358">
                  <a:moveTo>
                    <a:pt x="187" y="0"/>
                  </a:moveTo>
                  <a:lnTo>
                    <a:pt x="171" y="202"/>
                  </a:lnTo>
                  <a:lnTo>
                    <a:pt x="0" y="341"/>
                  </a:lnTo>
                  <a:lnTo>
                    <a:pt x="264" y="357"/>
                  </a:lnTo>
                  <a:lnTo>
                    <a:pt x="357" y="186"/>
                  </a:lnTo>
                  <a:lnTo>
                    <a:pt x="1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6"/>
            <p:cNvSpPr/>
            <p:nvPr/>
          </p:nvSpPr>
          <p:spPr>
            <a:xfrm>
              <a:off x="2969550" y="2549900"/>
              <a:ext cx="45400" cy="40275"/>
            </a:xfrm>
            <a:custGeom>
              <a:rect b="b" l="l" r="r" t="t"/>
              <a:pathLst>
                <a:path extrusionOk="0" h="1611" w="1816">
                  <a:moveTo>
                    <a:pt x="951" y="1"/>
                  </a:moveTo>
                  <a:cubicBezTo>
                    <a:pt x="616" y="1"/>
                    <a:pt x="302" y="203"/>
                    <a:pt x="172" y="524"/>
                  </a:cubicBezTo>
                  <a:cubicBezTo>
                    <a:pt x="1" y="959"/>
                    <a:pt x="203" y="1440"/>
                    <a:pt x="637" y="1610"/>
                  </a:cubicBezTo>
                  <a:lnTo>
                    <a:pt x="1505" y="1455"/>
                  </a:lnTo>
                  <a:cubicBezTo>
                    <a:pt x="1723" y="1253"/>
                    <a:pt x="1816" y="974"/>
                    <a:pt x="1754" y="680"/>
                  </a:cubicBezTo>
                  <a:cubicBezTo>
                    <a:pt x="1707" y="400"/>
                    <a:pt x="1505" y="168"/>
                    <a:pt x="1257" y="59"/>
                  </a:cubicBezTo>
                  <a:cubicBezTo>
                    <a:pt x="1156" y="19"/>
                    <a:pt x="1052" y="1"/>
                    <a:pt x="9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2974600" y="2583925"/>
              <a:ext cx="44625" cy="14375"/>
            </a:xfrm>
            <a:custGeom>
              <a:rect b="b" l="l" r="r" t="t"/>
              <a:pathLst>
                <a:path extrusionOk="0" h="575" w="1785">
                  <a:moveTo>
                    <a:pt x="1738" y="1"/>
                  </a:moveTo>
                  <a:lnTo>
                    <a:pt x="1" y="327"/>
                  </a:lnTo>
                  <a:lnTo>
                    <a:pt x="47" y="575"/>
                  </a:lnTo>
                  <a:lnTo>
                    <a:pt x="1784" y="249"/>
                  </a:lnTo>
                  <a:lnTo>
                    <a:pt x="1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6"/>
            <p:cNvSpPr/>
            <p:nvPr/>
          </p:nvSpPr>
          <p:spPr>
            <a:xfrm>
              <a:off x="2968000" y="2666150"/>
              <a:ext cx="89225" cy="22500"/>
            </a:xfrm>
            <a:custGeom>
              <a:rect b="b" l="l" r="r" t="t"/>
              <a:pathLst>
                <a:path extrusionOk="0" h="900" w="3569">
                  <a:moveTo>
                    <a:pt x="3537" y="0"/>
                  </a:moveTo>
                  <a:lnTo>
                    <a:pt x="1" y="651"/>
                  </a:lnTo>
                  <a:lnTo>
                    <a:pt x="47" y="900"/>
                  </a:lnTo>
                  <a:lnTo>
                    <a:pt x="3568" y="248"/>
                  </a:lnTo>
                  <a:lnTo>
                    <a:pt x="3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6"/>
            <p:cNvSpPr/>
            <p:nvPr/>
          </p:nvSpPr>
          <p:spPr>
            <a:xfrm>
              <a:off x="2971500" y="2683975"/>
              <a:ext cx="89200" cy="22525"/>
            </a:xfrm>
            <a:custGeom>
              <a:rect b="b" l="l" r="r" t="t"/>
              <a:pathLst>
                <a:path extrusionOk="0" h="901" w="3568">
                  <a:moveTo>
                    <a:pt x="3521" y="0"/>
                  </a:moveTo>
                  <a:lnTo>
                    <a:pt x="1" y="652"/>
                  </a:lnTo>
                  <a:lnTo>
                    <a:pt x="47" y="900"/>
                  </a:lnTo>
                  <a:lnTo>
                    <a:pt x="3568" y="249"/>
                  </a:lnTo>
                  <a:lnTo>
                    <a:pt x="35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2973050" y="2672725"/>
              <a:ext cx="83400" cy="26775"/>
            </a:xfrm>
            <a:custGeom>
              <a:rect b="b" l="l" r="r" t="t"/>
              <a:pathLst>
                <a:path extrusionOk="0" h="1071" w="3336">
                  <a:moveTo>
                    <a:pt x="3258" y="1"/>
                  </a:moveTo>
                  <a:lnTo>
                    <a:pt x="1" y="606"/>
                  </a:lnTo>
                  <a:lnTo>
                    <a:pt x="78" y="1071"/>
                  </a:lnTo>
                  <a:lnTo>
                    <a:pt x="3335" y="466"/>
                  </a:lnTo>
                  <a:lnTo>
                    <a:pt x="32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6"/>
            <p:cNvSpPr/>
            <p:nvPr/>
          </p:nvSpPr>
          <p:spPr>
            <a:xfrm>
              <a:off x="2979650" y="2590925"/>
              <a:ext cx="36475" cy="12800"/>
            </a:xfrm>
            <a:custGeom>
              <a:rect b="b" l="l" r="r" t="t"/>
              <a:pathLst>
                <a:path extrusionOk="0" h="512" w="1459">
                  <a:moveTo>
                    <a:pt x="1412" y="0"/>
                  </a:moveTo>
                  <a:lnTo>
                    <a:pt x="0" y="264"/>
                  </a:lnTo>
                  <a:lnTo>
                    <a:pt x="47" y="512"/>
                  </a:lnTo>
                  <a:lnTo>
                    <a:pt x="1458" y="248"/>
                  </a:lnTo>
                  <a:lnTo>
                    <a:pt x="14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6"/>
            <p:cNvSpPr/>
            <p:nvPr/>
          </p:nvSpPr>
          <p:spPr>
            <a:xfrm>
              <a:off x="2976150" y="2599050"/>
              <a:ext cx="72150" cy="82225"/>
            </a:xfrm>
            <a:custGeom>
              <a:rect b="b" l="l" r="r" t="t"/>
              <a:pathLst>
                <a:path extrusionOk="0" h="3289" w="2886">
                  <a:moveTo>
                    <a:pt x="1365" y="1"/>
                  </a:moveTo>
                  <a:lnTo>
                    <a:pt x="404" y="171"/>
                  </a:lnTo>
                  <a:cubicBezTo>
                    <a:pt x="404" y="171"/>
                    <a:pt x="528" y="1024"/>
                    <a:pt x="528" y="1707"/>
                  </a:cubicBezTo>
                  <a:cubicBezTo>
                    <a:pt x="543" y="2513"/>
                    <a:pt x="1" y="3289"/>
                    <a:pt x="1" y="3289"/>
                  </a:cubicBezTo>
                  <a:lnTo>
                    <a:pt x="2885" y="2746"/>
                  </a:lnTo>
                  <a:cubicBezTo>
                    <a:pt x="2885" y="2746"/>
                    <a:pt x="2110" y="2203"/>
                    <a:pt x="1800" y="1474"/>
                  </a:cubicBezTo>
                  <a:cubicBezTo>
                    <a:pt x="1567" y="838"/>
                    <a:pt x="1365" y="1"/>
                    <a:pt x="13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2757075" y="2857675"/>
              <a:ext cx="345125" cy="36100"/>
            </a:xfrm>
            <a:custGeom>
              <a:rect b="b" l="l" r="r" t="t"/>
              <a:pathLst>
                <a:path extrusionOk="0" h="1444" w="13805">
                  <a:moveTo>
                    <a:pt x="6902" y="1"/>
                  </a:moveTo>
                  <a:cubicBezTo>
                    <a:pt x="3087" y="1"/>
                    <a:pt x="1" y="326"/>
                    <a:pt x="1" y="730"/>
                  </a:cubicBezTo>
                  <a:cubicBezTo>
                    <a:pt x="1" y="1117"/>
                    <a:pt x="3087" y="1443"/>
                    <a:pt x="6902" y="1443"/>
                  </a:cubicBezTo>
                  <a:cubicBezTo>
                    <a:pt x="10718" y="1443"/>
                    <a:pt x="13804" y="1117"/>
                    <a:pt x="13804" y="730"/>
                  </a:cubicBezTo>
                  <a:cubicBezTo>
                    <a:pt x="13804" y="326"/>
                    <a:pt x="10718" y="1"/>
                    <a:pt x="69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2748950" y="2810000"/>
              <a:ext cx="793725" cy="1950"/>
            </a:xfrm>
            <a:custGeom>
              <a:rect b="b" l="l" r="r" t="t"/>
              <a:pathLst>
                <a:path extrusionOk="0" h="78" w="31749">
                  <a:moveTo>
                    <a:pt x="15882" y="0"/>
                  </a:moveTo>
                  <a:lnTo>
                    <a:pt x="7941" y="16"/>
                  </a:lnTo>
                  <a:lnTo>
                    <a:pt x="3970" y="16"/>
                  </a:lnTo>
                  <a:lnTo>
                    <a:pt x="0" y="31"/>
                  </a:lnTo>
                  <a:lnTo>
                    <a:pt x="3970" y="47"/>
                  </a:lnTo>
                  <a:lnTo>
                    <a:pt x="7941" y="78"/>
                  </a:lnTo>
                  <a:lnTo>
                    <a:pt x="23823" y="78"/>
                  </a:lnTo>
                  <a:lnTo>
                    <a:pt x="27778" y="47"/>
                  </a:lnTo>
                  <a:lnTo>
                    <a:pt x="31748" y="31"/>
                  </a:lnTo>
                  <a:lnTo>
                    <a:pt x="27778" y="16"/>
                  </a:lnTo>
                  <a:lnTo>
                    <a:pt x="23823" y="16"/>
                  </a:lnTo>
                  <a:lnTo>
                    <a:pt x="15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6"/>
            <p:cNvSpPr/>
            <p:nvPr/>
          </p:nvSpPr>
          <p:spPr>
            <a:xfrm>
              <a:off x="2805925" y="2091500"/>
              <a:ext cx="241975" cy="127600"/>
            </a:xfrm>
            <a:custGeom>
              <a:rect b="b" l="l" r="r" t="t"/>
              <a:pathLst>
                <a:path extrusionOk="0" h="5104" w="9679">
                  <a:moveTo>
                    <a:pt x="4855" y="1"/>
                  </a:moveTo>
                  <a:cubicBezTo>
                    <a:pt x="4561" y="1"/>
                    <a:pt x="4297" y="47"/>
                    <a:pt x="4002" y="94"/>
                  </a:cubicBezTo>
                  <a:cubicBezTo>
                    <a:pt x="2281" y="466"/>
                    <a:pt x="854" y="1722"/>
                    <a:pt x="280" y="3397"/>
                  </a:cubicBezTo>
                  <a:cubicBezTo>
                    <a:pt x="78" y="3956"/>
                    <a:pt x="1" y="4514"/>
                    <a:pt x="1" y="5103"/>
                  </a:cubicBezTo>
                  <a:cubicBezTo>
                    <a:pt x="32" y="3956"/>
                    <a:pt x="435" y="2839"/>
                    <a:pt x="1133" y="1877"/>
                  </a:cubicBezTo>
                  <a:cubicBezTo>
                    <a:pt x="1474" y="1428"/>
                    <a:pt x="1924" y="1071"/>
                    <a:pt x="2405" y="761"/>
                  </a:cubicBezTo>
                  <a:cubicBezTo>
                    <a:pt x="2917" y="466"/>
                    <a:pt x="3429" y="249"/>
                    <a:pt x="4002" y="140"/>
                  </a:cubicBezTo>
                  <a:cubicBezTo>
                    <a:pt x="4282" y="78"/>
                    <a:pt x="4561" y="63"/>
                    <a:pt x="4855" y="32"/>
                  </a:cubicBezTo>
                  <a:lnTo>
                    <a:pt x="5274" y="32"/>
                  </a:lnTo>
                  <a:cubicBezTo>
                    <a:pt x="5414" y="32"/>
                    <a:pt x="5569" y="63"/>
                    <a:pt x="5708" y="78"/>
                  </a:cubicBezTo>
                  <a:lnTo>
                    <a:pt x="5817" y="94"/>
                  </a:lnTo>
                  <a:lnTo>
                    <a:pt x="5910" y="109"/>
                  </a:lnTo>
                  <a:lnTo>
                    <a:pt x="6127" y="156"/>
                  </a:lnTo>
                  <a:lnTo>
                    <a:pt x="6530" y="264"/>
                  </a:lnTo>
                  <a:cubicBezTo>
                    <a:pt x="6810" y="373"/>
                    <a:pt x="7073" y="466"/>
                    <a:pt x="7337" y="606"/>
                  </a:cubicBezTo>
                  <a:cubicBezTo>
                    <a:pt x="8361" y="1118"/>
                    <a:pt x="9198" y="1986"/>
                    <a:pt x="9679" y="3025"/>
                  </a:cubicBezTo>
                  <a:cubicBezTo>
                    <a:pt x="9446" y="2498"/>
                    <a:pt x="9121" y="2017"/>
                    <a:pt x="8733" y="1598"/>
                  </a:cubicBezTo>
                  <a:cubicBezTo>
                    <a:pt x="8330" y="1180"/>
                    <a:pt x="7864" y="838"/>
                    <a:pt x="7352" y="559"/>
                  </a:cubicBezTo>
                  <a:cubicBezTo>
                    <a:pt x="6856" y="296"/>
                    <a:pt x="6282" y="109"/>
                    <a:pt x="5708" y="47"/>
                  </a:cubicBezTo>
                  <a:cubicBezTo>
                    <a:pt x="5569" y="16"/>
                    <a:pt x="5414" y="1"/>
                    <a:pt x="5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6"/>
            <p:cNvSpPr/>
            <p:nvPr/>
          </p:nvSpPr>
          <p:spPr>
            <a:xfrm>
              <a:off x="2825325" y="2077550"/>
              <a:ext cx="102000" cy="48500"/>
            </a:xfrm>
            <a:custGeom>
              <a:rect b="b" l="l" r="r" t="t"/>
              <a:pathLst>
                <a:path extrusionOk="0" h="1940" w="4080">
                  <a:moveTo>
                    <a:pt x="3785" y="0"/>
                  </a:moveTo>
                  <a:lnTo>
                    <a:pt x="3490" y="16"/>
                  </a:lnTo>
                  <a:cubicBezTo>
                    <a:pt x="3397" y="31"/>
                    <a:pt x="3304" y="31"/>
                    <a:pt x="3211" y="47"/>
                  </a:cubicBezTo>
                  <a:lnTo>
                    <a:pt x="2916" y="109"/>
                  </a:lnTo>
                  <a:cubicBezTo>
                    <a:pt x="2156" y="264"/>
                    <a:pt x="1443" y="621"/>
                    <a:pt x="822" y="1102"/>
                  </a:cubicBezTo>
                  <a:cubicBezTo>
                    <a:pt x="512" y="1350"/>
                    <a:pt x="233" y="1629"/>
                    <a:pt x="0" y="1939"/>
                  </a:cubicBezTo>
                  <a:cubicBezTo>
                    <a:pt x="280" y="1644"/>
                    <a:pt x="543" y="1381"/>
                    <a:pt x="838" y="1148"/>
                  </a:cubicBezTo>
                  <a:cubicBezTo>
                    <a:pt x="1458" y="667"/>
                    <a:pt x="2156" y="326"/>
                    <a:pt x="2916" y="156"/>
                  </a:cubicBezTo>
                  <a:lnTo>
                    <a:pt x="3211" y="94"/>
                  </a:lnTo>
                  <a:cubicBezTo>
                    <a:pt x="3304" y="94"/>
                    <a:pt x="3397" y="78"/>
                    <a:pt x="3490" y="47"/>
                  </a:cubicBezTo>
                  <a:lnTo>
                    <a:pt x="3785" y="16"/>
                  </a:lnTo>
                  <a:lnTo>
                    <a:pt x="40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6"/>
            <p:cNvSpPr/>
            <p:nvPr/>
          </p:nvSpPr>
          <p:spPr>
            <a:xfrm>
              <a:off x="3381725" y="2104700"/>
              <a:ext cx="109375" cy="246225"/>
            </a:xfrm>
            <a:custGeom>
              <a:rect b="b" l="l" r="r" t="t"/>
              <a:pathLst>
                <a:path extrusionOk="0" h="9849" w="4375">
                  <a:moveTo>
                    <a:pt x="652" y="0"/>
                  </a:moveTo>
                  <a:lnTo>
                    <a:pt x="652" y="0"/>
                  </a:lnTo>
                  <a:cubicBezTo>
                    <a:pt x="1753" y="310"/>
                    <a:pt x="2715" y="1008"/>
                    <a:pt x="3382" y="1954"/>
                  </a:cubicBezTo>
                  <a:cubicBezTo>
                    <a:pt x="3537" y="2187"/>
                    <a:pt x="3692" y="2435"/>
                    <a:pt x="3801" y="2683"/>
                  </a:cubicBezTo>
                  <a:cubicBezTo>
                    <a:pt x="3863" y="2807"/>
                    <a:pt x="3925" y="2947"/>
                    <a:pt x="3987" y="3071"/>
                  </a:cubicBezTo>
                  <a:lnTo>
                    <a:pt x="4064" y="3273"/>
                  </a:lnTo>
                  <a:lnTo>
                    <a:pt x="4095" y="3366"/>
                  </a:lnTo>
                  <a:cubicBezTo>
                    <a:pt x="4095" y="3397"/>
                    <a:pt x="4095" y="3428"/>
                    <a:pt x="4111" y="3459"/>
                  </a:cubicBezTo>
                  <a:cubicBezTo>
                    <a:pt x="4157" y="3598"/>
                    <a:pt x="4188" y="3738"/>
                    <a:pt x="4219" y="3878"/>
                  </a:cubicBezTo>
                  <a:lnTo>
                    <a:pt x="4250" y="4095"/>
                  </a:lnTo>
                  <a:cubicBezTo>
                    <a:pt x="4250" y="4172"/>
                    <a:pt x="4266" y="4219"/>
                    <a:pt x="4266" y="4296"/>
                  </a:cubicBezTo>
                  <a:cubicBezTo>
                    <a:pt x="4312" y="4591"/>
                    <a:pt x="4312" y="4870"/>
                    <a:pt x="4297" y="5149"/>
                  </a:cubicBezTo>
                  <a:cubicBezTo>
                    <a:pt x="4250" y="5739"/>
                    <a:pt x="4142" y="6297"/>
                    <a:pt x="3909" y="6824"/>
                  </a:cubicBezTo>
                  <a:cubicBezTo>
                    <a:pt x="3676" y="7352"/>
                    <a:pt x="3366" y="7832"/>
                    <a:pt x="2979" y="8251"/>
                  </a:cubicBezTo>
                  <a:cubicBezTo>
                    <a:pt x="2203" y="9104"/>
                    <a:pt x="1148" y="9678"/>
                    <a:pt x="1" y="9849"/>
                  </a:cubicBezTo>
                  <a:cubicBezTo>
                    <a:pt x="2389" y="9539"/>
                    <a:pt x="4219" y="7584"/>
                    <a:pt x="4343" y="5196"/>
                  </a:cubicBezTo>
                  <a:cubicBezTo>
                    <a:pt x="4374" y="4901"/>
                    <a:pt x="4374" y="4606"/>
                    <a:pt x="4328" y="4312"/>
                  </a:cubicBezTo>
                  <a:cubicBezTo>
                    <a:pt x="4328" y="4234"/>
                    <a:pt x="4328" y="4188"/>
                    <a:pt x="4312" y="4110"/>
                  </a:cubicBezTo>
                  <a:lnTo>
                    <a:pt x="4266" y="3893"/>
                  </a:lnTo>
                  <a:cubicBezTo>
                    <a:pt x="4250" y="3738"/>
                    <a:pt x="4219" y="3598"/>
                    <a:pt x="4173" y="3459"/>
                  </a:cubicBezTo>
                  <a:cubicBezTo>
                    <a:pt x="4018" y="2900"/>
                    <a:pt x="3770" y="2373"/>
                    <a:pt x="3413" y="1908"/>
                  </a:cubicBezTo>
                  <a:cubicBezTo>
                    <a:pt x="3087" y="1443"/>
                    <a:pt x="2684" y="1039"/>
                    <a:pt x="2203" y="714"/>
                  </a:cubicBezTo>
                  <a:cubicBezTo>
                    <a:pt x="1738" y="403"/>
                    <a:pt x="1210" y="155"/>
                    <a:pt x="6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6"/>
            <p:cNvSpPr/>
            <p:nvPr/>
          </p:nvSpPr>
          <p:spPr>
            <a:xfrm>
              <a:off x="3458125" y="2118650"/>
              <a:ext cx="47700" cy="102400"/>
            </a:xfrm>
            <a:custGeom>
              <a:rect b="b" l="l" r="r" t="t"/>
              <a:pathLst>
                <a:path extrusionOk="0" h="4096" w="1908">
                  <a:moveTo>
                    <a:pt x="0" y="0"/>
                  </a:moveTo>
                  <a:lnTo>
                    <a:pt x="202" y="202"/>
                  </a:lnTo>
                  <a:lnTo>
                    <a:pt x="403" y="404"/>
                  </a:lnTo>
                  <a:cubicBezTo>
                    <a:pt x="481" y="466"/>
                    <a:pt x="543" y="543"/>
                    <a:pt x="589" y="621"/>
                  </a:cubicBezTo>
                  <a:lnTo>
                    <a:pt x="776" y="854"/>
                  </a:lnTo>
                  <a:cubicBezTo>
                    <a:pt x="1241" y="1474"/>
                    <a:pt x="1567" y="2187"/>
                    <a:pt x="1737" y="2947"/>
                  </a:cubicBezTo>
                  <a:cubicBezTo>
                    <a:pt x="1830" y="3320"/>
                    <a:pt x="1877" y="3707"/>
                    <a:pt x="1892" y="4095"/>
                  </a:cubicBezTo>
                  <a:cubicBezTo>
                    <a:pt x="1908" y="3707"/>
                    <a:pt x="1877" y="3320"/>
                    <a:pt x="1815" y="2932"/>
                  </a:cubicBezTo>
                  <a:cubicBezTo>
                    <a:pt x="1737" y="2560"/>
                    <a:pt x="1598" y="2172"/>
                    <a:pt x="1442" y="1831"/>
                  </a:cubicBezTo>
                  <a:cubicBezTo>
                    <a:pt x="1272" y="1474"/>
                    <a:pt x="1055" y="1148"/>
                    <a:pt x="822" y="838"/>
                  </a:cubicBezTo>
                  <a:cubicBezTo>
                    <a:pt x="745" y="760"/>
                    <a:pt x="698" y="683"/>
                    <a:pt x="636" y="605"/>
                  </a:cubicBezTo>
                  <a:cubicBezTo>
                    <a:pt x="574" y="528"/>
                    <a:pt x="512" y="466"/>
                    <a:pt x="434" y="388"/>
                  </a:cubicBezTo>
                  <a:lnTo>
                    <a:pt x="233" y="20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6"/>
            <p:cNvSpPr/>
            <p:nvPr/>
          </p:nvSpPr>
          <p:spPr>
            <a:xfrm>
              <a:off x="3002525" y="2362550"/>
              <a:ext cx="290825" cy="126600"/>
            </a:xfrm>
            <a:custGeom>
              <a:rect b="b" l="l" r="r" t="t"/>
              <a:pathLst>
                <a:path extrusionOk="0" h="5064" w="11633">
                  <a:moveTo>
                    <a:pt x="0" y="0"/>
                  </a:moveTo>
                  <a:lnTo>
                    <a:pt x="0" y="0"/>
                  </a:lnTo>
                  <a:cubicBezTo>
                    <a:pt x="109" y="667"/>
                    <a:pt x="326" y="1318"/>
                    <a:pt x="636" y="1908"/>
                  </a:cubicBezTo>
                  <a:cubicBezTo>
                    <a:pt x="652" y="2001"/>
                    <a:pt x="714" y="2047"/>
                    <a:pt x="745" y="2125"/>
                  </a:cubicBezTo>
                  <a:lnTo>
                    <a:pt x="884" y="2342"/>
                  </a:lnTo>
                  <a:lnTo>
                    <a:pt x="1024" y="2559"/>
                  </a:lnTo>
                  <a:cubicBezTo>
                    <a:pt x="1086" y="2637"/>
                    <a:pt x="1117" y="2714"/>
                    <a:pt x="1179" y="2776"/>
                  </a:cubicBezTo>
                  <a:cubicBezTo>
                    <a:pt x="1272" y="2900"/>
                    <a:pt x="1396" y="3040"/>
                    <a:pt x="1505" y="3164"/>
                  </a:cubicBezTo>
                  <a:lnTo>
                    <a:pt x="1675" y="3350"/>
                  </a:lnTo>
                  <a:lnTo>
                    <a:pt x="1877" y="3521"/>
                  </a:lnTo>
                  <a:cubicBezTo>
                    <a:pt x="2125" y="3753"/>
                    <a:pt x="2404" y="3970"/>
                    <a:pt x="2683" y="4141"/>
                  </a:cubicBezTo>
                  <a:cubicBezTo>
                    <a:pt x="2745" y="4203"/>
                    <a:pt x="2823" y="4250"/>
                    <a:pt x="2901" y="4281"/>
                  </a:cubicBezTo>
                  <a:lnTo>
                    <a:pt x="3133" y="4405"/>
                  </a:lnTo>
                  <a:lnTo>
                    <a:pt x="3350" y="4513"/>
                  </a:lnTo>
                  <a:lnTo>
                    <a:pt x="3459" y="4575"/>
                  </a:lnTo>
                  <a:cubicBezTo>
                    <a:pt x="3505" y="4575"/>
                    <a:pt x="3536" y="4591"/>
                    <a:pt x="3583" y="4606"/>
                  </a:cubicBezTo>
                  <a:cubicBezTo>
                    <a:pt x="3738" y="4668"/>
                    <a:pt x="3909" y="4730"/>
                    <a:pt x="4064" y="4792"/>
                  </a:cubicBezTo>
                  <a:lnTo>
                    <a:pt x="4312" y="4870"/>
                  </a:lnTo>
                  <a:cubicBezTo>
                    <a:pt x="4390" y="4886"/>
                    <a:pt x="4498" y="4901"/>
                    <a:pt x="4576" y="4917"/>
                  </a:cubicBezTo>
                  <a:cubicBezTo>
                    <a:pt x="4901" y="4994"/>
                    <a:pt x="5243" y="5041"/>
                    <a:pt x="5584" y="5056"/>
                  </a:cubicBezTo>
                  <a:cubicBezTo>
                    <a:pt x="5683" y="5061"/>
                    <a:pt x="5783" y="5064"/>
                    <a:pt x="5882" y="5064"/>
                  </a:cubicBezTo>
                  <a:cubicBezTo>
                    <a:pt x="8567" y="5064"/>
                    <a:pt x="10929" y="3253"/>
                    <a:pt x="11632" y="620"/>
                  </a:cubicBezTo>
                  <a:lnTo>
                    <a:pt x="11632" y="620"/>
                  </a:lnTo>
                  <a:cubicBezTo>
                    <a:pt x="11059" y="2621"/>
                    <a:pt x="9539" y="4172"/>
                    <a:pt x="7538" y="4746"/>
                  </a:cubicBezTo>
                  <a:cubicBezTo>
                    <a:pt x="6966" y="4905"/>
                    <a:pt x="6406" y="4985"/>
                    <a:pt x="5828" y="4985"/>
                  </a:cubicBezTo>
                  <a:cubicBezTo>
                    <a:pt x="5732" y="4985"/>
                    <a:pt x="5635" y="4983"/>
                    <a:pt x="5537" y="4979"/>
                  </a:cubicBezTo>
                  <a:cubicBezTo>
                    <a:pt x="5212" y="4963"/>
                    <a:pt x="4886" y="4917"/>
                    <a:pt x="4545" y="4839"/>
                  </a:cubicBezTo>
                  <a:cubicBezTo>
                    <a:pt x="4452" y="4823"/>
                    <a:pt x="4374" y="4808"/>
                    <a:pt x="4296" y="4777"/>
                  </a:cubicBezTo>
                  <a:lnTo>
                    <a:pt x="4064" y="4715"/>
                  </a:lnTo>
                  <a:lnTo>
                    <a:pt x="3599" y="4529"/>
                  </a:lnTo>
                  <a:cubicBezTo>
                    <a:pt x="3567" y="4529"/>
                    <a:pt x="3521" y="4513"/>
                    <a:pt x="3490" y="4498"/>
                  </a:cubicBezTo>
                  <a:lnTo>
                    <a:pt x="3366" y="4436"/>
                  </a:lnTo>
                  <a:lnTo>
                    <a:pt x="3133" y="4327"/>
                  </a:lnTo>
                  <a:cubicBezTo>
                    <a:pt x="3056" y="4281"/>
                    <a:pt x="2994" y="4265"/>
                    <a:pt x="2916" y="4203"/>
                  </a:cubicBezTo>
                  <a:cubicBezTo>
                    <a:pt x="2839" y="4141"/>
                    <a:pt x="2792" y="4110"/>
                    <a:pt x="2714" y="4064"/>
                  </a:cubicBezTo>
                  <a:cubicBezTo>
                    <a:pt x="2435" y="3893"/>
                    <a:pt x="2172" y="3691"/>
                    <a:pt x="1908" y="3459"/>
                  </a:cubicBezTo>
                  <a:cubicBezTo>
                    <a:pt x="900" y="2559"/>
                    <a:pt x="233" y="133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6"/>
            <p:cNvSpPr/>
            <p:nvPr/>
          </p:nvSpPr>
          <p:spPr>
            <a:xfrm>
              <a:off x="3113025" y="2477700"/>
              <a:ext cx="129925" cy="30075"/>
            </a:xfrm>
            <a:custGeom>
              <a:rect b="b" l="l" r="r" t="t"/>
              <a:pathLst>
                <a:path extrusionOk="0" h="1203" w="5197">
                  <a:moveTo>
                    <a:pt x="5196" y="0"/>
                  </a:moveTo>
                  <a:lnTo>
                    <a:pt x="5196" y="0"/>
                  </a:lnTo>
                  <a:cubicBezTo>
                    <a:pt x="4808" y="264"/>
                    <a:pt x="4390" y="466"/>
                    <a:pt x="3986" y="652"/>
                  </a:cubicBezTo>
                  <a:cubicBezTo>
                    <a:pt x="3583" y="822"/>
                    <a:pt x="3133" y="962"/>
                    <a:pt x="2684" y="1040"/>
                  </a:cubicBezTo>
                  <a:cubicBezTo>
                    <a:pt x="2309" y="1104"/>
                    <a:pt x="1923" y="1136"/>
                    <a:pt x="1554" y="1136"/>
                  </a:cubicBezTo>
                  <a:cubicBezTo>
                    <a:pt x="1480" y="1136"/>
                    <a:pt x="1407" y="1135"/>
                    <a:pt x="1334" y="1133"/>
                  </a:cubicBezTo>
                  <a:cubicBezTo>
                    <a:pt x="1210" y="1133"/>
                    <a:pt x="1102" y="1133"/>
                    <a:pt x="978" y="1117"/>
                  </a:cubicBezTo>
                  <a:cubicBezTo>
                    <a:pt x="885" y="1086"/>
                    <a:pt x="745" y="1086"/>
                    <a:pt x="652" y="1071"/>
                  </a:cubicBezTo>
                  <a:cubicBezTo>
                    <a:pt x="559" y="1055"/>
                    <a:pt x="435" y="1040"/>
                    <a:pt x="326" y="1008"/>
                  </a:cubicBezTo>
                  <a:lnTo>
                    <a:pt x="1" y="931"/>
                  </a:lnTo>
                  <a:lnTo>
                    <a:pt x="326" y="1040"/>
                  </a:lnTo>
                  <a:cubicBezTo>
                    <a:pt x="419" y="1071"/>
                    <a:pt x="528" y="1086"/>
                    <a:pt x="652" y="1117"/>
                  </a:cubicBezTo>
                  <a:cubicBezTo>
                    <a:pt x="745" y="1133"/>
                    <a:pt x="869" y="1133"/>
                    <a:pt x="978" y="1148"/>
                  </a:cubicBezTo>
                  <a:cubicBezTo>
                    <a:pt x="1102" y="1164"/>
                    <a:pt x="1210" y="1164"/>
                    <a:pt x="1334" y="1195"/>
                  </a:cubicBezTo>
                  <a:cubicBezTo>
                    <a:pt x="1431" y="1200"/>
                    <a:pt x="1528" y="1202"/>
                    <a:pt x="1626" y="1202"/>
                  </a:cubicBezTo>
                  <a:cubicBezTo>
                    <a:pt x="2433" y="1202"/>
                    <a:pt x="3255" y="1030"/>
                    <a:pt x="4002" y="698"/>
                  </a:cubicBezTo>
                  <a:cubicBezTo>
                    <a:pt x="4436" y="512"/>
                    <a:pt x="4824" y="28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3016875" y="2200850"/>
              <a:ext cx="259425" cy="259425"/>
            </a:xfrm>
            <a:custGeom>
              <a:rect b="b" l="l" r="r" t="t"/>
              <a:pathLst>
                <a:path extrusionOk="0" h="10377" w="10377">
                  <a:moveTo>
                    <a:pt x="4793" y="1"/>
                  </a:moveTo>
                  <a:lnTo>
                    <a:pt x="4684" y="931"/>
                  </a:lnTo>
                  <a:cubicBezTo>
                    <a:pt x="4265" y="993"/>
                    <a:pt x="3862" y="1102"/>
                    <a:pt x="3474" y="1272"/>
                  </a:cubicBezTo>
                  <a:lnTo>
                    <a:pt x="2931" y="512"/>
                  </a:lnTo>
                  <a:lnTo>
                    <a:pt x="2249" y="900"/>
                  </a:lnTo>
                  <a:lnTo>
                    <a:pt x="2637" y="1753"/>
                  </a:lnTo>
                  <a:cubicBezTo>
                    <a:pt x="2280" y="2001"/>
                    <a:pt x="2001" y="2296"/>
                    <a:pt x="1737" y="2653"/>
                  </a:cubicBezTo>
                  <a:lnTo>
                    <a:pt x="884" y="2265"/>
                  </a:lnTo>
                  <a:lnTo>
                    <a:pt x="496" y="2932"/>
                  </a:lnTo>
                  <a:lnTo>
                    <a:pt x="1256" y="3475"/>
                  </a:lnTo>
                  <a:cubicBezTo>
                    <a:pt x="1086" y="3862"/>
                    <a:pt x="962" y="4281"/>
                    <a:pt x="931" y="4700"/>
                  </a:cubicBezTo>
                  <a:lnTo>
                    <a:pt x="0" y="4793"/>
                  </a:lnTo>
                  <a:lnTo>
                    <a:pt x="0" y="5599"/>
                  </a:lnTo>
                  <a:lnTo>
                    <a:pt x="931" y="5693"/>
                  </a:lnTo>
                  <a:cubicBezTo>
                    <a:pt x="962" y="6111"/>
                    <a:pt x="1086" y="6530"/>
                    <a:pt x="1256" y="6918"/>
                  </a:cubicBezTo>
                  <a:lnTo>
                    <a:pt x="496" y="7461"/>
                  </a:lnTo>
                  <a:lnTo>
                    <a:pt x="884" y="8128"/>
                  </a:lnTo>
                  <a:lnTo>
                    <a:pt x="1737" y="7740"/>
                  </a:lnTo>
                  <a:cubicBezTo>
                    <a:pt x="2001" y="8097"/>
                    <a:pt x="2280" y="8391"/>
                    <a:pt x="2637" y="8639"/>
                  </a:cubicBezTo>
                  <a:lnTo>
                    <a:pt x="2249" y="9492"/>
                  </a:lnTo>
                  <a:lnTo>
                    <a:pt x="2931" y="9880"/>
                  </a:lnTo>
                  <a:lnTo>
                    <a:pt x="3474" y="9120"/>
                  </a:lnTo>
                  <a:cubicBezTo>
                    <a:pt x="3862" y="9291"/>
                    <a:pt x="4265" y="9415"/>
                    <a:pt x="4684" y="9446"/>
                  </a:cubicBezTo>
                  <a:lnTo>
                    <a:pt x="4793" y="10376"/>
                  </a:lnTo>
                  <a:lnTo>
                    <a:pt x="5584" y="10376"/>
                  </a:lnTo>
                  <a:lnTo>
                    <a:pt x="5677" y="9446"/>
                  </a:lnTo>
                  <a:cubicBezTo>
                    <a:pt x="6111" y="9415"/>
                    <a:pt x="6514" y="9291"/>
                    <a:pt x="6902" y="9120"/>
                  </a:cubicBezTo>
                  <a:lnTo>
                    <a:pt x="7445" y="9880"/>
                  </a:lnTo>
                  <a:lnTo>
                    <a:pt x="8127" y="9492"/>
                  </a:lnTo>
                  <a:lnTo>
                    <a:pt x="7739" y="8639"/>
                  </a:lnTo>
                  <a:cubicBezTo>
                    <a:pt x="8081" y="8391"/>
                    <a:pt x="8375" y="8097"/>
                    <a:pt x="8623" y="7740"/>
                  </a:cubicBezTo>
                  <a:lnTo>
                    <a:pt x="9477" y="8128"/>
                  </a:lnTo>
                  <a:lnTo>
                    <a:pt x="9864" y="7461"/>
                  </a:lnTo>
                  <a:lnTo>
                    <a:pt x="9120" y="6918"/>
                  </a:lnTo>
                  <a:cubicBezTo>
                    <a:pt x="9290" y="6530"/>
                    <a:pt x="9399" y="6111"/>
                    <a:pt x="9445" y="5693"/>
                  </a:cubicBezTo>
                  <a:lnTo>
                    <a:pt x="10376" y="5599"/>
                  </a:lnTo>
                  <a:lnTo>
                    <a:pt x="10376" y="4793"/>
                  </a:lnTo>
                  <a:lnTo>
                    <a:pt x="9445" y="4700"/>
                  </a:lnTo>
                  <a:cubicBezTo>
                    <a:pt x="9383" y="4281"/>
                    <a:pt x="9290" y="3862"/>
                    <a:pt x="9120" y="3475"/>
                  </a:cubicBezTo>
                  <a:lnTo>
                    <a:pt x="9864" y="2932"/>
                  </a:lnTo>
                  <a:lnTo>
                    <a:pt x="9477" y="2265"/>
                  </a:lnTo>
                  <a:lnTo>
                    <a:pt x="8623" y="2653"/>
                  </a:lnTo>
                  <a:cubicBezTo>
                    <a:pt x="8375" y="2311"/>
                    <a:pt x="8081" y="2001"/>
                    <a:pt x="7739" y="1753"/>
                  </a:cubicBezTo>
                  <a:lnTo>
                    <a:pt x="8127" y="900"/>
                  </a:lnTo>
                  <a:lnTo>
                    <a:pt x="7445" y="512"/>
                  </a:lnTo>
                  <a:lnTo>
                    <a:pt x="6902" y="1272"/>
                  </a:lnTo>
                  <a:cubicBezTo>
                    <a:pt x="6514" y="1102"/>
                    <a:pt x="6111" y="978"/>
                    <a:pt x="5677" y="931"/>
                  </a:cubicBezTo>
                  <a:lnTo>
                    <a:pt x="5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2826875" y="2117875"/>
              <a:ext cx="214050" cy="215225"/>
            </a:xfrm>
            <a:custGeom>
              <a:rect b="b" l="l" r="r" t="t"/>
              <a:pathLst>
                <a:path extrusionOk="0" h="8609" w="8562">
                  <a:moveTo>
                    <a:pt x="3738" y="0"/>
                  </a:moveTo>
                  <a:lnTo>
                    <a:pt x="3645" y="869"/>
                  </a:lnTo>
                  <a:cubicBezTo>
                    <a:pt x="3180" y="947"/>
                    <a:pt x="2730" y="1117"/>
                    <a:pt x="2342" y="1365"/>
                  </a:cubicBezTo>
                  <a:lnTo>
                    <a:pt x="1753" y="822"/>
                  </a:lnTo>
                  <a:lnTo>
                    <a:pt x="869" y="1660"/>
                  </a:lnTo>
                  <a:lnTo>
                    <a:pt x="1396" y="2296"/>
                  </a:lnTo>
                  <a:cubicBezTo>
                    <a:pt x="1102" y="2684"/>
                    <a:pt x="916" y="3133"/>
                    <a:pt x="807" y="3614"/>
                  </a:cubicBezTo>
                  <a:lnTo>
                    <a:pt x="31" y="3661"/>
                  </a:lnTo>
                  <a:lnTo>
                    <a:pt x="0" y="4855"/>
                  </a:lnTo>
                  <a:lnTo>
                    <a:pt x="776" y="4933"/>
                  </a:lnTo>
                  <a:cubicBezTo>
                    <a:pt x="853" y="5429"/>
                    <a:pt x="1055" y="5894"/>
                    <a:pt x="1319" y="6297"/>
                  </a:cubicBezTo>
                  <a:lnTo>
                    <a:pt x="807" y="6856"/>
                  </a:lnTo>
                  <a:lnTo>
                    <a:pt x="1644" y="7724"/>
                  </a:lnTo>
                  <a:lnTo>
                    <a:pt x="2249" y="7243"/>
                  </a:lnTo>
                  <a:cubicBezTo>
                    <a:pt x="2653" y="7523"/>
                    <a:pt x="3102" y="7709"/>
                    <a:pt x="3583" y="7786"/>
                  </a:cubicBezTo>
                  <a:lnTo>
                    <a:pt x="3630" y="8562"/>
                  </a:lnTo>
                  <a:lnTo>
                    <a:pt x="4808" y="8608"/>
                  </a:lnTo>
                  <a:lnTo>
                    <a:pt x="4886" y="7786"/>
                  </a:lnTo>
                  <a:cubicBezTo>
                    <a:pt x="5351" y="7693"/>
                    <a:pt x="5801" y="7523"/>
                    <a:pt x="6189" y="7243"/>
                  </a:cubicBezTo>
                  <a:lnTo>
                    <a:pt x="6809" y="7802"/>
                  </a:lnTo>
                  <a:lnTo>
                    <a:pt x="7678" y="6980"/>
                  </a:lnTo>
                  <a:lnTo>
                    <a:pt x="7119" y="6297"/>
                  </a:lnTo>
                  <a:cubicBezTo>
                    <a:pt x="7368" y="5910"/>
                    <a:pt x="7538" y="5475"/>
                    <a:pt x="7616" y="5041"/>
                  </a:cubicBezTo>
                  <a:lnTo>
                    <a:pt x="8531" y="4933"/>
                  </a:lnTo>
                  <a:lnTo>
                    <a:pt x="8562" y="3738"/>
                  </a:lnTo>
                  <a:lnTo>
                    <a:pt x="7662" y="3645"/>
                  </a:lnTo>
                  <a:cubicBezTo>
                    <a:pt x="7585" y="3195"/>
                    <a:pt x="7399" y="2761"/>
                    <a:pt x="7150" y="2404"/>
                  </a:cubicBezTo>
                  <a:lnTo>
                    <a:pt x="7755" y="1738"/>
                  </a:lnTo>
                  <a:lnTo>
                    <a:pt x="6933" y="869"/>
                  </a:lnTo>
                  <a:lnTo>
                    <a:pt x="6220" y="1443"/>
                  </a:lnTo>
                  <a:cubicBezTo>
                    <a:pt x="5848" y="1195"/>
                    <a:pt x="5429" y="1009"/>
                    <a:pt x="4979" y="900"/>
                  </a:cubicBezTo>
                  <a:lnTo>
                    <a:pt x="4948" y="31"/>
                  </a:lnTo>
                  <a:lnTo>
                    <a:pt x="37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6"/>
            <p:cNvSpPr/>
            <p:nvPr/>
          </p:nvSpPr>
          <p:spPr>
            <a:xfrm>
              <a:off x="2900925" y="2180425"/>
              <a:ext cx="65175" cy="75500"/>
            </a:xfrm>
            <a:custGeom>
              <a:rect b="b" l="l" r="r" t="t"/>
              <a:pathLst>
                <a:path extrusionOk="0" h="3020" w="2607">
                  <a:moveTo>
                    <a:pt x="1297" y="13"/>
                  </a:moveTo>
                  <a:cubicBezTo>
                    <a:pt x="1632" y="13"/>
                    <a:pt x="1964" y="150"/>
                    <a:pt x="2203" y="414"/>
                  </a:cubicBezTo>
                  <a:cubicBezTo>
                    <a:pt x="2451" y="693"/>
                    <a:pt x="2560" y="1035"/>
                    <a:pt x="2529" y="1391"/>
                  </a:cubicBezTo>
                  <a:cubicBezTo>
                    <a:pt x="2451" y="1950"/>
                    <a:pt x="2172" y="2182"/>
                    <a:pt x="1986" y="2353"/>
                  </a:cubicBezTo>
                  <a:cubicBezTo>
                    <a:pt x="1924" y="2415"/>
                    <a:pt x="1846" y="2493"/>
                    <a:pt x="1815" y="2570"/>
                  </a:cubicBezTo>
                  <a:cubicBezTo>
                    <a:pt x="1753" y="2710"/>
                    <a:pt x="1707" y="2849"/>
                    <a:pt x="1691" y="2973"/>
                  </a:cubicBezTo>
                  <a:lnTo>
                    <a:pt x="854" y="2973"/>
                  </a:lnTo>
                  <a:cubicBezTo>
                    <a:pt x="838" y="2849"/>
                    <a:pt x="807" y="2710"/>
                    <a:pt x="761" y="2570"/>
                  </a:cubicBezTo>
                  <a:cubicBezTo>
                    <a:pt x="730" y="2493"/>
                    <a:pt x="668" y="2415"/>
                    <a:pt x="590" y="2353"/>
                  </a:cubicBezTo>
                  <a:cubicBezTo>
                    <a:pt x="389" y="2182"/>
                    <a:pt x="125" y="1950"/>
                    <a:pt x="63" y="1391"/>
                  </a:cubicBezTo>
                  <a:cubicBezTo>
                    <a:pt x="32" y="1035"/>
                    <a:pt x="156" y="693"/>
                    <a:pt x="389" y="414"/>
                  </a:cubicBezTo>
                  <a:cubicBezTo>
                    <a:pt x="420" y="383"/>
                    <a:pt x="451" y="368"/>
                    <a:pt x="466" y="337"/>
                  </a:cubicBezTo>
                  <a:cubicBezTo>
                    <a:pt x="706" y="119"/>
                    <a:pt x="1003" y="13"/>
                    <a:pt x="1297" y="13"/>
                  </a:cubicBezTo>
                  <a:close/>
                  <a:moveTo>
                    <a:pt x="1292" y="1"/>
                  </a:moveTo>
                  <a:cubicBezTo>
                    <a:pt x="953" y="1"/>
                    <a:pt x="615" y="133"/>
                    <a:pt x="373" y="399"/>
                  </a:cubicBezTo>
                  <a:cubicBezTo>
                    <a:pt x="125" y="678"/>
                    <a:pt x="1" y="1019"/>
                    <a:pt x="32" y="1391"/>
                  </a:cubicBezTo>
                  <a:cubicBezTo>
                    <a:pt x="47" y="1779"/>
                    <a:pt x="233" y="2136"/>
                    <a:pt x="544" y="2399"/>
                  </a:cubicBezTo>
                  <a:cubicBezTo>
                    <a:pt x="621" y="2462"/>
                    <a:pt x="683" y="2508"/>
                    <a:pt x="730" y="2586"/>
                  </a:cubicBezTo>
                  <a:cubicBezTo>
                    <a:pt x="761" y="2725"/>
                    <a:pt x="792" y="2865"/>
                    <a:pt x="823" y="3004"/>
                  </a:cubicBezTo>
                  <a:lnTo>
                    <a:pt x="823" y="3020"/>
                  </a:lnTo>
                  <a:lnTo>
                    <a:pt x="1707" y="3020"/>
                  </a:lnTo>
                  <a:cubicBezTo>
                    <a:pt x="1753" y="2865"/>
                    <a:pt x="1784" y="2725"/>
                    <a:pt x="1846" y="2601"/>
                  </a:cubicBezTo>
                  <a:cubicBezTo>
                    <a:pt x="1893" y="2524"/>
                    <a:pt x="1939" y="2477"/>
                    <a:pt x="2017" y="2415"/>
                  </a:cubicBezTo>
                  <a:cubicBezTo>
                    <a:pt x="2327" y="2182"/>
                    <a:pt x="2529" y="1810"/>
                    <a:pt x="2560" y="1422"/>
                  </a:cubicBezTo>
                  <a:cubicBezTo>
                    <a:pt x="2606" y="1050"/>
                    <a:pt x="2467" y="693"/>
                    <a:pt x="2234" y="414"/>
                  </a:cubicBezTo>
                  <a:cubicBezTo>
                    <a:pt x="2219" y="383"/>
                    <a:pt x="2172" y="368"/>
                    <a:pt x="2157" y="337"/>
                  </a:cubicBezTo>
                  <a:cubicBezTo>
                    <a:pt x="1918" y="113"/>
                    <a:pt x="1605" y="1"/>
                    <a:pt x="1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6"/>
            <p:cNvSpPr/>
            <p:nvPr/>
          </p:nvSpPr>
          <p:spPr>
            <a:xfrm>
              <a:off x="2920700" y="2221025"/>
              <a:ext cx="7400" cy="34125"/>
            </a:xfrm>
            <a:custGeom>
              <a:rect b="b" l="l" r="r" t="t"/>
              <a:pathLst>
                <a:path extrusionOk="0" h="1365" w="296">
                  <a:moveTo>
                    <a:pt x="63" y="0"/>
                  </a:moveTo>
                  <a:lnTo>
                    <a:pt x="1" y="16"/>
                  </a:lnTo>
                  <a:lnTo>
                    <a:pt x="249" y="1365"/>
                  </a:lnTo>
                  <a:lnTo>
                    <a:pt x="295" y="1365"/>
                  </a:lnTo>
                  <a:lnTo>
                    <a:pt x="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6"/>
            <p:cNvSpPr/>
            <p:nvPr/>
          </p:nvSpPr>
          <p:spPr>
            <a:xfrm>
              <a:off x="2937775" y="2221400"/>
              <a:ext cx="7775" cy="34150"/>
            </a:xfrm>
            <a:custGeom>
              <a:rect b="b" l="l" r="r" t="t"/>
              <a:pathLst>
                <a:path extrusionOk="0" h="1366" w="311">
                  <a:moveTo>
                    <a:pt x="264" y="1"/>
                  </a:moveTo>
                  <a:lnTo>
                    <a:pt x="0" y="1350"/>
                  </a:lnTo>
                  <a:lnTo>
                    <a:pt x="47" y="1365"/>
                  </a:lnTo>
                  <a:lnTo>
                    <a:pt x="310" y="16"/>
                  </a:lnTo>
                  <a:lnTo>
                    <a:pt x="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6"/>
            <p:cNvSpPr/>
            <p:nvPr/>
          </p:nvSpPr>
          <p:spPr>
            <a:xfrm>
              <a:off x="2921875" y="2219450"/>
              <a:ext cx="22900" cy="13600"/>
            </a:xfrm>
            <a:custGeom>
              <a:rect b="b" l="l" r="r" t="t"/>
              <a:pathLst>
                <a:path extrusionOk="0" h="544" w="916">
                  <a:moveTo>
                    <a:pt x="248" y="16"/>
                  </a:moveTo>
                  <a:cubicBezTo>
                    <a:pt x="267" y="16"/>
                    <a:pt x="281" y="22"/>
                    <a:pt x="292" y="29"/>
                  </a:cubicBezTo>
                  <a:lnTo>
                    <a:pt x="292" y="29"/>
                  </a:lnTo>
                  <a:cubicBezTo>
                    <a:pt x="285" y="16"/>
                    <a:pt x="271" y="16"/>
                    <a:pt x="248" y="16"/>
                  </a:cubicBezTo>
                  <a:close/>
                  <a:moveTo>
                    <a:pt x="636" y="16"/>
                  </a:moveTo>
                  <a:cubicBezTo>
                    <a:pt x="683" y="16"/>
                    <a:pt x="683" y="94"/>
                    <a:pt x="683" y="125"/>
                  </a:cubicBezTo>
                  <a:cubicBezTo>
                    <a:pt x="683" y="187"/>
                    <a:pt x="667" y="280"/>
                    <a:pt x="621" y="358"/>
                  </a:cubicBezTo>
                  <a:cubicBezTo>
                    <a:pt x="590" y="296"/>
                    <a:pt x="559" y="234"/>
                    <a:pt x="559" y="156"/>
                  </a:cubicBezTo>
                  <a:cubicBezTo>
                    <a:pt x="559" y="94"/>
                    <a:pt x="590" y="16"/>
                    <a:pt x="636" y="16"/>
                  </a:cubicBezTo>
                  <a:close/>
                  <a:moveTo>
                    <a:pt x="621" y="1"/>
                  </a:moveTo>
                  <a:cubicBezTo>
                    <a:pt x="559" y="1"/>
                    <a:pt x="528" y="63"/>
                    <a:pt x="528" y="156"/>
                  </a:cubicBezTo>
                  <a:cubicBezTo>
                    <a:pt x="528" y="234"/>
                    <a:pt x="543" y="327"/>
                    <a:pt x="605" y="389"/>
                  </a:cubicBezTo>
                  <a:cubicBezTo>
                    <a:pt x="559" y="466"/>
                    <a:pt x="512" y="528"/>
                    <a:pt x="450" y="528"/>
                  </a:cubicBezTo>
                  <a:cubicBezTo>
                    <a:pt x="388" y="528"/>
                    <a:pt x="310" y="466"/>
                    <a:pt x="279" y="373"/>
                  </a:cubicBezTo>
                  <a:lnTo>
                    <a:pt x="295" y="358"/>
                  </a:lnTo>
                  <a:cubicBezTo>
                    <a:pt x="326" y="280"/>
                    <a:pt x="373" y="141"/>
                    <a:pt x="326" y="63"/>
                  </a:cubicBezTo>
                  <a:cubicBezTo>
                    <a:pt x="317" y="54"/>
                    <a:pt x="307" y="39"/>
                    <a:pt x="292" y="29"/>
                  </a:cubicBezTo>
                  <a:lnTo>
                    <a:pt x="292" y="29"/>
                  </a:lnTo>
                  <a:cubicBezTo>
                    <a:pt x="294" y="33"/>
                    <a:pt x="295" y="39"/>
                    <a:pt x="295" y="48"/>
                  </a:cubicBezTo>
                  <a:cubicBezTo>
                    <a:pt x="326" y="94"/>
                    <a:pt x="295" y="234"/>
                    <a:pt x="248" y="311"/>
                  </a:cubicBezTo>
                  <a:lnTo>
                    <a:pt x="248" y="327"/>
                  </a:lnTo>
                  <a:cubicBezTo>
                    <a:pt x="217" y="280"/>
                    <a:pt x="202" y="187"/>
                    <a:pt x="202" y="125"/>
                  </a:cubicBezTo>
                  <a:cubicBezTo>
                    <a:pt x="202" y="79"/>
                    <a:pt x="217" y="16"/>
                    <a:pt x="248" y="16"/>
                  </a:cubicBezTo>
                  <a:lnTo>
                    <a:pt x="248" y="16"/>
                  </a:lnTo>
                  <a:cubicBezTo>
                    <a:pt x="217" y="16"/>
                    <a:pt x="171" y="63"/>
                    <a:pt x="171" y="141"/>
                  </a:cubicBezTo>
                  <a:cubicBezTo>
                    <a:pt x="171" y="218"/>
                    <a:pt x="202" y="296"/>
                    <a:pt x="233" y="373"/>
                  </a:cubicBezTo>
                  <a:cubicBezTo>
                    <a:pt x="217" y="389"/>
                    <a:pt x="202" y="404"/>
                    <a:pt x="171" y="404"/>
                  </a:cubicBezTo>
                  <a:cubicBezTo>
                    <a:pt x="78" y="404"/>
                    <a:pt x="47" y="234"/>
                    <a:pt x="16" y="156"/>
                  </a:cubicBezTo>
                  <a:lnTo>
                    <a:pt x="0" y="156"/>
                  </a:lnTo>
                  <a:cubicBezTo>
                    <a:pt x="0" y="156"/>
                    <a:pt x="47" y="435"/>
                    <a:pt x="171" y="435"/>
                  </a:cubicBezTo>
                  <a:cubicBezTo>
                    <a:pt x="217" y="435"/>
                    <a:pt x="233" y="404"/>
                    <a:pt x="248" y="389"/>
                  </a:cubicBezTo>
                  <a:cubicBezTo>
                    <a:pt x="295" y="466"/>
                    <a:pt x="373" y="544"/>
                    <a:pt x="450" y="544"/>
                  </a:cubicBezTo>
                  <a:cubicBezTo>
                    <a:pt x="543" y="528"/>
                    <a:pt x="605" y="466"/>
                    <a:pt x="621" y="404"/>
                  </a:cubicBezTo>
                  <a:cubicBezTo>
                    <a:pt x="636" y="435"/>
                    <a:pt x="683" y="451"/>
                    <a:pt x="714" y="451"/>
                  </a:cubicBezTo>
                  <a:cubicBezTo>
                    <a:pt x="838" y="451"/>
                    <a:pt x="915" y="203"/>
                    <a:pt x="915" y="172"/>
                  </a:cubicBezTo>
                  <a:lnTo>
                    <a:pt x="884" y="172"/>
                  </a:lnTo>
                  <a:cubicBezTo>
                    <a:pt x="869" y="249"/>
                    <a:pt x="791" y="435"/>
                    <a:pt x="714" y="435"/>
                  </a:cubicBezTo>
                  <a:cubicBezTo>
                    <a:pt x="698" y="435"/>
                    <a:pt x="667" y="404"/>
                    <a:pt x="636" y="389"/>
                  </a:cubicBezTo>
                  <a:cubicBezTo>
                    <a:pt x="683" y="311"/>
                    <a:pt x="698" y="218"/>
                    <a:pt x="698" y="141"/>
                  </a:cubicBezTo>
                  <a:cubicBezTo>
                    <a:pt x="698" y="48"/>
                    <a:pt x="667"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2919150" y="2253200"/>
              <a:ext cx="27175" cy="7000"/>
            </a:xfrm>
            <a:custGeom>
              <a:rect b="b" l="l" r="r" t="t"/>
              <a:pathLst>
                <a:path extrusionOk="0" h="280" w="1087">
                  <a:moveTo>
                    <a:pt x="1040" y="93"/>
                  </a:moveTo>
                  <a:lnTo>
                    <a:pt x="1040" y="264"/>
                  </a:lnTo>
                  <a:lnTo>
                    <a:pt x="32" y="248"/>
                  </a:lnTo>
                  <a:lnTo>
                    <a:pt x="32" y="93"/>
                  </a:lnTo>
                  <a:close/>
                  <a:moveTo>
                    <a:pt x="1" y="0"/>
                  </a:moveTo>
                  <a:lnTo>
                    <a:pt x="1" y="264"/>
                  </a:lnTo>
                  <a:lnTo>
                    <a:pt x="1086" y="279"/>
                  </a:lnTo>
                  <a:lnTo>
                    <a:pt x="1086" y="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6"/>
            <p:cNvSpPr/>
            <p:nvPr/>
          </p:nvSpPr>
          <p:spPr>
            <a:xfrm>
              <a:off x="2919150" y="2259000"/>
              <a:ext cx="27175" cy="7025"/>
            </a:xfrm>
            <a:custGeom>
              <a:rect b="b" l="l" r="r" t="t"/>
              <a:pathLst>
                <a:path extrusionOk="0" h="281" w="1087">
                  <a:moveTo>
                    <a:pt x="1040" y="94"/>
                  </a:moveTo>
                  <a:lnTo>
                    <a:pt x="1040" y="265"/>
                  </a:lnTo>
                  <a:lnTo>
                    <a:pt x="32" y="249"/>
                  </a:lnTo>
                  <a:lnTo>
                    <a:pt x="32" y="94"/>
                  </a:lnTo>
                  <a:close/>
                  <a:moveTo>
                    <a:pt x="1" y="1"/>
                  </a:moveTo>
                  <a:lnTo>
                    <a:pt x="1" y="265"/>
                  </a:lnTo>
                  <a:lnTo>
                    <a:pt x="1086" y="280"/>
                  </a:lnTo>
                  <a:lnTo>
                    <a:pt x="1086" y="3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6"/>
            <p:cNvSpPr/>
            <p:nvPr/>
          </p:nvSpPr>
          <p:spPr>
            <a:xfrm>
              <a:off x="2919150" y="2265600"/>
              <a:ext cx="27175" cy="6625"/>
            </a:xfrm>
            <a:custGeom>
              <a:rect b="b" l="l" r="r" t="t"/>
              <a:pathLst>
                <a:path extrusionOk="0" h="265" w="1087">
                  <a:moveTo>
                    <a:pt x="1040" y="63"/>
                  </a:moveTo>
                  <a:lnTo>
                    <a:pt x="1040" y="233"/>
                  </a:lnTo>
                  <a:lnTo>
                    <a:pt x="32" y="218"/>
                  </a:lnTo>
                  <a:lnTo>
                    <a:pt x="32" y="63"/>
                  </a:lnTo>
                  <a:close/>
                  <a:moveTo>
                    <a:pt x="1" y="1"/>
                  </a:moveTo>
                  <a:lnTo>
                    <a:pt x="1" y="249"/>
                  </a:lnTo>
                  <a:lnTo>
                    <a:pt x="1086" y="264"/>
                  </a:lnTo>
                  <a:lnTo>
                    <a:pt x="1086" y="1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3170400" y="2273650"/>
              <a:ext cx="24850" cy="23775"/>
            </a:xfrm>
            <a:custGeom>
              <a:rect b="b" l="l" r="r" t="t"/>
              <a:pathLst>
                <a:path extrusionOk="0" h="951" w="994">
                  <a:moveTo>
                    <a:pt x="451" y="20"/>
                  </a:moveTo>
                  <a:cubicBezTo>
                    <a:pt x="575" y="20"/>
                    <a:pt x="699" y="66"/>
                    <a:pt x="776" y="144"/>
                  </a:cubicBezTo>
                  <a:cubicBezTo>
                    <a:pt x="885" y="221"/>
                    <a:pt x="932" y="330"/>
                    <a:pt x="932" y="454"/>
                  </a:cubicBezTo>
                  <a:cubicBezTo>
                    <a:pt x="963" y="671"/>
                    <a:pt x="776" y="842"/>
                    <a:pt x="745" y="904"/>
                  </a:cubicBezTo>
                  <a:lnTo>
                    <a:pt x="63" y="315"/>
                  </a:lnTo>
                  <a:cubicBezTo>
                    <a:pt x="110" y="283"/>
                    <a:pt x="265" y="82"/>
                    <a:pt x="451" y="20"/>
                  </a:cubicBezTo>
                  <a:close/>
                  <a:moveTo>
                    <a:pt x="499" y="1"/>
                  </a:moveTo>
                  <a:cubicBezTo>
                    <a:pt x="479" y="1"/>
                    <a:pt x="457" y="2"/>
                    <a:pt x="435" y="4"/>
                  </a:cubicBezTo>
                  <a:cubicBezTo>
                    <a:pt x="187" y="20"/>
                    <a:pt x="1" y="268"/>
                    <a:pt x="1" y="299"/>
                  </a:cubicBezTo>
                  <a:lnTo>
                    <a:pt x="1" y="315"/>
                  </a:lnTo>
                  <a:lnTo>
                    <a:pt x="745" y="950"/>
                  </a:lnTo>
                  <a:cubicBezTo>
                    <a:pt x="761" y="935"/>
                    <a:pt x="994" y="718"/>
                    <a:pt x="963" y="454"/>
                  </a:cubicBezTo>
                  <a:cubicBezTo>
                    <a:pt x="963" y="315"/>
                    <a:pt x="885" y="190"/>
                    <a:pt x="776" y="128"/>
                  </a:cubicBezTo>
                  <a:cubicBezTo>
                    <a:pt x="698" y="37"/>
                    <a:pt x="609" y="1"/>
                    <a:pt x="4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6"/>
            <p:cNvSpPr/>
            <p:nvPr/>
          </p:nvSpPr>
          <p:spPr>
            <a:xfrm>
              <a:off x="3100225" y="2280725"/>
              <a:ext cx="89600" cy="101600"/>
            </a:xfrm>
            <a:custGeom>
              <a:rect b="b" l="l" r="r" t="t"/>
              <a:pathLst>
                <a:path extrusionOk="0" h="4064" w="3584">
                  <a:moveTo>
                    <a:pt x="2854" y="0"/>
                  </a:moveTo>
                  <a:lnTo>
                    <a:pt x="1" y="3444"/>
                  </a:lnTo>
                  <a:lnTo>
                    <a:pt x="47" y="3459"/>
                  </a:lnTo>
                  <a:lnTo>
                    <a:pt x="2854" y="47"/>
                  </a:lnTo>
                  <a:lnTo>
                    <a:pt x="3552" y="636"/>
                  </a:lnTo>
                  <a:lnTo>
                    <a:pt x="714" y="4048"/>
                  </a:lnTo>
                  <a:lnTo>
                    <a:pt x="761" y="4064"/>
                  </a:lnTo>
                  <a:lnTo>
                    <a:pt x="3583" y="652"/>
                  </a:lnTo>
                  <a:lnTo>
                    <a:pt x="3583" y="636"/>
                  </a:lnTo>
                  <a:lnTo>
                    <a:pt x="28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6"/>
            <p:cNvSpPr/>
            <p:nvPr/>
          </p:nvSpPr>
          <p:spPr>
            <a:xfrm>
              <a:off x="3166525" y="2278775"/>
              <a:ext cx="24850" cy="22525"/>
            </a:xfrm>
            <a:custGeom>
              <a:rect b="b" l="l" r="r" t="t"/>
              <a:pathLst>
                <a:path extrusionOk="0" h="901" w="994">
                  <a:moveTo>
                    <a:pt x="140" y="1"/>
                  </a:moveTo>
                  <a:lnTo>
                    <a:pt x="1" y="172"/>
                  </a:lnTo>
                  <a:lnTo>
                    <a:pt x="885" y="901"/>
                  </a:lnTo>
                  <a:lnTo>
                    <a:pt x="993" y="730"/>
                  </a:lnTo>
                  <a:lnTo>
                    <a:pt x="900" y="854"/>
                  </a:lnTo>
                  <a:lnTo>
                    <a:pt x="78" y="172"/>
                  </a:lnTo>
                  <a:lnTo>
                    <a:pt x="187" y="47"/>
                  </a:lnTo>
                  <a:lnTo>
                    <a:pt x="993" y="730"/>
                  </a:lnTo>
                  <a:lnTo>
                    <a:pt x="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3163825" y="2282675"/>
              <a:ext cx="25225" cy="22500"/>
            </a:xfrm>
            <a:custGeom>
              <a:rect b="b" l="l" r="r" t="t"/>
              <a:pathLst>
                <a:path extrusionOk="0" h="900" w="1009">
                  <a:moveTo>
                    <a:pt x="140" y="47"/>
                  </a:moveTo>
                  <a:lnTo>
                    <a:pt x="946" y="729"/>
                  </a:lnTo>
                  <a:lnTo>
                    <a:pt x="853" y="853"/>
                  </a:lnTo>
                  <a:lnTo>
                    <a:pt x="62" y="171"/>
                  </a:lnTo>
                  <a:lnTo>
                    <a:pt x="140" y="47"/>
                  </a:lnTo>
                  <a:close/>
                  <a:moveTo>
                    <a:pt x="140" y="0"/>
                  </a:moveTo>
                  <a:lnTo>
                    <a:pt x="0" y="171"/>
                  </a:lnTo>
                  <a:lnTo>
                    <a:pt x="869" y="900"/>
                  </a:lnTo>
                  <a:lnTo>
                    <a:pt x="1008" y="729"/>
                  </a:lnTo>
                  <a:lnTo>
                    <a:pt x="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6"/>
            <p:cNvSpPr/>
            <p:nvPr/>
          </p:nvSpPr>
          <p:spPr>
            <a:xfrm>
              <a:off x="3097900" y="2366425"/>
              <a:ext cx="20975" cy="22900"/>
            </a:xfrm>
            <a:custGeom>
              <a:rect b="b" l="l" r="r" t="t"/>
              <a:pathLst>
                <a:path extrusionOk="0" h="916" w="839">
                  <a:moveTo>
                    <a:pt x="249" y="62"/>
                  </a:moveTo>
                  <a:lnTo>
                    <a:pt x="249" y="186"/>
                  </a:lnTo>
                  <a:lnTo>
                    <a:pt x="388" y="171"/>
                  </a:lnTo>
                  <a:lnTo>
                    <a:pt x="388" y="310"/>
                  </a:lnTo>
                  <a:lnTo>
                    <a:pt x="512" y="295"/>
                  </a:lnTo>
                  <a:lnTo>
                    <a:pt x="512" y="419"/>
                  </a:lnTo>
                  <a:lnTo>
                    <a:pt x="652" y="403"/>
                  </a:lnTo>
                  <a:lnTo>
                    <a:pt x="652" y="543"/>
                  </a:lnTo>
                  <a:lnTo>
                    <a:pt x="668" y="543"/>
                  </a:lnTo>
                  <a:lnTo>
                    <a:pt x="792" y="527"/>
                  </a:lnTo>
                  <a:lnTo>
                    <a:pt x="792" y="620"/>
                  </a:lnTo>
                  <a:lnTo>
                    <a:pt x="218" y="791"/>
                  </a:lnTo>
                  <a:lnTo>
                    <a:pt x="32" y="853"/>
                  </a:lnTo>
                  <a:lnTo>
                    <a:pt x="140" y="62"/>
                  </a:lnTo>
                  <a:close/>
                  <a:moveTo>
                    <a:pt x="264" y="0"/>
                  </a:moveTo>
                  <a:lnTo>
                    <a:pt x="140" y="16"/>
                  </a:lnTo>
                  <a:lnTo>
                    <a:pt x="109" y="16"/>
                  </a:lnTo>
                  <a:lnTo>
                    <a:pt x="1" y="915"/>
                  </a:lnTo>
                  <a:lnTo>
                    <a:pt x="838" y="636"/>
                  </a:lnTo>
                  <a:lnTo>
                    <a:pt x="838" y="465"/>
                  </a:lnTo>
                  <a:lnTo>
                    <a:pt x="807" y="465"/>
                  </a:lnTo>
                  <a:lnTo>
                    <a:pt x="699" y="481"/>
                  </a:lnTo>
                  <a:lnTo>
                    <a:pt x="699" y="341"/>
                  </a:lnTo>
                  <a:lnTo>
                    <a:pt x="559" y="357"/>
                  </a:lnTo>
                  <a:lnTo>
                    <a:pt x="559" y="233"/>
                  </a:lnTo>
                  <a:lnTo>
                    <a:pt x="419" y="248"/>
                  </a:lnTo>
                  <a:lnTo>
                    <a:pt x="419" y="109"/>
                  </a:lnTo>
                  <a:lnTo>
                    <a:pt x="295" y="124"/>
                  </a:lnTo>
                  <a:lnTo>
                    <a:pt x="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6"/>
            <p:cNvSpPr/>
            <p:nvPr/>
          </p:nvSpPr>
          <p:spPr>
            <a:xfrm>
              <a:off x="3098300" y="2379600"/>
              <a:ext cx="8150" cy="8550"/>
            </a:xfrm>
            <a:custGeom>
              <a:rect b="b" l="l" r="r" t="t"/>
              <a:pathLst>
                <a:path extrusionOk="0" h="342" w="326">
                  <a:moveTo>
                    <a:pt x="78" y="78"/>
                  </a:moveTo>
                  <a:lnTo>
                    <a:pt x="248" y="249"/>
                  </a:lnTo>
                  <a:lnTo>
                    <a:pt x="47" y="311"/>
                  </a:lnTo>
                  <a:lnTo>
                    <a:pt x="47" y="311"/>
                  </a:lnTo>
                  <a:lnTo>
                    <a:pt x="78" y="78"/>
                  </a:lnTo>
                  <a:close/>
                  <a:moveTo>
                    <a:pt x="47" y="0"/>
                  </a:moveTo>
                  <a:lnTo>
                    <a:pt x="0" y="342"/>
                  </a:lnTo>
                  <a:lnTo>
                    <a:pt x="326" y="249"/>
                  </a:lnTo>
                  <a:lnTo>
                    <a:pt x="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a:off x="3109925" y="2295075"/>
              <a:ext cx="59350" cy="70975"/>
            </a:xfrm>
            <a:custGeom>
              <a:rect b="b" l="l" r="r" t="t"/>
              <a:pathLst>
                <a:path extrusionOk="0" h="2839" w="2374">
                  <a:moveTo>
                    <a:pt x="2373" y="0"/>
                  </a:moveTo>
                  <a:cubicBezTo>
                    <a:pt x="2156" y="217"/>
                    <a:pt x="1939" y="450"/>
                    <a:pt x="1753" y="683"/>
                  </a:cubicBezTo>
                  <a:cubicBezTo>
                    <a:pt x="1536" y="915"/>
                    <a:pt x="1334" y="1148"/>
                    <a:pt x="1148" y="1381"/>
                  </a:cubicBezTo>
                  <a:cubicBezTo>
                    <a:pt x="947" y="1613"/>
                    <a:pt x="760" y="1862"/>
                    <a:pt x="559" y="2094"/>
                  </a:cubicBezTo>
                  <a:cubicBezTo>
                    <a:pt x="373" y="2342"/>
                    <a:pt x="171" y="2575"/>
                    <a:pt x="0" y="2839"/>
                  </a:cubicBezTo>
                  <a:cubicBezTo>
                    <a:pt x="218" y="2606"/>
                    <a:pt x="404" y="2389"/>
                    <a:pt x="621" y="2156"/>
                  </a:cubicBezTo>
                  <a:cubicBezTo>
                    <a:pt x="838" y="1924"/>
                    <a:pt x="1024" y="1691"/>
                    <a:pt x="1226" y="1458"/>
                  </a:cubicBezTo>
                  <a:cubicBezTo>
                    <a:pt x="1412" y="1226"/>
                    <a:pt x="1613" y="977"/>
                    <a:pt x="1800" y="745"/>
                  </a:cubicBezTo>
                  <a:cubicBezTo>
                    <a:pt x="2001" y="481"/>
                    <a:pt x="2187" y="249"/>
                    <a:pt x="2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a:off x="3118075" y="2301675"/>
              <a:ext cx="59350" cy="70975"/>
            </a:xfrm>
            <a:custGeom>
              <a:rect b="b" l="l" r="r" t="t"/>
              <a:pathLst>
                <a:path extrusionOk="0" h="2839" w="2374">
                  <a:moveTo>
                    <a:pt x="2373" y="0"/>
                  </a:moveTo>
                  <a:lnTo>
                    <a:pt x="2373" y="0"/>
                  </a:lnTo>
                  <a:cubicBezTo>
                    <a:pt x="2156" y="217"/>
                    <a:pt x="1939" y="450"/>
                    <a:pt x="1753" y="682"/>
                  </a:cubicBezTo>
                  <a:cubicBezTo>
                    <a:pt x="1536" y="915"/>
                    <a:pt x="1349" y="1148"/>
                    <a:pt x="1148" y="1380"/>
                  </a:cubicBezTo>
                  <a:cubicBezTo>
                    <a:pt x="962" y="1613"/>
                    <a:pt x="760" y="1877"/>
                    <a:pt x="574" y="2109"/>
                  </a:cubicBezTo>
                  <a:cubicBezTo>
                    <a:pt x="372" y="2357"/>
                    <a:pt x="186" y="2590"/>
                    <a:pt x="0" y="2838"/>
                  </a:cubicBezTo>
                  <a:cubicBezTo>
                    <a:pt x="217" y="2606"/>
                    <a:pt x="419" y="2388"/>
                    <a:pt x="621" y="2156"/>
                  </a:cubicBezTo>
                  <a:cubicBezTo>
                    <a:pt x="838" y="1923"/>
                    <a:pt x="1039" y="1691"/>
                    <a:pt x="1225" y="1458"/>
                  </a:cubicBezTo>
                  <a:cubicBezTo>
                    <a:pt x="1427" y="1225"/>
                    <a:pt x="1613" y="977"/>
                    <a:pt x="1815" y="744"/>
                  </a:cubicBezTo>
                  <a:cubicBezTo>
                    <a:pt x="2001" y="496"/>
                    <a:pt x="2203" y="264"/>
                    <a:pt x="2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6"/>
            <p:cNvSpPr/>
            <p:nvPr/>
          </p:nvSpPr>
          <p:spPr>
            <a:xfrm>
              <a:off x="3251825" y="2117875"/>
              <a:ext cx="215225" cy="215225"/>
            </a:xfrm>
            <a:custGeom>
              <a:rect b="b" l="l" r="r" t="t"/>
              <a:pathLst>
                <a:path extrusionOk="0" h="8609" w="8609">
                  <a:moveTo>
                    <a:pt x="3770" y="0"/>
                  </a:moveTo>
                  <a:lnTo>
                    <a:pt x="3677" y="869"/>
                  </a:lnTo>
                  <a:cubicBezTo>
                    <a:pt x="3211" y="947"/>
                    <a:pt x="2762" y="1117"/>
                    <a:pt x="2374" y="1365"/>
                  </a:cubicBezTo>
                  <a:lnTo>
                    <a:pt x="1769" y="822"/>
                  </a:lnTo>
                  <a:lnTo>
                    <a:pt x="901" y="1660"/>
                  </a:lnTo>
                  <a:lnTo>
                    <a:pt x="1397" y="2296"/>
                  </a:lnTo>
                  <a:cubicBezTo>
                    <a:pt x="1118" y="2684"/>
                    <a:pt x="916" y="3133"/>
                    <a:pt x="823" y="3614"/>
                  </a:cubicBezTo>
                  <a:lnTo>
                    <a:pt x="47" y="3661"/>
                  </a:lnTo>
                  <a:lnTo>
                    <a:pt x="1" y="4855"/>
                  </a:lnTo>
                  <a:lnTo>
                    <a:pt x="776" y="4933"/>
                  </a:lnTo>
                  <a:cubicBezTo>
                    <a:pt x="854" y="5429"/>
                    <a:pt x="1056" y="5894"/>
                    <a:pt x="1319" y="6297"/>
                  </a:cubicBezTo>
                  <a:lnTo>
                    <a:pt x="823" y="6856"/>
                  </a:lnTo>
                  <a:lnTo>
                    <a:pt x="1660" y="7724"/>
                  </a:lnTo>
                  <a:lnTo>
                    <a:pt x="2250" y="7243"/>
                  </a:lnTo>
                  <a:cubicBezTo>
                    <a:pt x="2669" y="7523"/>
                    <a:pt x="3103" y="7709"/>
                    <a:pt x="3599" y="7786"/>
                  </a:cubicBezTo>
                  <a:lnTo>
                    <a:pt x="3630" y="8562"/>
                  </a:lnTo>
                  <a:lnTo>
                    <a:pt x="4840" y="8608"/>
                  </a:lnTo>
                  <a:lnTo>
                    <a:pt x="4917" y="7786"/>
                  </a:lnTo>
                  <a:cubicBezTo>
                    <a:pt x="5367" y="7709"/>
                    <a:pt x="5817" y="7523"/>
                    <a:pt x="6205" y="7243"/>
                  </a:cubicBezTo>
                  <a:lnTo>
                    <a:pt x="6825" y="7802"/>
                  </a:lnTo>
                  <a:lnTo>
                    <a:pt x="7694" y="6980"/>
                  </a:lnTo>
                  <a:lnTo>
                    <a:pt x="7135" y="6297"/>
                  </a:lnTo>
                  <a:cubicBezTo>
                    <a:pt x="7399" y="5910"/>
                    <a:pt x="7570" y="5475"/>
                    <a:pt x="7647" y="5041"/>
                  </a:cubicBezTo>
                  <a:lnTo>
                    <a:pt x="8578" y="4917"/>
                  </a:lnTo>
                  <a:lnTo>
                    <a:pt x="8609" y="3738"/>
                  </a:lnTo>
                  <a:lnTo>
                    <a:pt x="7694" y="3645"/>
                  </a:lnTo>
                  <a:cubicBezTo>
                    <a:pt x="7616" y="3195"/>
                    <a:pt x="7446" y="2761"/>
                    <a:pt x="7197" y="2404"/>
                  </a:cubicBezTo>
                  <a:lnTo>
                    <a:pt x="7802" y="1738"/>
                  </a:lnTo>
                  <a:lnTo>
                    <a:pt x="6965" y="869"/>
                  </a:lnTo>
                  <a:lnTo>
                    <a:pt x="6251" y="1443"/>
                  </a:lnTo>
                  <a:cubicBezTo>
                    <a:pt x="5864" y="1195"/>
                    <a:pt x="5460" y="1009"/>
                    <a:pt x="5011" y="900"/>
                  </a:cubicBezTo>
                  <a:lnTo>
                    <a:pt x="4964" y="31"/>
                  </a:lnTo>
                  <a:lnTo>
                    <a:pt x="37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6"/>
            <p:cNvSpPr/>
            <p:nvPr/>
          </p:nvSpPr>
          <p:spPr>
            <a:xfrm>
              <a:off x="3330150" y="2188825"/>
              <a:ext cx="4300" cy="88425"/>
            </a:xfrm>
            <a:custGeom>
              <a:rect b="b" l="l" r="r" t="t"/>
              <a:pathLst>
                <a:path extrusionOk="0" h="3537" w="172">
                  <a:moveTo>
                    <a:pt x="125" y="47"/>
                  </a:moveTo>
                  <a:lnTo>
                    <a:pt x="125" y="3490"/>
                  </a:lnTo>
                  <a:lnTo>
                    <a:pt x="16" y="3490"/>
                  </a:lnTo>
                  <a:lnTo>
                    <a:pt x="16" y="47"/>
                  </a:lnTo>
                  <a:close/>
                  <a:moveTo>
                    <a:pt x="1" y="1"/>
                  </a:moveTo>
                  <a:lnTo>
                    <a:pt x="1" y="3537"/>
                  </a:lnTo>
                  <a:lnTo>
                    <a:pt x="172" y="3537"/>
                  </a:lnTo>
                  <a:lnTo>
                    <a:pt x="1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6"/>
            <p:cNvSpPr/>
            <p:nvPr/>
          </p:nvSpPr>
          <p:spPr>
            <a:xfrm>
              <a:off x="3333250" y="2190775"/>
              <a:ext cx="62850" cy="42675"/>
            </a:xfrm>
            <a:custGeom>
              <a:rect b="b" l="l" r="r" t="t"/>
              <a:pathLst>
                <a:path extrusionOk="0" h="1707" w="2514">
                  <a:moveTo>
                    <a:pt x="2436" y="47"/>
                  </a:moveTo>
                  <a:lnTo>
                    <a:pt x="1614" y="853"/>
                  </a:lnTo>
                  <a:lnTo>
                    <a:pt x="2436" y="1675"/>
                  </a:lnTo>
                  <a:lnTo>
                    <a:pt x="48" y="1675"/>
                  </a:lnTo>
                  <a:lnTo>
                    <a:pt x="48" y="47"/>
                  </a:lnTo>
                  <a:close/>
                  <a:moveTo>
                    <a:pt x="1" y="0"/>
                  </a:moveTo>
                  <a:lnTo>
                    <a:pt x="1" y="1706"/>
                  </a:lnTo>
                  <a:lnTo>
                    <a:pt x="2514" y="1706"/>
                  </a:lnTo>
                  <a:lnTo>
                    <a:pt x="1660" y="853"/>
                  </a:lnTo>
                  <a:lnTo>
                    <a:pt x="2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6"/>
            <p:cNvSpPr/>
            <p:nvPr/>
          </p:nvSpPr>
          <p:spPr>
            <a:xfrm>
              <a:off x="2948225" y="2535850"/>
              <a:ext cx="395925" cy="25225"/>
            </a:xfrm>
            <a:custGeom>
              <a:rect b="b" l="l" r="r" t="t"/>
              <a:pathLst>
                <a:path extrusionOk="0" h="1009" w="15837">
                  <a:moveTo>
                    <a:pt x="1" y="1"/>
                  </a:moveTo>
                  <a:lnTo>
                    <a:pt x="1" y="1009"/>
                  </a:lnTo>
                  <a:lnTo>
                    <a:pt x="15836" y="1009"/>
                  </a:lnTo>
                  <a:lnTo>
                    <a:pt x="15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6"/>
            <p:cNvSpPr/>
            <p:nvPr/>
          </p:nvSpPr>
          <p:spPr>
            <a:xfrm>
              <a:off x="2948225" y="2535475"/>
              <a:ext cx="395925" cy="26375"/>
            </a:xfrm>
            <a:custGeom>
              <a:rect b="b" l="l" r="r" t="t"/>
              <a:pathLst>
                <a:path extrusionOk="0" h="1055" w="15837">
                  <a:moveTo>
                    <a:pt x="1" y="0"/>
                  </a:moveTo>
                  <a:lnTo>
                    <a:pt x="1" y="16"/>
                  </a:lnTo>
                  <a:lnTo>
                    <a:pt x="1" y="1024"/>
                  </a:lnTo>
                  <a:lnTo>
                    <a:pt x="1" y="1055"/>
                  </a:lnTo>
                  <a:lnTo>
                    <a:pt x="16" y="1055"/>
                  </a:lnTo>
                  <a:lnTo>
                    <a:pt x="15836" y="1024"/>
                  </a:lnTo>
                  <a:lnTo>
                    <a:pt x="32" y="1008"/>
                  </a:lnTo>
                  <a:lnTo>
                    <a:pt x="32" y="1008"/>
                  </a:lnTo>
                  <a:lnTo>
                    <a:pt x="32" y="47"/>
                  </a:lnTo>
                  <a:lnTo>
                    <a:pt x="7926" y="47"/>
                  </a:lnTo>
                  <a:lnTo>
                    <a:pt x="15836" y="16"/>
                  </a:lnTo>
                  <a:lnTo>
                    <a:pt x="79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6"/>
            <p:cNvSpPr/>
            <p:nvPr/>
          </p:nvSpPr>
          <p:spPr>
            <a:xfrm>
              <a:off x="2952900" y="2540500"/>
              <a:ext cx="255925" cy="15925"/>
            </a:xfrm>
            <a:custGeom>
              <a:rect b="b" l="l" r="r" t="t"/>
              <a:pathLst>
                <a:path extrusionOk="0" h="637" w="10237">
                  <a:moveTo>
                    <a:pt x="0" y="1"/>
                  </a:moveTo>
                  <a:lnTo>
                    <a:pt x="0" y="637"/>
                  </a:lnTo>
                  <a:lnTo>
                    <a:pt x="10236" y="637"/>
                  </a:lnTo>
                  <a:lnTo>
                    <a:pt x="10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6"/>
            <p:cNvSpPr/>
            <p:nvPr/>
          </p:nvSpPr>
          <p:spPr>
            <a:xfrm>
              <a:off x="2952900" y="2540500"/>
              <a:ext cx="25600" cy="16325"/>
            </a:xfrm>
            <a:custGeom>
              <a:rect b="b" l="l" r="r" t="t"/>
              <a:pathLst>
                <a:path extrusionOk="0" h="653" w="1024">
                  <a:moveTo>
                    <a:pt x="512" y="1"/>
                  </a:moveTo>
                  <a:lnTo>
                    <a:pt x="0" y="652"/>
                  </a:lnTo>
                  <a:lnTo>
                    <a:pt x="527"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6"/>
            <p:cNvSpPr/>
            <p:nvPr/>
          </p:nvSpPr>
          <p:spPr>
            <a:xfrm>
              <a:off x="2978475" y="2540500"/>
              <a:ext cx="26000" cy="16325"/>
            </a:xfrm>
            <a:custGeom>
              <a:rect b="b" l="l" r="r" t="t"/>
              <a:pathLst>
                <a:path extrusionOk="0" h="653" w="1040">
                  <a:moveTo>
                    <a:pt x="513" y="1"/>
                  </a:moveTo>
                  <a:lnTo>
                    <a:pt x="1" y="652"/>
                  </a:lnTo>
                  <a:lnTo>
                    <a:pt x="528" y="652"/>
                  </a:lnTo>
                  <a:lnTo>
                    <a:pt x="10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6"/>
            <p:cNvSpPr/>
            <p:nvPr/>
          </p:nvSpPr>
          <p:spPr>
            <a:xfrm>
              <a:off x="3004450" y="2540500"/>
              <a:ext cx="25625" cy="16325"/>
            </a:xfrm>
            <a:custGeom>
              <a:rect b="b" l="l" r="r" t="t"/>
              <a:pathLst>
                <a:path extrusionOk="0" h="653" w="1025">
                  <a:moveTo>
                    <a:pt x="482" y="1"/>
                  </a:moveTo>
                  <a:lnTo>
                    <a:pt x="1" y="652"/>
                  </a:lnTo>
                  <a:lnTo>
                    <a:pt x="513"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6"/>
            <p:cNvSpPr/>
            <p:nvPr/>
          </p:nvSpPr>
          <p:spPr>
            <a:xfrm>
              <a:off x="3029650" y="2540500"/>
              <a:ext cx="25625" cy="16325"/>
            </a:xfrm>
            <a:custGeom>
              <a:rect b="b" l="l" r="r" t="t"/>
              <a:pathLst>
                <a:path extrusionOk="0" h="653" w="1025">
                  <a:moveTo>
                    <a:pt x="497" y="1"/>
                  </a:moveTo>
                  <a:lnTo>
                    <a:pt x="1" y="652"/>
                  </a:lnTo>
                  <a:lnTo>
                    <a:pt x="544" y="652"/>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6"/>
            <p:cNvSpPr/>
            <p:nvPr/>
          </p:nvSpPr>
          <p:spPr>
            <a:xfrm>
              <a:off x="3055250" y="2540500"/>
              <a:ext cx="25625" cy="16325"/>
            </a:xfrm>
            <a:custGeom>
              <a:rect b="b" l="l" r="r" t="t"/>
              <a:pathLst>
                <a:path extrusionOk="0" h="653" w="1025">
                  <a:moveTo>
                    <a:pt x="497" y="1"/>
                  </a:moveTo>
                  <a:lnTo>
                    <a:pt x="1" y="652"/>
                  </a:lnTo>
                  <a:lnTo>
                    <a:pt x="528"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6"/>
            <p:cNvSpPr/>
            <p:nvPr/>
          </p:nvSpPr>
          <p:spPr>
            <a:xfrm>
              <a:off x="3080850" y="2540500"/>
              <a:ext cx="25600" cy="16325"/>
            </a:xfrm>
            <a:custGeom>
              <a:rect b="b" l="l" r="r" t="t"/>
              <a:pathLst>
                <a:path extrusionOk="0" h="653" w="1024">
                  <a:moveTo>
                    <a:pt x="512" y="1"/>
                  </a:moveTo>
                  <a:lnTo>
                    <a:pt x="0" y="652"/>
                  </a:lnTo>
                  <a:lnTo>
                    <a:pt x="528"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6"/>
            <p:cNvSpPr/>
            <p:nvPr/>
          </p:nvSpPr>
          <p:spPr>
            <a:xfrm>
              <a:off x="3106425" y="2540500"/>
              <a:ext cx="26000" cy="16325"/>
            </a:xfrm>
            <a:custGeom>
              <a:rect b="b" l="l" r="r" t="t"/>
              <a:pathLst>
                <a:path extrusionOk="0" h="653" w="1040">
                  <a:moveTo>
                    <a:pt x="513" y="1"/>
                  </a:moveTo>
                  <a:lnTo>
                    <a:pt x="1" y="652"/>
                  </a:lnTo>
                  <a:lnTo>
                    <a:pt x="528" y="652"/>
                  </a:lnTo>
                  <a:lnTo>
                    <a:pt x="10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6"/>
            <p:cNvSpPr/>
            <p:nvPr/>
          </p:nvSpPr>
          <p:spPr>
            <a:xfrm>
              <a:off x="3132425" y="2540500"/>
              <a:ext cx="25600" cy="16325"/>
            </a:xfrm>
            <a:custGeom>
              <a:rect b="b" l="l" r="r" t="t"/>
              <a:pathLst>
                <a:path extrusionOk="0" h="653" w="1024">
                  <a:moveTo>
                    <a:pt x="481" y="1"/>
                  </a:moveTo>
                  <a:lnTo>
                    <a:pt x="0" y="652"/>
                  </a:lnTo>
                  <a:lnTo>
                    <a:pt x="512"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6"/>
            <p:cNvSpPr/>
            <p:nvPr/>
          </p:nvSpPr>
          <p:spPr>
            <a:xfrm>
              <a:off x="3157625" y="2540500"/>
              <a:ext cx="25600" cy="16325"/>
            </a:xfrm>
            <a:custGeom>
              <a:rect b="b" l="l" r="r" t="t"/>
              <a:pathLst>
                <a:path extrusionOk="0" h="653" w="1024">
                  <a:moveTo>
                    <a:pt x="496" y="1"/>
                  </a:moveTo>
                  <a:lnTo>
                    <a:pt x="0" y="652"/>
                  </a:lnTo>
                  <a:lnTo>
                    <a:pt x="543"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6"/>
            <p:cNvSpPr/>
            <p:nvPr/>
          </p:nvSpPr>
          <p:spPr>
            <a:xfrm>
              <a:off x="3183200" y="2540500"/>
              <a:ext cx="25625" cy="16325"/>
            </a:xfrm>
            <a:custGeom>
              <a:rect b="b" l="l" r="r" t="t"/>
              <a:pathLst>
                <a:path extrusionOk="0" h="653" w="1025">
                  <a:moveTo>
                    <a:pt x="497" y="1"/>
                  </a:moveTo>
                  <a:lnTo>
                    <a:pt x="1" y="652"/>
                  </a:lnTo>
                  <a:lnTo>
                    <a:pt x="528" y="652"/>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6"/>
            <p:cNvSpPr/>
            <p:nvPr/>
          </p:nvSpPr>
          <p:spPr>
            <a:xfrm>
              <a:off x="3208800" y="2556400"/>
              <a:ext cx="25" cy="425"/>
            </a:xfrm>
            <a:custGeom>
              <a:rect b="b" l="l" r="r" t="t"/>
              <a:pathLst>
                <a:path extrusionOk="0" h="17" w="1">
                  <a:moveTo>
                    <a:pt x="0" y="16"/>
                  </a:move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6"/>
            <p:cNvSpPr/>
            <p:nvPr/>
          </p:nvSpPr>
          <p:spPr>
            <a:xfrm>
              <a:off x="3108375" y="2571525"/>
              <a:ext cx="6625" cy="10100"/>
            </a:xfrm>
            <a:custGeom>
              <a:rect b="b" l="l" r="r" t="t"/>
              <a:pathLst>
                <a:path extrusionOk="0" h="404" w="265">
                  <a:moveTo>
                    <a:pt x="156" y="63"/>
                  </a:moveTo>
                  <a:cubicBezTo>
                    <a:pt x="202" y="63"/>
                    <a:pt x="218" y="94"/>
                    <a:pt x="218" y="125"/>
                  </a:cubicBezTo>
                  <a:cubicBezTo>
                    <a:pt x="218" y="171"/>
                    <a:pt x="202" y="187"/>
                    <a:pt x="156" y="187"/>
                  </a:cubicBezTo>
                  <a:lnTo>
                    <a:pt x="78" y="187"/>
                  </a:lnTo>
                  <a:lnTo>
                    <a:pt x="78" y="63"/>
                  </a:lnTo>
                  <a:close/>
                  <a:moveTo>
                    <a:pt x="47" y="1"/>
                  </a:moveTo>
                  <a:cubicBezTo>
                    <a:pt x="31" y="1"/>
                    <a:pt x="0" y="16"/>
                    <a:pt x="0" y="32"/>
                  </a:cubicBezTo>
                  <a:lnTo>
                    <a:pt x="0" y="357"/>
                  </a:lnTo>
                  <a:cubicBezTo>
                    <a:pt x="0" y="388"/>
                    <a:pt x="31" y="404"/>
                    <a:pt x="47" y="404"/>
                  </a:cubicBezTo>
                  <a:cubicBezTo>
                    <a:pt x="62" y="404"/>
                    <a:pt x="78" y="388"/>
                    <a:pt x="78" y="357"/>
                  </a:cubicBezTo>
                  <a:lnTo>
                    <a:pt x="78" y="249"/>
                  </a:lnTo>
                  <a:lnTo>
                    <a:pt x="156" y="249"/>
                  </a:lnTo>
                  <a:cubicBezTo>
                    <a:pt x="218" y="249"/>
                    <a:pt x="264" y="171"/>
                    <a:pt x="264" y="109"/>
                  </a:cubicBezTo>
                  <a:cubicBezTo>
                    <a:pt x="264" y="47"/>
                    <a:pt x="218" y="1"/>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6"/>
            <p:cNvSpPr/>
            <p:nvPr/>
          </p:nvSpPr>
          <p:spPr>
            <a:xfrm>
              <a:off x="3116525" y="2570750"/>
              <a:ext cx="7375" cy="10500"/>
            </a:xfrm>
            <a:custGeom>
              <a:rect b="b" l="l" r="r" t="t"/>
              <a:pathLst>
                <a:path extrusionOk="0" h="420" w="295">
                  <a:moveTo>
                    <a:pt x="140" y="109"/>
                  </a:moveTo>
                  <a:cubicBezTo>
                    <a:pt x="186" y="109"/>
                    <a:pt x="202" y="125"/>
                    <a:pt x="202" y="156"/>
                  </a:cubicBezTo>
                  <a:cubicBezTo>
                    <a:pt x="202" y="187"/>
                    <a:pt x="186" y="218"/>
                    <a:pt x="140" y="218"/>
                  </a:cubicBezTo>
                  <a:lnTo>
                    <a:pt x="62" y="218"/>
                  </a:lnTo>
                  <a:lnTo>
                    <a:pt x="62" y="109"/>
                  </a:lnTo>
                  <a:close/>
                  <a:moveTo>
                    <a:pt x="47" y="1"/>
                  </a:moveTo>
                  <a:cubicBezTo>
                    <a:pt x="31" y="1"/>
                    <a:pt x="0" y="16"/>
                    <a:pt x="0" y="47"/>
                  </a:cubicBezTo>
                  <a:lnTo>
                    <a:pt x="0" y="373"/>
                  </a:lnTo>
                  <a:cubicBezTo>
                    <a:pt x="0" y="388"/>
                    <a:pt x="31" y="404"/>
                    <a:pt x="47" y="404"/>
                  </a:cubicBezTo>
                  <a:cubicBezTo>
                    <a:pt x="62" y="404"/>
                    <a:pt x="78" y="388"/>
                    <a:pt x="78" y="373"/>
                  </a:cubicBezTo>
                  <a:lnTo>
                    <a:pt x="78" y="249"/>
                  </a:lnTo>
                  <a:lnTo>
                    <a:pt x="140" y="249"/>
                  </a:lnTo>
                  <a:cubicBezTo>
                    <a:pt x="155" y="249"/>
                    <a:pt x="155" y="280"/>
                    <a:pt x="186" y="280"/>
                  </a:cubicBezTo>
                  <a:lnTo>
                    <a:pt x="202" y="295"/>
                  </a:lnTo>
                  <a:lnTo>
                    <a:pt x="202" y="311"/>
                  </a:lnTo>
                  <a:cubicBezTo>
                    <a:pt x="202" y="357"/>
                    <a:pt x="217" y="373"/>
                    <a:pt x="217" y="388"/>
                  </a:cubicBezTo>
                  <a:lnTo>
                    <a:pt x="233" y="419"/>
                  </a:lnTo>
                  <a:lnTo>
                    <a:pt x="279" y="419"/>
                  </a:lnTo>
                  <a:cubicBezTo>
                    <a:pt x="295" y="419"/>
                    <a:pt x="295" y="388"/>
                    <a:pt x="295" y="373"/>
                  </a:cubicBezTo>
                  <a:cubicBezTo>
                    <a:pt x="279" y="373"/>
                    <a:pt x="279" y="357"/>
                    <a:pt x="264" y="342"/>
                  </a:cubicBezTo>
                  <a:lnTo>
                    <a:pt x="264" y="295"/>
                  </a:lnTo>
                  <a:cubicBezTo>
                    <a:pt x="264" y="280"/>
                    <a:pt x="264" y="264"/>
                    <a:pt x="233" y="233"/>
                  </a:cubicBezTo>
                  <a:lnTo>
                    <a:pt x="217" y="218"/>
                  </a:lnTo>
                  <a:cubicBezTo>
                    <a:pt x="233" y="202"/>
                    <a:pt x="264" y="156"/>
                    <a:pt x="264" y="125"/>
                  </a:cubicBezTo>
                  <a:cubicBezTo>
                    <a:pt x="264" y="63"/>
                    <a:pt x="217" y="1"/>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6"/>
            <p:cNvSpPr/>
            <p:nvPr/>
          </p:nvSpPr>
          <p:spPr>
            <a:xfrm>
              <a:off x="3125050" y="2571525"/>
              <a:ext cx="10500" cy="10100"/>
            </a:xfrm>
            <a:custGeom>
              <a:rect b="b" l="l" r="r" t="t"/>
              <a:pathLst>
                <a:path extrusionOk="0" h="404" w="420">
                  <a:moveTo>
                    <a:pt x="225" y="47"/>
                  </a:moveTo>
                  <a:cubicBezTo>
                    <a:pt x="256" y="47"/>
                    <a:pt x="287" y="63"/>
                    <a:pt x="311" y="94"/>
                  </a:cubicBezTo>
                  <a:cubicBezTo>
                    <a:pt x="326" y="109"/>
                    <a:pt x="342" y="156"/>
                    <a:pt x="342" y="187"/>
                  </a:cubicBezTo>
                  <a:cubicBezTo>
                    <a:pt x="342" y="233"/>
                    <a:pt x="326" y="264"/>
                    <a:pt x="326" y="280"/>
                  </a:cubicBezTo>
                  <a:lnTo>
                    <a:pt x="311" y="311"/>
                  </a:lnTo>
                  <a:cubicBezTo>
                    <a:pt x="285" y="324"/>
                    <a:pt x="256" y="331"/>
                    <a:pt x="230" y="331"/>
                  </a:cubicBezTo>
                  <a:cubicBezTo>
                    <a:pt x="192" y="331"/>
                    <a:pt x="158" y="316"/>
                    <a:pt x="140" y="280"/>
                  </a:cubicBezTo>
                  <a:cubicBezTo>
                    <a:pt x="78" y="233"/>
                    <a:pt x="78" y="156"/>
                    <a:pt x="140" y="94"/>
                  </a:cubicBezTo>
                  <a:cubicBezTo>
                    <a:pt x="163" y="63"/>
                    <a:pt x="194" y="47"/>
                    <a:pt x="225" y="47"/>
                  </a:cubicBezTo>
                  <a:close/>
                  <a:moveTo>
                    <a:pt x="217" y="1"/>
                  </a:moveTo>
                  <a:cubicBezTo>
                    <a:pt x="171" y="1"/>
                    <a:pt x="109" y="16"/>
                    <a:pt x="78" y="47"/>
                  </a:cubicBezTo>
                  <a:cubicBezTo>
                    <a:pt x="0" y="125"/>
                    <a:pt x="0" y="264"/>
                    <a:pt x="78" y="342"/>
                  </a:cubicBezTo>
                  <a:cubicBezTo>
                    <a:pt x="109" y="388"/>
                    <a:pt x="155" y="404"/>
                    <a:pt x="217" y="404"/>
                  </a:cubicBezTo>
                  <a:cubicBezTo>
                    <a:pt x="264" y="404"/>
                    <a:pt x="311" y="388"/>
                    <a:pt x="342" y="342"/>
                  </a:cubicBezTo>
                  <a:cubicBezTo>
                    <a:pt x="419" y="264"/>
                    <a:pt x="419" y="125"/>
                    <a:pt x="342" y="47"/>
                  </a:cubicBezTo>
                  <a:cubicBezTo>
                    <a:pt x="311" y="16"/>
                    <a:pt x="264"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6"/>
            <p:cNvSpPr/>
            <p:nvPr/>
          </p:nvSpPr>
          <p:spPr>
            <a:xfrm>
              <a:off x="3137075" y="2570750"/>
              <a:ext cx="9325" cy="9650"/>
            </a:xfrm>
            <a:custGeom>
              <a:rect b="b" l="l" r="r" t="t"/>
              <a:pathLst>
                <a:path extrusionOk="0" h="386" w="373">
                  <a:moveTo>
                    <a:pt x="217" y="1"/>
                  </a:moveTo>
                  <a:cubicBezTo>
                    <a:pt x="93" y="1"/>
                    <a:pt x="0" y="94"/>
                    <a:pt x="0" y="218"/>
                  </a:cubicBezTo>
                  <a:cubicBezTo>
                    <a:pt x="0" y="310"/>
                    <a:pt x="52" y="386"/>
                    <a:pt x="130" y="386"/>
                  </a:cubicBezTo>
                  <a:cubicBezTo>
                    <a:pt x="156" y="386"/>
                    <a:pt x="186" y="377"/>
                    <a:pt x="217" y="357"/>
                  </a:cubicBezTo>
                  <a:cubicBezTo>
                    <a:pt x="279" y="357"/>
                    <a:pt x="310" y="357"/>
                    <a:pt x="357" y="311"/>
                  </a:cubicBezTo>
                  <a:cubicBezTo>
                    <a:pt x="357" y="311"/>
                    <a:pt x="372" y="295"/>
                    <a:pt x="357" y="280"/>
                  </a:cubicBezTo>
                  <a:cubicBezTo>
                    <a:pt x="357" y="280"/>
                    <a:pt x="343" y="266"/>
                    <a:pt x="329" y="266"/>
                  </a:cubicBezTo>
                  <a:cubicBezTo>
                    <a:pt x="322" y="266"/>
                    <a:pt x="315" y="269"/>
                    <a:pt x="310" y="280"/>
                  </a:cubicBezTo>
                  <a:cubicBezTo>
                    <a:pt x="279" y="295"/>
                    <a:pt x="248" y="311"/>
                    <a:pt x="217" y="311"/>
                  </a:cubicBezTo>
                  <a:cubicBezTo>
                    <a:pt x="171" y="311"/>
                    <a:pt x="140" y="295"/>
                    <a:pt x="124" y="280"/>
                  </a:cubicBezTo>
                  <a:cubicBezTo>
                    <a:pt x="62" y="218"/>
                    <a:pt x="62" y="140"/>
                    <a:pt x="124" y="78"/>
                  </a:cubicBezTo>
                  <a:cubicBezTo>
                    <a:pt x="140" y="63"/>
                    <a:pt x="171" y="47"/>
                    <a:pt x="217" y="47"/>
                  </a:cubicBezTo>
                  <a:cubicBezTo>
                    <a:pt x="248" y="47"/>
                    <a:pt x="295" y="63"/>
                    <a:pt x="310" y="78"/>
                  </a:cubicBezTo>
                  <a:cubicBezTo>
                    <a:pt x="310" y="86"/>
                    <a:pt x="314" y="90"/>
                    <a:pt x="322" y="90"/>
                  </a:cubicBezTo>
                  <a:cubicBezTo>
                    <a:pt x="330" y="90"/>
                    <a:pt x="341" y="86"/>
                    <a:pt x="357" y="78"/>
                  </a:cubicBezTo>
                  <a:cubicBezTo>
                    <a:pt x="372" y="78"/>
                    <a:pt x="372" y="63"/>
                    <a:pt x="357" y="47"/>
                  </a:cubicBezTo>
                  <a:cubicBezTo>
                    <a:pt x="310" y="32"/>
                    <a:pt x="248"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6"/>
            <p:cNvSpPr/>
            <p:nvPr/>
          </p:nvSpPr>
          <p:spPr>
            <a:xfrm>
              <a:off x="3148700" y="2571525"/>
              <a:ext cx="7000" cy="10100"/>
            </a:xfrm>
            <a:custGeom>
              <a:rect b="b" l="l" r="r" t="t"/>
              <a:pathLst>
                <a:path extrusionOk="0" h="404" w="280">
                  <a:moveTo>
                    <a:pt x="47" y="1"/>
                  </a:moveTo>
                  <a:cubicBezTo>
                    <a:pt x="16" y="1"/>
                    <a:pt x="0" y="16"/>
                    <a:pt x="0" y="32"/>
                  </a:cubicBezTo>
                  <a:lnTo>
                    <a:pt x="0" y="357"/>
                  </a:lnTo>
                  <a:cubicBezTo>
                    <a:pt x="0" y="388"/>
                    <a:pt x="16" y="404"/>
                    <a:pt x="47" y="404"/>
                  </a:cubicBezTo>
                  <a:lnTo>
                    <a:pt x="233" y="404"/>
                  </a:lnTo>
                  <a:cubicBezTo>
                    <a:pt x="233" y="404"/>
                    <a:pt x="249" y="404"/>
                    <a:pt x="249" y="388"/>
                  </a:cubicBezTo>
                  <a:cubicBezTo>
                    <a:pt x="280" y="357"/>
                    <a:pt x="249" y="342"/>
                    <a:pt x="233" y="342"/>
                  </a:cubicBezTo>
                  <a:lnTo>
                    <a:pt x="78" y="342"/>
                  </a:lnTo>
                  <a:lnTo>
                    <a:pt x="78" y="249"/>
                  </a:lnTo>
                  <a:lnTo>
                    <a:pt x="218" y="249"/>
                  </a:lnTo>
                  <a:cubicBezTo>
                    <a:pt x="233" y="249"/>
                    <a:pt x="249" y="233"/>
                    <a:pt x="249" y="202"/>
                  </a:cubicBezTo>
                  <a:cubicBezTo>
                    <a:pt x="249" y="187"/>
                    <a:pt x="233" y="171"/>
                    <a:pt x="218" y="171"/>
                  </a:cubicBezTo>
                  <a:lnTo>
                    <a:pt x="78" y="171"/>
                  </a:lnTo>
                  <a:lnTo>
                    <a:pt x="78" y="78"/>
                  </a:lnTo>
                  <a:lnTo>
                    <a:pt x="233" y="78"/>
                  </a:lnTo>
                  <a:cubicBezTo>
                    <a:pt x="249" y="78"/>
                    <a:pt x="280" y="47"/>
                    <a:pt x="280" y="32"/>
                  </a:cubicBezTo>
                  <a:cubicBezTo>
                    <a:pt x="280" y="16"/>
                    <a:pt x="249" y="1"/>
                    <a:pt x="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6"/>
            <p:cNvSpPr/>
            <p:nvPr/>
          </p:nvSpPr>
          <p:spPr>
            <a:xfrm>
              <a:off x="3156450" y="2571925"/>
              <a:ext cx="7775" cy="10475"/>
            </a:xfrm>
            <a:custGeom>
              <a:rect b="b" l="l" r="r" t="t"/>
              <a:pathLst>
                <a:path extrusionOk="0" h="419" w="311">
                  <a:moveTo>
                    <a:pt x="156" y="0"/>
                  </a:moveTo>
                  <a:cubicBezTo>
                    <a:pt x="125" y="0"/>
                    <a:pt x="78" y="16"/>
                    <a:pt x="63" y="31"/>
                  </a:cubicBezTo>
                  <a:cubicBezTo>
                    <a:pt x="47" y="47"/>
                    <a:pt x="16" y="78"/>
                    <a:pt x="16" y="109"/>
                  </a:cubicBezTo>
                  <a:cubicBezTo>
                    <a:pt x="16" y="109"/>
                    <a:pt x="47" y="124"/>
                    <a:pt x="47" y="155"/>
                  </a:cubicBezTo>
                  <a:cubicBezTo>
                    <a:pt x="63" y="171"/>
                    <a:pt x="78" y="186"/>
                    <a:pt x="94" y="186"/>
                  </a:cubicBezTo>
                  <a:cubicBezTo>
                    <a:pt x="125" y="186"/>
                    <a:pt x="156" y="202"/>
                    <a:pt x="171" y="202"/>
                  </a:cubicBezTo>
                  <a:cubicBezTo>
                    <a:pt x="202" y="202"/>
                    <a:pt x="233" y="202"/>
                    <a:pt x="249" y="233"/>
                  </a:cubicBezTo>
                  <a:lnTo>
                    <a:pt x="280" y="248"/>
                  </a:lnTo>
                  <a:lnTo>
                    <a:pt x="280" y="264"/>
                  </a:lnTo>
                  <a:cubicBezTo>
                    <a:pt x="280" y="279"/>
                    <a:pt x="280" y="310"/>
                    <a:pt x="249" y="310"/>
                  </a:cubicBezTo>
                  <a:cubicBezTo>
                    <a:pt x="233" y="326"/>
                    <a:pt x="202" y="326"/>
                    <a:pt x="171" y="326"/>
                  </a:cubicBezTo>
                  <a:cubicBezTo>
                    <a:pt x="140" y="326"/>
                    <a:pt x="94" y="310"/>
                    <a:pt x="63" y="295"/>
                  </a:cubicBezTo>
                  <a:cubicBezTo>
                    <a:pt x="55" y="279"/>
                    <a:pt x="51" y="272"/>
                    <a:pt x="45" y="272"/>
                  </a:cubicBezTo>
                  <a:cubicBezTo>
                    <a:pt x="39" y="272"/>
                    <a:pt x="32" y="279"/>
                    <a:pt x="16" y="295"/>
                  </a:cubicBezTo>
                  <a:cubicBezTo>
                    <a:pt x="1" y="295"/>
                    <a:pt x="16" y="310"/>
                    <a:pt x="1" y="372"/>
                  </a:cubicBezTo>
                  <a:cubicBezTo>
                    <a:pt x="32" y="403"/>
                    <a:pt x="94" y="419"/>
                    <a:pt x="156" y="419"/>
                  </a:cubicBezTo>
                  <a:cubicBezTo>
                    <a:pt x="171" y="419"/>
                    <a:pt x="218" y="403"/>
                    <a:pt x="249" y="388"/>
                  </a:cubicBezTo>
                  <a:cubicBezTo>
                    <a:pt x="295" y="372"/>
                    <a:pt x="311" y="326"/>
                    <a:pt x="311" y="295"/>
                  </a:cubicBezTo>
                  <a:cubicBezTo>
                    <a:pt x="311" y="264"/>
                    <a:pt x="295" y="248"/>
                    <a:pt x="295" y="233"/>
                  </a:cubicBezTo>
                  <a:cubicBezTo>
                    <a:pt x="264" y="217"/>
                    <a:pt x="249" y="217"/>
                    <a:pt x="233" y="186"/>
                  </a:cubicBezTo>
                  <a:cubicBezTo>
                    <a:pt x="218" y="186"/>
                    <a:pt x="171" y="171"/>
                    <a:pt x="156" y="171"/>
                  </a:cubicBezTo>
                  <a:cubicBezTo>
                    <a:pt x="140" y="171"/>
                    <a:pt x="94" y="171"/>
                    <a:pt x="78" y="155"/>
                  </a:cubicBezTo>
                  <a:cubicBezTo>
                    <a:pt x="63" y="155"/>
                    <a:pt x="63" y="140"/>
                    <a:pt x="63" y="140"/>
                  </a:cubicBezTo>
                  <a:lnTo>
                    <a:pt x="63" y="109"/>
                  </a:lnTo>
                  <a:cubicBezTo>
                    <a:pt x="63" y="93"/>
                    <a:pt x="63" y="78"/>
                    <a:pt x="78" y="78"/>
                  </a:cubicBezTo>
                  <a:cubicBezTo>
                    <a:pt x="94" y="47"/>
                    <a:pt x="125" y="47"/>
                    <a:pt x="140" y="47"/>
                  </a:cubicBezTo>
                  <a:cubicBezTo>
                    <a:pt x="171" y="47"/>
                    <a:pt x="218" y="78"/>
                    <a:pt x="233" y="93"/>
                  </a:cubicBezTo>
                  <a:cubicBezTo>
                    <a:pt x="249" y="93"/>
                    <a:pt x="280" y="93"/>
                    <a:pt x="280" y="78"/>
                  </a:cubicBezTo>
                  <a:cubicBezTo>
                    <a:pt x="295" y="47"/>
                    <a:pt x="295" y="31"/>
                    <a:pt x="280" y="31"/>
                  </a:cubicBezTo>
                  <a:cubicBezTo>
                    <a:pt x="249" y="16"/>
                    <a:pt x="202"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6"/>
            <p:cNvSpPr/>
            <p:nvPr/>
          </p:nvSpPr>
          <p:spPr>
            <a:xfrm>
              <a:off x="3165750" y="2571925"/>
              <a:ext cx="7800" cy="10100"/>
            </a:xfrm>
            <a:custGeom>
              <a:rect b="b" l="l" r="r" t="t"/>
              <a:pathLst>
                <a:path extrusionOk="0" h="404" w="312">
                  <a:moveTo>
                    <a:pt x="156" y="0"/>
                  </a:moveTo>
                  <a:cubicBezTo>
                    <a:pt x="109" y="0"/>
                    <a:pt x="78" y="16"/>
                    <a:pt x="63" y="31"/>
                  </a:cubicBezTo>
                  <a:cubicBezTo>
                    <a:pt x="32" y="47"/>
                    <a:pt x="16" y="78"/>
                    <a:pt x="16" y="109"/>
                  </a:cubicBezTo>
                  <a:cubicBezTo>
                    <a:pt x="16" y="109"/>
                    <a:pt x="32" y="124"/>
                    <a:pt x="32" y="155"/>
                  </a:cubicBezTo>
                  <a:cubicBezTo>
                    <a:pt x="63" y="171"/>
                    <a:pt x="78" y="186"/>
                    <a:pt x="94" y="186"/>
                  </a:cubicBezTo>
                  <a:cubicBezTo>
                    <a:pt x="109" y="186"/>
                    <a:pt x="156" y="202"/>
                    <a:pt x="171" y="202"/>
                  </a:cubicBezTo>
                  <a:cubicBezTo>
                    <a:pt x="187" y="202"/>
                    <a:pt x="233" y="202"/>
                    <a:pt x="249" y="233"/>
                  </a:cubicBezTo>
                  <a:lnTo>
                    <a:pt x="264" y="248"/>
                  </a:lnTo>
                  <a:lnTo>
                    <a:pt x="264" y="264"/>
                  </a:lnTo>
                  <a:cubicBezTo>
                    <a:pt x="264" y="279"/>
                    <a:pt x="264" y="310"/>
                    <a:pt x="249" y="310"/>
                  </a:cubicBezTo>
                  <a:cubicBezTo>
                    <a:pt x="233" y="326"/>
                    <a:pt x="187" y="326"/>
                    <a:pt x="171" y="326"/>
                  </a:cubicBezTo>
                  <a:cubicBezTo>
                    <a:pt x="140" y="326"/>
                    <a:pt x="94" y="310"/>
                    <a:pt x="63" y="295"/>
                  </a:cubicBezTo>
                  <a:cubicBezTo>
                    <a:pt x="47" y="279"/>
                    <a:pt x="40" y="272"/>
                    <a:pt x="34" y="272"/>
                  </a:cubicBezTo>
                  <a:cubicBezTo>
                    <a:pt x="28" y="272"/>
                    <a:pt x="24" y="279"/>
                    <a:pt x="16" y="295"/>
                  </a:cubicBezTo>
                  <a:cubicBezTo>
                    <a:pt x="16" y="295"/>
                    <a:pt x="16" y="310"/>
                    <a:pt x="1" y="341"/>
                  </a:cubicBezTo>
                  <a:cubicBezTo>
                    <a:pt x="32" y="388"/>
                    <a:pt x="94" y="403"/>
                    <a:pt x="156" y="403"/>
                  </a:cubicBezTo>
                  <a:cubicBezTo>
                    <a:pt x="171" y="403"/>
                    <a:pt x="218" y="388"/>
                    <a:pt x="249" y="372"/>
                  </a:cubicBezTo>
                  <a:cubicBezTo>
                    <a:pt x="296" y="341"/>
                    <a:pt x="311" y="310"/>
                    <a:pt x="311" y="264"/>
                  </a:cubicBezTo>
                  <a:cubicBezTo>
                    <a:pt x="311" y="248"/>
                    <a:pt x="296" y="233"/>
                    <a:pt x="296" y="217"/>
                  </a:cubicBezTo>
                  <a:cubicBezTo>
                    <a:pt x="264" y="186"/>
                    <a:pt x="249" y="186"/>
                    <a:pt x="233" y="171"/>
                  </a:cubicBezTo>
                  <a:cubicBezTo>
                    <a:pt x="218" y="171"/>
                    <a:pt x="171" y="155"/>
                    <a:pt x="156" y="155"/>
                  </a:cubicBezTo>
                  <a:cubicBezTo>
                    <a:pt x="140" y="155"/>
                    <a:pt x="94" y="155"/>
                    <a:pt x="78" y="140"/>
                  </a:cubicBezTo>
                  <a:cubicBezTo>
                    <a:pt x="63" y="140"/>
                    <a:pt x="63" y="109"/>
                    <a:pt x="63" y="109"/>
                  </a:cubicBezTo>
                  <a:lnTo>
                    <a:pt x="63" y="93"/>
                  </a:lnTo>
                  <a:cubicBezTo>
                    <a:pt x="63" y="78"/>
                    <a:pt x="63" y="47"/>
                    <a:pt x="78" y="47"/>
                  </a:cubicBezTo>
                  <a:cubicBezTo>
                    <a:pt x="94" y="31"/>
                    <a:pt x="109" y="31"/>
                    <a:pt x="140" y="31"/>
                  </a:cubicBezTo>
                  <a:cubicBezTo>
                    <a:pt x="171" y="31"/>
                    <a:pt x="218" y="47"/>
                    <a:pt x="233" y="78"/>
                  </a:cubicBezTo>
                  <a:cubicBezTo>
                    <a:pt x="241" y="85"/>
                    <a:pt x="249" y="89"/>
                    <a:pt x="255" y="89"/>
                  </a:cubicBezTo>
                  <a:cubicBezTo>
                    <a:pt x="261" y="89"/>
                    <a:pt x="264" y="85"/>
                    <a:pt x="264" y="78"/>
                  </a:cubicBezTo>
                  <a:cubicBezTo>
                    <a:pt x="296" y="78"/>
                    <a:pt x="296" y="47"/>
                    <a:pt x="264" y="31"/>
                  </a:cubicBezTo>
                  <a:cubicBezTo>
                    <a:pt x="249" y="16"/>
                    <a:pt x="18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6"/>
            <p:cNvSpPr/>
            <p:nvPr/>
          </p:nvSpPr>
          <p:spPr>
            <a:xfrm>
              <a:off x="3175850" y="2579675"/>
              <a:ext cx="1950" cy="1950"/>
            </a:xfrm>
            <a:custGeom>
              <a:rect b="b" l="l" r="r" t="t"/>
              <a:pathLst>
                <a:path extrusionOk="0" h="78" w="78">
                  <a:moveTo>
                    <a:pt x="47" y="0"/>
                  </a:moveTo>
                  <a:cubicBezTo>
                    <a:pt x="16" y="0"/>
                    <a:pt x="0" y="16"/>
                    <a:pt x="0" y="31"/>
                  </a:cubicBezTo>
                  <a:cubicBezTo>
                    <a:pt x="0" y="62"/>
                    <a:pt x="16" y="78"/>
                    <a:pt x="47" y="78"/>
                  </a:cubicBezTo>
                  <a:cubicBezTo>
                    <a:pt x="62" y="78"/>
                    <a:pt x="78" y="62"/>
                    <a:pt x="78" y="31"/>
                  </a:cubicBezTo>
                  <a:cubicBezTo>
                    <a:pt x="78" y="16"/>
                    <a:pt x="62"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6"/>
            <p:cNvSpPr/>
            <p:nvPr/>
          </p:nvSpPr>
          <p:spPr>
            <a:xfrm>
              <a:off x="3179325" y="2579675"/>
              <a:ext cx="1975" cy="1950"/>
            </a:xfrm>
            <a:custGeom>
              <a:rect b="b" l="l" r="r" t="t"/>
              <a:pathLst>
                <a:path extrusionOk="0" h="78" w="79">
                  <a:moveTo>
                    <a:pt x="32" y="0"/>
                  </a:moveTo>
                  <a:cubicBezTo>
                    <a:pt x="16" y="0"/>
                    <a:pt x="1" y="16"/>
                    <a:pt x="1" y="31"/>
                  </a:cubicBezTo>
                  <a:cubicBezTo>
                    <a:pt x="1" y="62"/>
                    <a:pt x="16" y="78"/>
                    <a:pt x="32" y="78"/>
                  </a:cubicBezTo>
                  <a:cubicBezTo>
                    <a:pt x="63" y="78"/>
                    <a:pt x="78" y="62"/>
                    <a:pt x="78" y="31"/>
                  </a:cubicBezTo>
                  <a:cubicBezTo>
                    <a:pt x="78" y="16"/>
                    <a:pt x="63"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6"/>
            <p:cNvSpPr/>
            <p:nvPr/>
          </p:nvSpPr>
          <p:spPr>
            <a:xfrm>
              <a:off x="3182825" y="2579675"/>
              <a:ext cx="1950" cy="1950"/>
            </a:xfrm>
            <a:custGeom>
              <a:rect b="b" l="l" r="r" t="t"/>
              <a:pathLst>
                <a:path extrusionOk="0" h="78" w="78">
                  <a:moveTo>
                    <a:pt x="31" y="0"/>
                  </a:moveTo>
                  <a:cubicBezTo>
                    <a:pt x="16" y="0"/>
                    <a:pt x="0" y="16"/>
                    <a:pt x="0" y="31"/>
                  </a:cubicBezTo>
                  <a:cubicBezTo>
                    <a:pt x="0" y="62"/>
                    <a:pt x="16" y="78"/>
                    <a:pt x="31" y="78"/>
                  </a:cubicBezTo>
                  <a:cubicBezTo>
                    <a:pt x="47" y="78"/>
                    <a:pt x="78" y="62"/>
                    <a:pt x="78" y="31"/>
                  </a:cubicBezTo>
                  <a:cubicBezTo>
                    <a:pt x="78" y="16"/>
                    <a:pt x="47"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6"/>
            <p:cNvSpPr/>
            <p:nvPr/>
          </p:nvSpPr>
          <p:spPr>
            <a:xfrm>
              <a:off x="2862550" y="2294775"/>
              <a:ext cx="111275" cy="121675"/>
            </a:xfrm>
            <a:custGeom>
              <a:rect b="b" l="l" r="r" t="t"/>
              <a:pathLst>
                <a:path extrusionOk="0" h="4867" w="4451">
                  <a:moveTo>
                    <a:pt x="250" y="1"/>
                  </a:moveTo>
                  <a:cubicBezTo>
                    <a:pt x="71" y="1"/>
                    <a:pt x="0" y="284"/>
                    <a:pt x="47" y="602"/>
                  </a:cubicBezTo>
                  <a:cubicBezTo>
                    <a:pt x="280" y="2323"/>
                    <a:pt x="1039" y="4107"/>
                    <a:pt x="1334" y="4371"/>
                  </a:cubicBezTo>
                  <a:cubicBezTo>
                    <a:pt x="1644" y="4665"/>
                    <a:pt x="3195" y="4820"/>
                    <a:pt x="3986" y="4867"/>
                  </a:cubicBezTo>
                  <a:cubicBezTo>
                    <a:pt x="3987" y="4867"/>
                    <a:pt x="3988" y="4867"/>
                    <a:pt x="3990" y="4867"/>
                  </a:cubicBezTo>
                  <a:cubicBezTo>
                    <a:pt x="4236" y="4867"/>
                    <a:pt x="4451" y="3098"/>
                    <a:pt x="4234" y="2928"/>
                  </a:cubicBezTo>
                  <a:cubicBezTo>
                    <a:pt x="4151" y="2856"/>
                    <a:pt x="3900" y="2842"/>
                    <a:pt x="3611" y="2842"/>
                  </a:cubicBezTo>
                  <a:cubicBezTo>
                    <a:pt x="3425" y="2842"/>
                    <a:pt x="3223" y="2848"/>
                    <a:pt x="3039" y="2848"/>
                  </a:cubicBezTo>
                  <a:cubicBezTo>
                    <a:pt x="2768" y="2848"/>
                    <a:pt x="2536" y="2835"/>
                    <a:pt x="2451" y="2773"/>
                  </a:cubicBezTo>
                  <a:cubicBezTo>
                    <a:pt x="2373" y="2711"/>
                    <a:pt x="1303" y="1284"/>
                    <a:pt x="745" y="447"/>
                  </a:cubicBezTo>
                  <a:cubicBezTo>
                    <a:pt x="535" y="125"/>
                    <a:pt x="369" y="1"/>
                    <a:pt x="250"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6"/>
            <p:cNvSpPr/>
            <p:nvPr/>
          </p:nvSpPr>
          <p:spPr>
            <a:xfrm>
              <a:off x="2858375" y="2292825"/>
              <a:ext cx="104225" cy="129450"/>
            </a:xfrm>
            <a:custGeom>
              <a:rect b="b" l="l" r="r" t="t"/>
              <a:pathLst>
                <a:path extrusionOk="0" h="5178" w="4169">
                  <a:moveTo>
                    <a:pt x="354" y="0"/>
                  </a:moveTo>
                  <a:cubicBezTo>
                    <a:pt x="123" y="0"/>
                    <a:pt x="0" y="331"/>
                    <a:pt x="198" y="1161"/>
                  </a:cubicBezTo>
                  <a:cubicBezTo>
                    <a:pt x="540" y="2634"/>
                    <a:pt x="1051" y="4107"/>
                    <a:pt x="1362" y="4418"/>
                  </a:cubicBezTo>
                  <a:cubicBezTo>
                    <a:pt x="1765" y="4836"/>
                    <a:pt x="3921" y="5177"/>
                    <a:pt x="3921" y="5177"/>
                  </a:cubicBezTo>
                  <a:lnTo>
                    <a:pt x="4169" y="2820"/>
                  </a:lnTo>
                  <a:lnTo>
                    <a:pt x="4169" y="2820"/>
                  </a:lnTo>
                  <a:cubicBezTo>
                    <a:pt x="4169" y="2820"/>
                    <a:pt x="3807" y="2838"/>
                    <a:pt x="3441" y="2838"/>
                  </a:cubicBezTo>
                  <a:cubicBezTo>
                    <a:pt x="3121" y="2838"/>
                    <a:pt x="2798" y="2824"/>
                    <a:pt x="2711" y="2774"/>
                  </a:cubicBezTo>
                  <a:cubicBezTo>
                    <a:pt x="2540" y="2649"/>
                    <a:pt x="1315" y="943"/>
                    <a:pt x="881" y="370"/>
                  </a:cubicBezTo>
                  <a:cubicBezTo>
                    <a:pt x="698" y="138"/>
                    <a:pt x="504"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6"/>
            <p:cNvSpPr/>
            <p:nvPr/>
          </p:nvSpPr>
          <p:spPr>
            <a:xfrm>
              <a:off x="2944350" y="2367200"/>
              <a:ext cx="4675" cy="48475"/>
            </a:xfrm>
            <a:custGeom>
              <a:rect b="b" l="l" r="r" t="t"/>
              <a:pathLst>
                <a:path extrusionOk="0" h="1939" w="187">
                  <a:moveTo>
                    <a:pt x="187" y="0"/>
                  </a:moveTo>
                  <a:cubicBezTo>
                    <a:pt x="171" y="155"/>
                    <a:pt x="156" y="341"/>
                    <a:pt x="125" y="496"/>
                  </a:cubicBezTo>
                  <a:cubicBezTo>
                    <a:pt x="109" y="652"/>
                    <a:pt x="94" y="822"/>
                    <a:pt x="78" y="977"/>
                  </a:cubicBezTo>
                  <a:cubicBezTo>
                    <a:pt x="78" y="1132"/>
                    <a:pt x="47" y="1303"/>
                    <a:pt x="32" y="1458"/>
                  </a:cubicBezTo>
                  <a:cubicBezTo>
                    <a:pt x="32" y="1536"/>
                    <a:pt x="16" y="1613"/>
                    <a:pt x="16" y="1691"/>
                  </a:cubicBezTo>
                  <a:cubicBezTo>
                    <a:pt x="1" y="1768"/>
                    <a:pt x="1" y="1861"/>
                    <a:pt x="1" y="1939"/>
                  </a:cubicBezTo>
                  <a:cubicBezTo>
                    <a:pt x="32" y="1861"/>
                    <a:pt x="47" y="1784"/>
                    <a:pt x="32" y="1691"/>
                  </a:cubicBezTo>
                  <a:cubicBezTo>
                    <a:pt x="47" y="1613"/>
                    <a:pt x="47" y="1536"/>
                    <a:pt x="78" y="1458"/>
                  </a:cubicBezTo>
                  <a:cubicBezTo>
                    <a:pt x="94" y="1303"/>
                    <a:pt x="109" y="1132"/>
                    <a:pt x="125" y="977"/>
                  </a:cubicBezTo>
                  <a:cubicBezTo>
                    <a:pt x="156" y="822"/>
                    <a:pt x="171" y="652"/>
                    <a:pt x="171" y="496"/>
                  </a:cubicBezTo>
                  <a:cubicBezTo>
                    <a:pt x="187" y="341"/>
                    <a:pt x="187" y="155"/>
                    <a:pt x="1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6"/>
            <p:cNvSpPr/>
            <p:nvPr/>
          </p:nvSpPr>
          <p:spPr>
            <a:xfrm>
              <a:off x="2858025" y="2293125"/>
              <a:ext cx="72000" cy="124100"/>
            </a:xfrm>
            <a:custGeom>
              <a:rect b="b" l="l" r="r" t="t"/>
              <a:pathLst>
                <a:path extrusionOk="0" h="4964" w="2880">
                  <a:moveTo>
                    <a:pt x="381" y="0"/>
                  </a:moveTo>
                  <a:cubicBezTo>
                    <a:pt x="143" y="0"/>
                    <a:pt x="0" y="316"/>
                    <a:pt x="212" y="1164"/>
                  </a:cubicBezTo>
                  <a:cubicBezTo>
                    <a:pt x="554" y="2637"/>
                    <a:pt x="1065" y="4111"/>
                    <a:pt x="1376" y="4421"/>
                  </a:cubicBezTo>
                  <a:cubicBezTo>
                    <a:pt x="1593" y="4638"/>
                    <a:pt x="2275" y="4824"/>
                    <a:pt x="2880" y="4964"/>
                  </a:cubicBezTo>
                  <a:lnTo>
                    <a:pt x="398" y="1"/>
                  </a:lnTo>
                  <a:cubicBezTo>
                    <a:pt x="393" y="0"/>
                    <a:pt x="387" y="0"/>
                    <a:pt x="381" y="0"/>
                  </a:cubicBez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6"/>
            <p:cNvSpPr/>
            <p:nvPr/>
          </p:nvSpPr>
          <p:spPr>
            <a:xfrm>
              <a:off x="2953275" y="2277000"/>
              <a:ext cx="101625" cy="93200"/>
            </a:xfrm>
            <a:custGeom>
              <a:rect b="b" l="l" r="r" t="t"/>
              <a:pathLst>
                <a:path extrusionOk="0" h="3728" w="4065">
                  <a:moveTo>
                    <a:pt x="1987" y="0"/>
                  </a:moveTo>
                  <a:cubicBezTo>
                    <a:pt x="1510" y="0"/>
                    <a:pt x="1043" y="188"/>
                    <a:pt x="683" y="537"/>
                  </a:cubicBezTo>
                  <a:cubicBezTo>
                    <a:pt x="187" y="1018"/>
                    <a:pt x="1" y="1747"/>
                    <a:pt x="202" y="2429"/>
                  </a:cubicBezTo>
                  <a:cubicBezTo>
                    <a:pt x="465" y="3230"/>
                    <a:pt x="1202" y="3728"/>
                    <a:pt x="1981" y="3728"/>
                  </a:cubicBezTo>
                  <a:cubicBezTo>
                    <a:pt x="2169" y="3728"/>
                    <a:pt x="2358" y="3699"/>
                    <a:pt x="2544" y="3639"/>
                  </a:cubicBezTo>
                  <a:cubicBezTo>
                    <a:pt x="3537" y="3298"/>
                    <a:pt x="4064" y="2259"/>
                    <a:pt x="3754" y="1282"/>
                  </a:cubicBezTo>
                  <a:lnTo>
                    <a:pt x="3754" y="1282"/>
                  </a:lnTo>
                  <a:lnTo>
                    <a:pt x="2668" y="2352"/>
                  </a:lnTo>
                  <a:lnTo>
                    <a:pt x="1862" y="1964"/>
                  </a:lnTo>
                  <a:lnTo>
                    <a:pt x="1505" y="1173"/>
                  </a:lnTo>
                  <a:lnTo>
                    <a:pt x="2591" y="103"/>
                  </a:lnTo>
                  <a:cubicBezTo>
                    <a:pt x="2393" y="34"/>
                    <a:pt x="2189" y="0"/>
                    <a:pt x="1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6"/>
            <p:cNvSpPr/>
            <p:nvPr/>
          </p:nvSpPr>
          <p:spPr>
            <a:xfrm>
              <a:off x="2759800" y="2463300"/>
              <a:ext cx="102000" cy="93300"/>
            </a:xfrm>
            <a:custGeom>
              <a:rect b="b" l="l" r="r" t="t"/>
              <a:pathLst>
                <a:path extrusionOk="0" h="3732" w="4080">
                  <a:moveTo>
                    <a:pt x="2106" y="1"/>
                  </a:moveTo>
                  <a:cubicBezTo>
                    <a:pt x="1913" y="1"/>
                    <a:pt x="1716" y="31"/>
                    <a:pt x="1520" y="96"/>
                  </a:cubicBezTo>
                  <a:cubicBezTo>
                    <a:pt x="528" y="421"/>
                    <a:pt x="0" y="1476"/>
                    <a:pt x="310" y="2438"/>
                  </a:cubicBezTo>
                  <a:lnTo>
                    <a:pt x="1412" y="1383"/>
                  </a:lnTo>
                  <a:lnTo>
                    <a:pt x="2203" y="1771"/>
                  </a:lnTo>
                  <a:lnTo>
                    <a:pt x="2575" y="2562"/>
                  </a:lnTo>
                  <a:lnTo>
                    <a:pt x="1489" y="3632"/>
                  </a:lnTo>
                  <a:cubicBezTo>
                    <a:pt x="1678" y="3699"/>
                    <a:pt x="1875" y="3732"/>
                    <a:pt x="2072" y="3732"/>
                  </a:cubicBezTo>
                  <a:cubicBezTo>
                    <a:pt x="2552" y="3732"/>
                    <a:pt x="3029" y="3539"/>
                    <a:pt x="3381" y="3197"/>
                  </a:cubicBezTo>
                  <a:cubicBezTo>
                    <a:pt x="3893" y="2701"/>
                    <a:pt x="4079" y="1957"/>
                    <a:pt x="3862" y="1290"/>
                  </a:cubicBezTo>
                  <a:cubicBezTo>
                    <a:pt x="3601" y="505"/>
                    <a:pt x="2889" y="1"/>
                    <a:pt x="2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6"/>
            <p:cNvSpPr/>
            <p:nvPr/>
          </p:nvSpPr>
          <p:spPr>
            <a:xfrm>
              <a:off x="2816025" y="2319500"/>
              <a:ext cx="190400" cy="187300"/>
            </a:xfrm>
            <a:custGeom>
              <a:rect b="b" l="l" r="r" t="t"/>
              <a:pathLst>
                <a:path extrusionOk="0" h="7492" w="7616">
                  <a:moveTo>
                    <a:pt x="6468" y="0"/>
                  </a:moveTo>
                  <a:lnTo>
                    <a:pt x="0" y="6313"/>
                  </a:lnTo>
                  <a:lnTo>
                    <a:pt x="1148" y="7492"/>
                  </a:lnTo>
                  <a:lnTo>
                    <a:pt x="7615" y="1179"/>
                  </a:lnTo>
                  <a:lnTo>
                    <a:pt x="64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6"/>
            <p:cNvSpPr/>
            <p:nvPr/>
          </p:nvSpPr>
          <p:spPr>
            <a:xfrm>
              <a:off x="2872250" y="2374550"/>
              <a:ext cx="78350" cy="77200"/>
            </a:xfrm>
            <a:custGeom>
              <a:rect b="b" l="l" r="r" t="t"/>
              <a:pathLst>
                <a:path extrusionOk="0" h="3088" w="3134">
                  <a:moveTo>
                    <a:pt x="2652" y="1"/>
                  </a:moveTo>
                  <a:lnTo>
                    <a:pt x="0" y="2606"/>
                  </a:lnTo>
                  <a:lnTo>
                    <a:pt x="465" y="3087"/>
                  </a:lnTo>
                  <a:lnTo>
                    <a:pt x="3133" y="482"/>
                  </a:lnTo>
                  <a:lnTo>
                    <a:pt x="26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6"/>
            <p:cNvSpPr/>
            <p:nvPr/>
          </p:nvSpPr>
          <p:spPr>
            <a:xfrm>
              <a:off x="2931575" y="2355575"/>
              <a:ext cx="56625" cy="65325"/>
            </a:xfrm>
            <a:custGeom>
              <a:rect b="b" l="l" r="r" t="t"/>
              <a:pathLst>
                <a:path extrusionOk="0" h="2613" w="2265">
                  <a:moveTo>
                    <a:pt x="784" y="1"/>
                  </a:moveTo>
                  <a:cubicBezTo>
                    <a:pt x="725" y="1"/>
                    <a:pt x="674" y="23"/>
                    <a:pt x="636" y="77"/>
                  </a:cubicBezTo>
                  <a:cubicBezTo>
                    <a:pt x="527" y="264"/>
                    <a:pt x="713" y="527"/>
                    <a:pt x="729" y="543"/>
                  </a:cubicBezTo>
                  <a:cubicBezTo>
                    <a:pt x="720" y="533"/>
                    <a:pt x="590" y="461"/>
                    <a:pt x="469" y="461"/>
                  </a:cubicBezTo>
                  <a:cubicBezTo>
                    <a:pt x="391" y="461"/>
                    <a:pt x="316" y="492"/>
                    <a:pt x="279" y="589"/>
                  </a:cubicBezTo>
                  <a:cubicBezTo>
                    <a:pt x="155" y="837"/>
                    <a:pt x="527" y="1086"/>
                    <a:pt x="543" y="1117"/>
                  </a:cubicBezTo>
                  <a:cubicBezTo>
                    <a:pt x="516" y="1117"/>
                    <a:pt x="393" y="1056"/>
                    <a:pt x="279" y="1056"/>
                  </a:cubicBezTo>
                  <a:cubicBezTo>
                    <a:pt x="192" y="1056"/>
                    <a:pt x="111" y="1090"/>
                    <a:pt x="78" y="1210"/>
                  </a:cubicBezTo>
                  <a:cubicBezTo>
                    <a:pt x="0" y="1458"/>
                    <a:pt x="403" y="1737"/>
                    <a:pt x="403" y="1737"/>
                  </a:cubicBezTo>
                  <a:cubicBezTo>
                    <a:pt x="403" y="1737"/>
                    <a:pt x="330" y="1706"/>
                    <a:pt x="260" y="1706"/>
                  </a:cubicBezTo>
                  <a:cubicBezTo>
                    <a:pt x="190" y="1706"/>
                    <a:pt x="124" y="1737"/>
                    <a:pt x="140" y="1861"/>
                  </a:cubicBezTo>
                  <a:cubicBezTo>
                    <a:pt x="164" y="2281"/>
                    <a:pt x="986" y="2612"/>
                    <a:pt x="1437" y="2612"/>
                  </a:cubicBezTo>
                  <a:cubicBezTo>
                    <a:pt x="1552" y="2612"/>
                    <a:pt x="1643" y="2591"/>
                    <a:pt x="1691" y="2543"/>
                  </a:cubicBezTo>
                  <a:cubicBezTo>
                    <a:pt x="1799" y="2435"/>
                    <a:pt x="1722" y="2218"/>
                    <a:pt x="1722" y="2218"/>
                  </a:cubicBezTo>
                  <a:cubicBezTo>
                    <a:pt x="1722" y="2218"/>
                    <a:pt x="1923" y="2202"/>
                    <a:pt x="1970" y="2063"/>
                  </a:cubicBezTo>
                  <a:cubicBezTo>
                    <a:pt x="2016" y="1939"/>
                    <a:pt x="1970" y="1830"/>
                    <a:pt x="1892" y="1737"/>
                  </a:cubicBezTo>
                  <a:cubicBezTo>
                    <a:pt x="1892" y="1737"/>
                    <a:pt x="2094" y="1690"/>
                    <a:pt x="2125" y="1597"/>
                  </a:cubicBezTo>
                  <a:cubicBezTo>
                    <a:pt x="2202" y="1380"/>
                    <a:pt x="2016" y="1210"/>
                    <a:pt x="2016" y="1210"/>
                  </a:cubicBezTo>
                  <a:cubicBezTo>
                    <a:pt x="2125" y="1194"/>
                    <a:pt x="2233" y="1086"/>
                    <a:pt x="2249" y="977"/>
                  </a:cubicBezTo>
                  <a:cubicBezTo>
                    <a:pt x="2264" y="837"/>
                    <a:pt x="2233" y="698"/>
                    <a:pt x="2171" y="512"/>
                  </a:cubicBezTo>
                  <a:cubicBezTo>
                    <a:pt x="2109" y="372"/>
                    <a:pt x="2109" y="217"/>
                    <a:pt x="2156" y="77"/>
                  </a:cubicBezTo>
                  <a:lnTo>
                    <a:pt x="2156" y="77"/>
                  </a:lnTo>
                  <a:lnTo>
                    <a:pt x="1784" y="512"/>
                  </a:lnTo>
                  <a:cubicBezTo>
                    <a:pt x="1541" y="499"/>
                    <a:pt x="1065" y="1"/>
                    <a:pt x="78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6"/>
            <p:cNvSpPr/>
            <p:nvPr/>
          </p:nvSpPr>
          <p:spPr>
            <a:xfrm>
              <a:off x="2978475" y="2353000"/>
              <a:ext cx="33150" cy="20025"/>
            </a:xfrm>
            <a:custGeom>
              <a:rect b="b" l="l" r="r" t="t"/>
              <a:pathLst>
                <a:path extrusionOk="0" h="801" w="1326">
                  <a:moveTo>
                    <a:pt x="840" y="1"/>
                  </a:moveTo>
                  <a:cubicBezTo>
                    <a:pt x="673" y="1"/>
                    <a:pt x="478" y="50"/>
                    <a:pt x="311" y="165"/>
                  </a:cubicBezTo>
                  <a:cubicBezTo>
                    <a:pt x="295" y="165"/>
                    <a:pt x="295" y="165"/>
                    <a:pt x="280" y="180"/>
                  </a:cubicBezTo>
                  <a:lnTo>
                    <a:pt x="1" y="522"/>
                  </a:lnTo>
                  <a:lnTo>
                    <a:pt x="357" y="801"/>
                  </a:lnTo>
                  <a:cubicBezTo>
                    <a:pt x="513" y="537"/>
                    <a:pt x="1009" y="568"/>
                    <a:pt x="1179" y="335"/>
                  </a:cubicBezTo>
                  <a:cubicBezTo>
                    <a:pt x="1326" y="141"/>
                    <a:pt x="1123" y="1"/>
                    <a:pt x="840"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6"/>
            <p:cNvSpPr/>
            <p:nvPr/>
          </p:nvSpPr>
          <p:spPr>
            <a:xfrm>
              <a:off x="2940975" y="2398050"/>
              <a:ext cx="32500" cy="12975"/>
            </a:xfrm>
            <a:custGeom>
              <a:rect b="b" l="l" r="r" t="t"/>
              <a:pathLst>
                <a:path extrusionOk="0" h="519" w="1300">
                  <a:moveTo>
                    <a:pt x="15" y="1"/>
                  </a:moveTo>
                  <a:cubicBezTo>
                    <a:pt x="6" y="1"/>
                    <a:pt x="0" y="15"/>
                    <a:pt x="12" y="38"/>
                  </a:cubicBezTo>
                  <a:cubicBezTo>
                    <a:pt x="384" y="317"/>
                    <a:pt x="834" y="503"/>
                    <a:pt x="1299" y="519"/>
                  </a:cubicBezTo>
                  <a:cubicBezTo>
                    <a:pt x="849" y="395"/>
                    <a:pt x="415" y="224"/>
                    <a:pt x="27" y="7"/>
                  </a:cubicBezTo>
                  <a:cubicBezTo>
                    <a:pt x="23" y="3"/>
                    <a:pt x="19" y="1"/>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6"/>
            <p:cNvSpPr/>
            <p:nvPr/>
          </p:nvSpPr>
          <p:spPr>
            <a:xfrm>
              <a:off x="2944025" y="2382550"/>
              <a:ext cx="35250" cy="15675"/>
            </a:xfrm>
            <a:custGeom>
              <a:rect b="b" l="l" r="r" t="t"/>
              <a:pathLst>
                <a:path extrusionOk="0" h="627" w="1410">
                  <a:moveTo>
                    <a:pt x="11" y="0"/>
                  </a:moveTo>
                  <a:cubicBezTo>
                    <a:pt x="1" y="0"/>
                    <a:pt x="7" y="15"/>
                    <a:pt x="29" y="38"/>
                  </a:cubicBezTo>
                  <a:cubicBezTo>
                    <a:pt x="402" y="394"/>
                    <a:pt x="882" y="611"/>
                    <a:pt x="1410" y="627"/>
                  </a:cubicBezTo>
                  <a:cubicBezTo>
                    <a:pt x="975" y="534"/>
                    <a:pt x="293" y="239"/>
                    <a:pt x="29" y="7"/>
                  </a:cubicBezTo>
                  <a:cubicBezTo>
                    <a:pt x="21" y="2"/>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6"/>
            <p:cNvSpPr/>
            <p:nvPr/>
          </p:nvSpPr>
          <p:spPr>
            <a:xfrm>
              <a:off x="2949050" y="2368175"/>
              <a:ext cx="32550" cy="17650"/>
            </a:xfrm>
            <a:custGeom>
              <a:rect b="b" l="l" r="r" t="t"/>
              <a:pathLst>
                <a:path extrusionOk="0" h="706" w="1302">
                  <a:moveTo>
                    <a:pt x="4" y="1"/>
                  </a:moveTo>
                  <a:cubicBezTo>
                    <a:pt x="1" y="1"/>
                    <a:pt x="4" y="8"/>
                    <a:pt x="14" y="8"/>
                  </a:cubicBezTo>
                  <a:cubicBezTo>
                    <a:pt x="9" y="2"/>
                    <a:pt x="6" y="1"/>
                    <a:pt x="4" y="1"/>
                  </a:cubicBezTo>
                  <a:close/>
                  <a:moveTo>
                    <a:pt x="14" y="8"/>
                  </a:moveTo>
                  <a:lnTo>
                    <a:pt x="14" y="8"/>
                  </a:lnTo>
                  <a:cubicBezTo>
                    <a:pt x="139" y="194"/>
                    <a:pt x="309" y="349"/>
                    <a:pt x="526" y="473"/>
                  </a:cubicBezTo>
                  <a:cubicBezTo>
                    <a:pt x="759" y="582"/>
                    <a:pt x="1054" y="706"/>
                    <a:pt x="1302" y="706"/>
                  </a:cubicBezTo>
                  <a:lnTo>
                    <a:pt x="1302" y="690"/>
                  </a:lnTo>
                  <a:cubicBezTo>
                    <a:pt x="821" y="550"/>
                    <a:pt x="387" y="349"/>
                    <a:pt x="14"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6"/>
            <p:cNvSpPr/>
            <p:nvPr/>
          </p:nvSpPr>
          <p:spPr>
            <a:xfrm>
              <a:off x="2860225" y="2746000"/>
              <a:ext cx="138450" cy="131125"/>
            </a:xfrm>
            <a:custGeom>
              <a:rect b="b" l="l" r="r" t="t"/>
              <a:pathLst>
                <a:path extrusionOk="0" h="5245" w="5538">
                  <a:moveTo>
                    <a:pt x="47" y="1"/>
                  </a:moveTo>
                  <a:cubicBezTo>
                    <a:pt x="47" y="1"/>
                    <a:pt x="31" y="1118"/>
                    <a:pt x="0" y="2141"/>
                  </a:cubicBezTo>
                  <a:lnTo>
                    <a:pt x="0" y="2839"/>
                  </a:lnTo>
                  <a:lnTo>
                    <a:pt x="0" y="3429"/>
                  </a:lnTo>
                  <a:cubicBezTo>
                    <a:pt x="0" y="4297"/>
                    <a:pt x="31" y="5011"/>
                    <a:pt x="109" y="5057"/>
                  </a:cubicBezTo>
                  <a:cubicBezTo>
                    <a:pt x="248" y="5146"/>
                    <a:pt x="3527" y="5244"/>
                    <a:pt x="4829" y="5244"/>
                  </a:cubicBezTo>
                  <a:cubicBezTo>
                    <a:pt x="5126" y="5244"/>
                    <a:pt x="5319" y="5239"/>
                    <a:pt x="5351" y="5228"/>
                  </a:cubicBezTo>
                  <a:cubicBezTo>
                    <a:pt x="5537" y="5166"/>
                    <a:pt x="5398" y="4669"/>
                    <a:pt x="5227" y="4514"/>
                  </a:cubicBezTo>
                  <a:cubicBezTo>
                    <a:pt x="5025" y="4359"/>
                    <a:pt x="3164" y="3491"/>
                    <a:pt x="3164" y="3491"/>
                  </a:cubicBezTo>
                  <a:lnTo>
                    <a:pt x="3180" y="2901"/>
                  </a:lnTo>
                  <a:lnTo>
                    <a:pt x="3211" y="2203"/>
                  </a:lnTo>
                  <a:lnTo>
                    <a:pt x="3242" y="48"/>
                  </a:lnTo>
                  <a:lnTo>
                    <a:pt x="47"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6"/>
            <p:cNvSpPr/>
            <p:nvPr/>
          </p:nvSpPr>
          <p:spPr>
            <a:xfrm>
              <a:off x="2860225" y="2799525"/>
              <a:ext cx="138450" cy="77600"/>
            </a:xfrm>
            <a:custGeom>
              <a:rect b="b" l="l" r="r" t="t"/>
              <a:pathLst>
                <a:path extrusionOk="0" h="3104" w="5538">
                  <a:moveTo>
                    <a:pt x="0" y="0"/>
                  </a:moveTo>
                  <a:lnTo>
                    <a:pt x="0" y="698"/>
                  </a:lnTo>
                  <a:lnTo>
                    <a:pt x="0" y="1288"/>
                  </a:lnTo>
                  <a:cubicBezTo>
                    <a:pt x="0" y="2156"/>
                    <a:pt x="31" y="2870"/>
                    <a:pt x="109" y="2916"/>
                  </a:cubicBezTo>
                  <a:cubicBezTo>
                    <a:pt x="248" y="3005"/>
                    <a:pt x="3527" y="3103"/>
                    <a:pt x="4829" y="3103"/>
                  </a:cubicBezTo>
                  <a:cubicBezTo>
                    <a:pt x="5126" y="3103"/>
                    <a:pt x="5319" y="3098"/>
                    <a:pt x="5351" y="3087"/>
                  </a:cubicBezTo>
                  <a:cubicBezTo>
                    <a:pt x="5537" y="3025"/>
                    <a:pt x="5398" y="2528"/>
                    <a:pt x="5227" y="2373"/>
                  </a:cubicBezTo>
                  <a:cubicBezTo>
                    <a:pt x="5025" y="2218"/>
                    <a:pt x="3164" y="1350"/>
                    <a:pt x="3164" y="1350"/>
                  </a:cubicBezTo>
                  <a:lnTo>
                    <a:pt x="3180" y="760"/>
                  </a:lnTo>
                  <a:lnTo>
                    <a:pt x="3211" y="6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6"/>
            <p:cNvSpPr/>
            <p:nvPr/>
          </p:nvSpPr>
          <p:spPr>
            <a:xfrm>
              <a:off x="2859450" y="2816975"/>
              <a:ext cx="139600" cy="60200"/>
            </a:xfrm>
            <a:custGeom>
              <a:rect b="b" l="l" r="r" t="t"/>
              <a:pathLst>
                <a:path extrusionOk="0" h="2408" w="5584">
                  <a:moveTo>
                    <a:pt x="16" y="0"/>
                  </a:moveTo>
                  <a:cubicBezTo>
                    <a:pt x="0" y="1101"/>
                    <a:pt x="31" y="2156"/>
                    <a:pt x="109" y="2218"/>
                  </a:cubicBezTo>
                  <a:cubicBezTo>
                    <a:pt x="155" y="2249"/>
                    <a:pt x="404" y="2265"/>
                    <a:pt x="760" y="2296"/>
                  </a:cubicBezTo>
                  <a:cubicBezTo>
                    <a:pt x="1008" y="2296"/>
                    <a:pt x="1334" y="2311"/>
                    <a:pt x="1691" y="2327"/>
                  </a:cubicBezTo>
                  <a:cubicBezTo>
                    <a:pt x="2769" y="2371"/>
                    <a:pt x="4149" y="2408"/>
                    <a:pt x="4891" y="2408"/>
                  </a:cubicBezTo>
                  <a:cubicBezTo>
                    <a:pt x="5184" y="2408"/>
                    <a:pt x="5378" y="2402"/>
                    <a:pt x="5413" y="2389"/>
                  </a:cubicBezTo>
                  <a:cubicBezTo>
                    <a:pt x="5584" y="2327"/>
                    <a:pt x="5429" y="1846"/>
                    <a:pt x="5274" y="1691"/>
                  </a:cubicBezTo>
                  <a:cubicBezTo>
                    <a:pt x="5072" y="1536"/>
                    <a:pt x="3211" y="652"/>
                    <a:pt x="3211" y="652"/>
                  </a:cubicBezTo>
                  <a:lnTo>
                    <a:pt x="3242" y="62"/>
                  </a:lnTo>
                  <a:lnTo>
                    <a:pt x="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6"/>
            <p:cNvSpPr/>
            <p:nvPr/>
          </p:nvSpPr>
          <p:spPr>
            <a:xfrm>
              <a:off x="2867975" y="2869275"/>
              <a:ext cx="125225" cy="2950"/>
            </a:xfrm>
            <a:custGeom>
              <a:rect b="b" l="l" r="r" t="t"/>
              <a:pathLst>
                <a:path extrusionOk="0" h="118" w="5009">
                  <a:moveTo>
                    <a:pt x="275" y="0"/>
                  </a:moveTo>
                  <a:cubicBezTo>
                    <a:pt x="166" y="0"/>
                    <a:pt x="73" y="1"/>
                    <a:pt x="0" y="2"/>
                  </a:cubicBezTo>
                  <a:cubicBezTo>
                    <a:pt x="716" y="70"/>
                    <a:pt x="3337" y="114"/>
                    <a:pt x="4556" y="114"/>
                  </a:cubicBezTo>
                  <a:cubicBezTo>
                    <a:pt x="4737" y="114"/>
                    <a:pt x="4886" y="113"/>
                    <a:pt x="4995" y="111"/>
                  </a:cubicBezTo>
                  <a:cubicBezTo>
                    <a:pt x="4231" y="68"/>
                    <a:pt x="1394" y="0"/>
                    <a:pt x="275" y="0"/>
                  </a:cubicBezTo>
                  <a:close/>
                  <a:moveTo>
                    <a:pt x="4995" y="111"/>
                  </a:moveTo>
                  <a:cubicBezTo>
                    <a:pt x="5000" y="116"/>
                    <a:pt x="5003" y="118"/>
                    <a:pt x="5005" y="118"/>
                  </a:cubicBezTo>
                  <a:cubicBezTo>
                    <a:pt x="5008" y="118"/>
                    <a:pt x="5005" y="111"/>
                    <a:pt x="4995" y="1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6"/>
            <p:cNvSpPr/>
            <p:nvPr/>
          </p:nvSpPr>
          <p:spPr>
            <a:xfrm>
              <a:off x="2917600" y="2828125"/>
              <a:ext cx="25225" cy="5925"/>
            </a:xfrm>
            <a:custGeom>
              <a:rect b="b" l="l" r="r" t="t"/>
              <a:pathLst>
                <a:path extrusionOk="0" h="237" w="1009">
                  <a:moveTo>
                    <a:pt x="727" y="1"/>
                  </a:moveTo>
                  <a:cubicBezTo>
                    <a:pt x="464" y="1"/>
                    <a:pt x="201" y="59"/>
                    <a:pt x="16" y="221"/>
                  </a:cubicBezTo>
                  <a:cubicBezTo>
                    <a:pt x="1" y="221"/>
                    <a:pt x="16" y="237"/>
                    <a:pt x="32" y="237"/>
                  </a:cubicBezTo>
                  <a:cubicBezTo>
                    <a:pt x="342" y="144"/>
                    <a:pt x="683" y="82"/>
                    <a:pt x="1009" y="66"/>
                  </a:cubicBezTo>
                  <a:cubicBezTo>
                    <a:pt x="993" y="66"/>
                    <a:pt x="993" y="51"/>
                    <a:pt x="993" y="20"/>
                  </a:cubicBezTo>
                  <a:cubicBezTo>
                    <a:pt x="906" y="8"/>
                    <a:pt x="817"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6"/>
            <p:cNvSpPr/>
            <p:nvPr/>
          </p:nvSpPr>
          <p:spPr>
            <a:xfrm>
              <a:off x="2923025" y="2831450"/>
              <a:ext cx="25225" cy="6100"/>
            </a:xfrm>
            <a:custGeom>
              <a:rect b="b" l="l" r="r" t="t"/>
              <a:pathLst>
                <a:path extrusionOk="0" h="244" w="1009">
                  <a:moveTo>
                    <a:pt x="709" y="1"/>
                  </a:moveTo>
                  <a:cubicBezTo>
                    <a:pt x="456" y="1"/>
                    <a:pt x="199" y="68"/>
                    <a:pt x="16" y="228"/>
                  </a:cubicBezTo>
                  <a:cubicBezTo>
                    <a:pt x="1" y="228"/>
                    <a:pt x="16" y="243"/>
                    <a:pt x="32" y="243"/>
                  </a:cubicBezTo>
                  <a:cubicBezTo>
                    <a:pt x="342" y="150"/>
                    <a:pt x="668" y="88"/>
                    <a:pt x="1009" y="73"/>
                  </a:cubicBezTo>
                  <a:lnTo>
                    <a:pt x="978" y="26"/>
                  </a:lnTo>
                  <a:lnTo>
                    <a:pt x="978" y="26"/>
                  </a:lnTo>
                  <a:cubicBezTo>
                    <a:pt x="988" y="31"/>
                    <a:pt x="995" y="33"/>
                    <a:pt x="999" y="33"/>
                  </a:cubicBezTo>
                  <a:cubicBezTo>
                    <a:pt x="1006" y="33"/>
                    <a:pt x="999" y="26"/>
                    <a:pt x="978" y="26"/>
                  </a:cubicBezTo>
                  <a:cubicBezTo>
                    <a:pt x="891" y="10"/>
                    <a:pt x="801" y="1"/>
                    <a:pt x="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6"/>
            <p:cNvSpPr/>
            <p:nvPr/>
          </p:nvSpPr>
          <p:spPr>
            <a:xfrm>
              <a:off x="2928850" y="2835325"/>
              <a:ext cx="25225" cy="6100"/>
            </a:xfrm>
            <a:custGeom>
              <a:rect b="b" l="l" r="r" t="t"/>
              <a:pathLst>
                <a:path extrusionOk="0" h="244" w="1009">
                  <a:moveTo>
                    <a:pt x="709" y="1"/>
                  </a:moveTo>
                  <a:cubicBezTo>
                    <a:pt x="456" y="1"/>
                    <a:pt x="198" y="68"/>
                    <a:pt x="16" y="228"/>
                  </a:cubicBezTo>
                  <a:cubicBezTo>
                    <a:pt x="0" y="228"/>
                    <a:pt x="16" y="243"/>
                    <a:pt x="31" y="243"/>
                  </a:cubicBezTo>
                  <a:cubicBezTo>
                    <a:pt x="342" y="150"/>
                    <a:pt x="667" y="88"/>
                    <a:pt x="1009" y="73"/>
                  </a:cubicBezTo>
                  <a:cubicBezTo>
                    <a:pt x="1009" y="73"/>
                    <a:pt x="1009" y="42"/>
                    <a:pt x="978" y="26"/>
                  </a:cubicBezTo>
                  <a:cubicBezTo>
                    <a:pt x="891" y="10"/>
                    <a:pt x="800" y="1"/>
                    <a:pt x="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6"/>
            <p:cNvSpPr/>
            <p:nvPr/>
          </p:nvSpPr>
          <p:spPr>
            <a:xfrm>
              <a:off x="2934275" y="2838825"/>
              <a:ext cx="25625" cy="6075"/>
            </a:xfrm>
            <a:custGeom>
              <a:rect b="b" l="l" r="r" t="t"/>
              <a:pathLst>
                <a:path extrusionOk="0" h="243" w="1025">
                  <a:moveTo>
                    <a:pt x="720" y="0"/>
                  </a:moveTo>
                  <a:cubicBezTo>
                    <a:pt x="468" y="0"/>
                    <a:pt x="213" y="65"/>
                    <a:pt x="32" y="212"/>
                  </a:cubicBezTo>
                  <a:cubicBezTo>
                    <a:pt x="1" y="212"/>
                    <a:pt x="32" y="243"/>
                    <a:pt x="47" y="243"/>
                  </a:cubicBezTo>
                  <a:cubicBezTo>
                    <a:pt x="357" y="134"/>
                    <a:pt x="683" y="88"/>
                    <a:pt x="1024" y="57"/>
                  </a:cubicBezTo>
                  <a:lnTo>
                    <a:pt x="993" y="26"/>
                  </a:lnTo>
                  <a:lnTo>
                    <a:pt x="993" y="26"/>
                  </a:lnTo>
                  <a:cubicBezTo>
                    <a:pt x="1004" y="31"/>
                    <a:pt x="1010" y="33"/>
                    <a:pt x="1014" y="33"/>
                  </a:cubicBezTo>
                  <a:cubicBezTo>
                    <a:pt x="1021" y="33"/>
                    <a:pt x="1014" y="26"/>
                    <a:pt x="993" y="26"/>
                  </a:cubicBezTo>
                  <a:cubicBezTo>
                    <a:pt x="905" y="9"/>
                    <a:pt x="813"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6"/>
            <p:cNvSpPr/>
            <p:nvPr/>
          </p:nvSpPr>
          <p:spPr>
            <a:xfrm>
              <a:off x="2931575" y="2807175"/>
              <a:ext cx="28700" cy="22725"/>
            </a:xfrm>
            <a:custGeom>
              <a:rect b="b" l="l" r="r" t="t"/>
              <a:pathLst>
                <a:path extrusionOk="0" h="909" w="1148">
                  <a:moveTo>
                    <a:pt x="842" y="119"/>
                  </a:moveTo>
                  <a:cubicBezTo>
                    <a:pt x="931" y="119"/>
                    <a:pt x="998" y="170"/>
                    <a:pt x="977" y="330"/>
                  </a:cubicBezTo>
                  <a:cubicBezTo>
                    <a:pt x="931" y="516"/>
                    <a:pt x="620" y="625"/>
                    <a:pt x="450" y="687"/>
                  </a:cubicBezTo>
                  <a:cubicBezTo>
                    <a:pt x="310" y="749"/>
                    <a:pt x="171" y="780"/>
                    <a:pt x="62" y="842"/>
                  </a:cubicBezTo>
                  <a:cubicBezTo>
                    <a:pt x="155" y="702"/>
                    <a:pt x="248" y="547"/>
                    <a:pt x="372" y="408"/>
                  </a:cubicBezTo>
                  <a:lnTo>
                    <a:pt x="543" y="237"/>
                  </a:lnTo>
                  <a:cubicBezTo>
                    <a:pt x="594" y="195"/>
                    <a:pt x="734" y="119"/>
                    <a:pt x="842" y="119"/>
                  </a:cubicBezTo>
                  <a:close/>
                  <a:moveTo>
                    <a:pt x="822" y="1"/>
                  </a:moveTo>
                  <a:cubicBezTo>
                    <a:pt x="719" y="1"/>
                    <a:pt x="606" y="52"/>
                    <a:pt x="527" y="113"/>
                  </a:cubicBezTo>
                  <a:cubicBezTo>
                    <a:pt x="295" y="299"/>
                    <a:pt x="109" y="547"/>
                    <a:pt x="0" y="842"/>
                  </a:cubicBezTo>
                  <a:lnTo>
                    <a:pt x="0" y="858"/>
                  </a:lnTo>
                  <a:cubicBezTo>
                    <a:pt x="0" y="883"/>
                    <a:pt x="10" y="908"/>
                    <a:pt x="40" y="908"/>
                  </a:cubicBezTo>
                  <a:cubicBezTo>
                    <a:pt x="46" y="908"/>
                    <a:pt x="54" y="907"/>
                    <a:pt x="62" y="904"/>
                  </a:cubicBezTo>
                  <a:cubicBezTo>
                    <a:pt x="326" y="811"/>
                    <a:pt x="620" y="749"/>
                    <a:pt x="869" y="578"/>
                  </a:cubicBezTo>
                  <a:cubicBezTo>
                    <a:pt x="1008" y="470"/>
                    <a:pt x="1148" y="284"/>
                    <a:pt x="1024" y="113"/>
                  </a:cubicBezTo>
                  <a:cubicBezTo>
                    <a:pt x="976" y="32"/>
                    <a:pt x="902"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6"/>
            <p:cNvSpPr/>
            <p:nvPr/>
          </p:nvSpPr>
          <p:spPr>
            <a:xfrm>
              <a:off x="2902875" y="2811350"/>
              <a:ext cx="30650" cy="18450"/>
            </a:xfrm>
            <a:custGeom>
              <a:rect b="b" l="l" r="r" t="t"/>
              <a:pathLst>
                <a:path extrusionOk="0" h="738" w="1226">
                  <a:moveTo>
                    <a:pt x="330" y="117"/>
                  </a:moveTo>
                  <a:cubicBezTo>
                    <a:pt x="423" y="117"/>
                    <a:pt x="534" y="151"/>
                    <a:pt x="590" y="179"/>
                  </a:cubicBezTo>
                  <a:cubicBezTo>
                    <a:pt x="667" y="210"/>
                    <a:pt x="729" y="272"/>
                    <a:pt x="807" y="303"/>
                  </a:cubicBezTo>
                  <a:cubicBezTo>
                    <a:pt x="931" y="427"/>
                    <a:pt x="1070" y="535"/>
                    <a:pt x="1195" y="660"/>
                  </a:cubicBezTo>
                  <a:cubicBezTo>
                    <a:pt x="1055" y="644"/>
                    <a:pt x="915" y="613"/>
                    <a:pt x="760" y="597"/>
                  </a:cubicBezTo>
                  <a:cubicBezTo>
                    <a:pt x="605" y="582"/>
                    <a:pt x="280" y="535"/>
                    <a:pt x="202" y="349"/>
                  </a:cubicBezTo>
                  <a:cubicBezTo>
                    <a:pt x="125" y="169"/>
                    <a:pt x="214" y="117"/>
                    <a:pt x="330" y="117"/>
                  </a:cubicBezTo>
                  <a:close/>
                  <a:moveTo>
                    <a:pt x="341" y="0"/>
                  </a:moveTo>
                  <a:cubicBezTo>
                    <a:pt x="229" y="0"/>
                    <a:pt x="123" y="40"/>
                    <a:pt x="78" y="148"/>
                  </a:cubicBezTo>
                  <a:cubicBezTo>
                    <a:pt x="0" y="365"/>
                    <a:pt x="186" y="520"/>
                    <a:pt x="342" y="582"/>
                  </a:cubicBezTo>
                  <a:cubicBezTo>
                    <a:pt x="605" y="691"/>
                    <a:pt x="915" y="691"/>
                    <a:pt x="1195" y="737"/>
                  </a:cubicBezTo>
                  <a:cubicBezTo>
                    <a:pt x="1210" y="737"/>
                    <a:pt x="1226" y="706"/>
                    <a:pt x="1226" y="691"/>
                  </a:cubicBezTo>
                  <a:lnTo>
                    <a:pt x="1226" y="675"/>
                  </a:lnTo>
                  <a:lnTo>
                    <a:pt x="1226" y="660"/>
                  </a:lnTo>
                  <a:cubicBezTo>
                    <a:pt x="1070" y="396"/>
                    <a:pt x="838" y="194"/>
                    <a:pt x="574" y="55"/>
                  </a:cubicBezTo>
                  <a:cubicBezTo>
                    <a:pt x="509" y="22"/>
                    <a:pt x="423" y="0"/>
                    <a:pt x="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6"/>
            <p:cNvSpPr/>
            <p:nvPr/>
          </p:nvSpPr>
          <p:spPr>
            <a:xfrm>
              <a:off x="2859450" y="2827050"/>
              <a:ext cx="72150" cy="49275"/>
            </a:xfrm>
            <a:custGeom>
              <a:rect b="b" l="l" r="r" t="t"/>
              <a:pathLst>
                <a:path extrusionOk="0" h="1971" w="2886">
                  <a:moveTo>
                    <a:pt x="0" y="1"/>
                  </a:moveTo>
                  <a:cubicBezTo>
                    <a:pt x="0" y="962"/>
                    <a:pt x="16" y="1753"/>
                    <a:pt x="93" y="1815"/>
                  </a:cubicBezTo>
                  <a:cubicBezTo>
                    <a:pt x="124" y="1846"/>
                    <a:pt x="388" y="1862"/>
                    <a:pt x="729" y="1893"/>
                  </a:cubicBezTo>
                  <a:cubicBezTo>
                    <a:pt x="993" y="1893"/>
                    <a:pt x="1319" y="1908"/>
                    <a:pt x="1660" y="1924"/>
                  </a:cubicBezTo>
                  <a:cubicBezTo>
                    <a:pt x="2048" y="1939"/>
                    <a:pt x="2482" y="1939"/>
                    <a:pt x="2885" y="1970"/>
                  </a:cubicBezTo>
                  <a:cubicBezTo>
                    <a:pt x="2156" y="1474"/>
                    <a:pt x="729" y="497"/>
                    <a:pt x="0" y="1"/>
                  </a:cubicBez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6"/>
            <p:cNvSpPr/>
            <p:nvPr/>
          </p:nvSpPr>
          <p:spPr>
            <a:xfrm>
              <a:off x="2805550" y="2424200"/>
              <a:ext cx="143875" cy="400150"/>
            </a:xfrm>
            <a:custGeom>
              <a:rect b="b" l="l" r="r" t="t"/>
              <a:pathLst>
                <a:path extrusionOk="0" h="16006" w="5755">
                  <a:moveTo>
                    <a:pt x="0" y="0"/>
                  </a:moveTo>
                  <a:cubicBezTo>
                    <a:pt x="0" y="0"/>
                    <a:pt x="2079" y="7228"/>
                    <a:pt x="2172" y="7693"/>
                  </a:cubicBezTo>
                  <a:cubicBezTo>
                    <a:pt x="2218" y="7879"/>
                    <a:pt x="2017" y="16006"/>
                    <a:pt x="2017" y="16006"/>
                  </a:cubicBezTo>
                  <a:lnTo>
                    <a:pt x="5429" y="16006"/>
                  </a:lnTo>
                  <a:cubicBezTo>
                    <a:pt x="5429" y="16006"/>
                    <a:pt x="5754" y="9197"/>
                    <a:pt x="5413" y="7259"/>
                  </a:cubicBezTo>
                  <a:cubicBezTo>
                    <a:pt x="5212" y="6157"/>
                    <a:pt x="3397" y="78"/>
                    <a:pt x="3397" y="78"/>
                  </a:cubicBezTo>
                  <a:lnTo>
                    <a:pt x="2870" y="4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6"/>
            <p:cNvSpPr/>
            <p:nvPr/>
          </p:nvSpPr>
          <p:spPr>
            <a:xfrm>
              <a:off x="2860225" y="2808150"/>
              <a:ext cx="76400" cy="1825"/>
            </a:xfrm>
            <a:custGeom>
              <a:rect b="b" l="l" r="r" t="t"/>
              <a:pathLst>
                <a:path extrusionOk="0" h="73" w="3056">
                  <a:moveTo>
                    <a:pt x="959" y="1"/>
                  </a:moveTo>
                  <a:cubicBezTo>
                    <a:pt x="587" y="1"/>
                    <a:pt x="244" y="8"/>
                    <a:pt x="0" y="28"/>
                  </a:cubicBezTo>
                  <a:lnTo>
                    <a:pt x="0" y="43"/>
                  </a:lnTo>
                  <a:cubicBezTo>
                    <a:pt x="119" y="64"/>
                    <a:pt x="637" y="72"/>
                    <a:pt x="1221" y="72"/>
                  </a:cubicBezTo>
                  <a:cubicBezTo>
                    <a:pt x="1931" y="72"/>
                    <a:pt x="2741" y="60"/>
                    <a:pt x="3056" y="43"/>
                  </a:cubicBezTo>
                  <a:cubicBezTo>
                    <a:pt x="2666" y="33"/>
                    <a:pt x="1746" y="1"/>
                    <a:pt x="9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6"/>
            <p:cNvSpPr/>
            <p:nvPr/>
          </p:nvSpPr>
          <p:spPr>
            <a:xfrm>
              <a:off x="2817950" y="2436200"/>
              <a:ext cx="51600" cy="366050"/>
            </a:xfrm>
            <a:custGeom>
              <a:rect b="b" l="l" r="r" t="t"/>
              <a:pathLst>
                <a:path extrusionOk="0" h="14642" w="2064">
                  <a:moveTo>
                    <a:pt x="1" y="1"/>
                  </a:moveTo>
                  <a:cubicBezTo>
                    <a:pt x="78" y="451"/>
                    <a:pt x="202" y="885"/>
                    <a:pt x="295" y="1319"/>
                  </a:cubicBezTo>
                  <a:cubicBezTo>
                    <a:pt x="388" y="1769"/>
                    <a:pt x="513" y="2188"/>
                    <a:pt x="621" y="2637"/>
                  </a:cubicBezTo>
                  <a:cubicBezTo>
                    <a:pt x="854" y="3506"/>
                    <a:pt x="1117" y="4375"/>
                    <a:pt x="1397" y="5259"/>
                  </a:cubicBezTo>
                  <a:cubicBezTo>
                    <a:pt x="1536" y="5677"/>
                    <a:pt x="1769" y="6577"/>
                    <a:pt x="1893" y="6996"/>
                  </a:cubicBezTo>
                  <a:cubicBezTo>
                    <a:pt x="2001" y="7430"/>
                    <a:pt x="1815" y="14502"/>
                    <a:pt x="1831" y="14611"/>
                  </a:cubicBezTo>
                  <a:cubicBezTo>
                    <a:pt x="1831" y="14642"/>
                    <a:pt x="1846" y="14642"/>
                    <a:pt x="1862" y="14642"/>
                  </a:cubicBezTo>
                  <a:cubicBezTo>
                    <a:pt x="1893" y="14642"/>
                    <a:pt x="1893" y="14611"/>
                    <a:pt x="1893" y="14611"/>
                  </a:cubicBezTo>
                  <a:cubicBezTo>
                    <a:pt x="1893" y="13758"/>
                    <a:pt x="2064" y="7476"/>
                    <a:pt x="1970" y="7042"/>
                  </a:cubicBezTo>
                  <a:cubicBezTo>
                    <a:pt x="1846" y="6592"/>
                    <a:pt x="1055" y="3832"/>
                    <a:pt x="807" y="2963"/>
                  </a:cubicBezTo>
                  <a:cubicBezTo>
                    <a:pt x="559" y="2095"/>
                    <a:pt x="326" y="1226"/>
                    <a:pt x="109" y="327"/>
                  </a:cubicBezTo>
                  <a:cubicBezTo>
                    <a:pt x="78" y="218"/>
                    <a:pt x="47" y="94"/>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6"/>
            <p:cNvSpPr/>
            <p:nvPr/>
          </p:nvSpPr>
          <p:spPr>
            <a:xfrm>
              <a:off x="2805925" y="2424975"/>
              <a:ext cx="71775" cy="191950"/>
            </a:xfrm>
            <a:custGeom>
              <a:rect b="b" l="l" r="r" t="t"/>
              <a:pathLst>
                <a:path extrusionOk="0" h="7678" w="2871">
                  <a:moveTo>
                    <a:pt x="1" y="0"/>
                  </a:moveTo>
                  <a:lnTo>
                    <a:pt x="1" y="16"/>
                  </a:lnTo>
                  <a:cubicBezTo>
                    <a:pt x="125" y="434"/>
                    <a:pt x="2064" y="7228"/>
                    <a:pt x="2157" y="7677"/>
                  </a:cubicBezTo>
                  <a:cubicBezTo>
                    <a:pt x="2157" y="7677"/>
                    <a:pt x="2157" y="7678"/>
                    <a:pt x="2157" y="7678"/>
                  </a:cubicBezTo>
                  <a:cubicBezTo>
                    <a:pt x="2176" y="7678"/>
                    <a:pt x="2870" y="47"/>
                    <a:pt x="2870" y="47"/>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6"/>
            <p:cNvSpPr/>
            <p:nvPr/>
          </p:nvSpPr>
          <p:spPr>
            <a:xfrm>
              <a:off x="2766000" y="2756475"/>
              <a:ext cx="138050" cy="125550"/>
            </a:xfrm>
            <a:custGeom>
              <a:rect b="b" l="l" r="r" t="t"/>
              <a:pathLst>
                <a:path extrusionOk="0" h="5022" w="5522">
                  <a:moveTo>
                    <a:pt x="31" y="1"/>
                  </a:moveTo>
                  <a:cubicBezTo>
                    <a:pt x="31" y="1"/>
                    <a:pt x="16" y="900"/>
                    <a:pt x="0" y="1924"/>
                  </a:cubicBezTo>
                  <a:lnTo>
                    <a:pt x="0" y="2622"/>
                  </a:lnTo>
                  <a:lnTo>
                    <a:pt x="0" y="3196"/>
                  </a:lnTo>
                  <a:cubicBezTo>
                    <a:pt x="0" y="4080"/>
                    <a:pt x="16" y="4793"/>
                    <a:pt x="94" y="4824"/>
                  </a:cubicBezTo>
                  <a:cubicBezTo>
                    <a:pt x="237" y="4928"/>
                    <a:pt x="3703" y="5021"/>
                    <a:pt x="4931" y="5021"/>
                  </a:cubicBezTo>
                  <a:cubicBezTo>
                    <a:pt x="5168" y="5021"/>
                    <a:pt x="5321" y="5018"/>
                    <a:pt x="5351" y="5010"/>
                  </a:cubicBezTo>
                  <a:cubicBezTo>
                    <a:pt x="5522" y="4948"/>
                    <a:pt x="5382" y="4468"/>
                    <a:pt x="5212" y="4281"/>
                  </a:cubicBezTo>
                  <a:cubicBezTo>
                    <a:pt x="5010" y="4126"/>
                    <a:pt x="3149" y="3258"/>
                    <a:pt x="3149" y="3258"/>
                  </a:cubicBezTo>
                  <a:lnTo>
                    <a:pt x="3180" y="2684"/>
                  </a:lnTo>
                  <a:lnTo>
                    <a:pt x="3195" y="1970"/>
                  </a:lnTo>
                  <a:lnTo>
                    <a:pt x="3226" y="63"/>
                  </a:lnTo>
                  <a:lnTo>
                    <a:pt x="31"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6"/>
            <p:cNvSpPr/>
            <p:nvPr/>
          </p:nvSpPr>
          <p:spPr>
            <a:xfrm>
              <a:off x="2766000" y="2804550"/>
              <a:ext cx="138050" cy="77475"/>
            </a:xfrm>
            <a:custGeom>
              <a:rect b="b" l="l" r="r" t="t"/>
              <a:pathLst>
                <a:path extrusionOk="0" h="3099" w="5522">
                  <a:moveTo>
                    <a:pt x="0" y="1"/>
                  </a:moveTo>
                  <a:lnTo>
                    <a:pt x="0" y="699"/>
                  </a:lnTo>
                  <a:lnTo>
                    <a:pt x="0" y="1273"/>
                  </a:lnTo>
                  <a:cubicBezTo>
                    <a:pt x="0" y="2157"/>
                    <a:pt x="16" y="2870"/>
                    <a:pt x="94" y="2901"/>
                  </a:cubicBezTo>
                  <a:cubicBezTo>
                    <a:pt x="237" y="3005"/>
                    <a:pt x="3703" y="3098"/>
                    <a:pt x="4931" y="3098"/>
                  </a:cubicBezTo>
                  <a:cubicBezTo>
                    <a:pt x="5168" y="3098"/>
                    <a:pt x="5321" y="3095"/>
                    <a:pt x="5351" y="3087"/>
                  </a:cubicBezTo>
                  <a:cubicBezTo>
                    <a:pt x="5522" y="3025"/>
                    <a:pt x="5382" y="2545"/>
                    <a:pt x="5212" y="2358"/>
                  </a:cubicBezTo>
                  <a:cubicBezTo>
                    <a:pt x="5010" y="2203"/>
                    <a:pt x="3149" y="1335"/>
                    <a:pt x="3149" y="1335"/>
                  </a:cubicBezTo>
                  <a:lnTo>
                    <a:pt x="3180" y="761"/>
                  </a:lnTo>
                  <a:lnTo>
                    <a:pt x="3195" y="47"/>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6"/>
            <p:cNvSpPr/>
            <p:nvPr/>
          </p:nvSpPr>
          <p:spPr>
            <a:xfrm>
              <a:off x="2764825" y="2822000"/>
              <a:ext cx="139625" cy="60050"/>
            </a:xfrm>
            <a:custGeom>
              <a:rect b="b" l="l" r="r" t="t"/>
              <a:pathLst>
                <a:path extrusionOk="0" h="2402" w="5585">
                  <a:moveTo>
                    <a:pt x="16" y="1"/>
                  </a:moveTo>
                  <a:lnTo>
                    <a:pt x="16" y="1"/>
                  </a:lnTo>
                  <a:cubicBezTo>
                    <a:pt x="1" y="1102"/>
                    <a:pt x="47" y="2157"/>
                    <a:pt x="109" y="2203"/>
                  </a:cubicBezTo>
                  <a:cubicBezTo>
                    <a:pt x="156" y="2250"/>
                    <a:pt x="404" y="2265"/>
                    <a:pt x="761" y="2281"/>
                  </a:cubicBezTo>
                  <a:cubicBezTo>
                    <a:pt x="1009" y="2281"/>
                    <a:pt x="1335" y="2312"/>
                    <a:pt x="1691" y="2327"/>
                  </a:cubicBezTo>
                  <a:cubicBezTo>
                    <a:pt x="2793" y="2373"/>
                    <a:pt x="4210" y="2402"/>
                    <a:pt x="4939" y="2402"/>
                  </a:cubicBezTo>
                  <a:cubicBezTo>
                    <a:pt x="5206" y="2402"/>
                    <a:pt x="5381" y="2398"/>
                    <a:pt x="5414" y="2389"/>
                  </a:cubicBezTo>
                  <a:cubicBezTo>
                    <a:pt x="5584" y="2327"/>
                    <a:pt x="5429" y="1847"/>
                    <a:pt x="5274" y="1676"/>
                  </a:cubicBezTo>
                  <a:cubicBezTo>
                    <a:pt x="5088" y="1536"/>
                    <a:pt x="3227" y="637"/>
                    <a:pt x="3227" y="637"/>
                  </a:cubicBezTo>
                  <a:lnTo>
                    <a:pt x="3242" y="63"/>
                  </a:lnTo>
                  <a:lnTo>
                    <a:pt x="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6"/>
            <p:cNvSpPr/>
            <p:nvPr/>
          </p:nvSpPr>
          <p:spPr>
            <a:xfrm>
              <a:off x="2773750" y="2874175"/>
              <a:ext cx="124825" cy="2700"/>
            </a:xfrm>
            <a:custGeom>
              <a:rect b="b" l="l" r="r" t="t"/>
              <a:pathLst>
                <a:path extrusionOk="0" h="108" w="4993">
                  <a:moveTo>
                    <a:pt x="557" y="1"/>
                  </a:moveTo>
                  <a:cubicBezTo>
                    <a:pt x="321" y="1"/>
                    <a:pt x="129" y="3"/>
                    <a:pt x="1" y="8"/>
                  </a:cubicBezTo>
                  <a:cubicBezTo>
                    <a:pt x="673" y="72"/>
                    <a:pt x="3111" y="105"/>
                    <a:pt x="4381" y="105"/>
                  </a:cubicBezTo>
                  <a:cubicBezTo>
                    <a:pt x="4635" y="105"/>
                    <a:pt x="4842" y="103"/>
                    <a:pt x="4979" y="101"/>
                  </a:cubicBezTo>
                  <a:cubicBezTo>
                    <a:pt x="4275" y="62"/>
                    <a:pt x="1805" y="1"/>
                    <a:pt x="557" y="1"/>
                  </a:cubicBezTo>
                  <a:close/>
                  <a:moveTo>
                    <a:pt x="4979" y="101"/>
                  </a:moveTo>
                  <a:cubicBezTo>
                    <a:pt x="4984" y="106"/>
                    <a:pt x="4988" y="108"/>
                    <a:pt x="4990" y="108"/>
                  </a:cubicBezTo>
                  <a:cubicBezTo>
                    <a:pt x="4993" y="108"/>
                    <a:pt x="4990" y="101"/>
                    <a:pt x="4979" y="1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6"/>
            <p:cNvSpPr/>
            <p:nvPr/>
          </p:nvSpPr>
          <p:spPr>
            <a:xfrm>
              <a:off x="2823000" y="2833000"/>
              <a:ext cx="25225" cy="6100"/>
            </a:xfrm>
            <a:custGeom>
              <a:rect b="b" l="l" r="r" t="t"/>
              <a:pathLst>
                <a:path extrusionOk="0" h="244" w="1009">
                  <a:moveTo>
                    <a:pt x="719" y="1"/>
                  </a:moveTo>
                  <a:cubicBezTo>
                    <a:pt x="467" y="1"/>
                    <a:pt x="208" y="65"/>
                    <a:pt x="16" y="212"/>
                  </a:cubicBezTo>
                  <a:cubicBezTo>
                    <a:pt x="0" y="212"/>
                    <a:pt x="16" y="243"/>
                    <a:pt x="47" y="243"/>
                  </a:cubicBezTo>
                  <a:cubicBezTo>
                    <a:pt x="357" y="135"/>
                    <a:pt x="683" y="88"/>
                    <a:pt x="1008" y="57"/>
                  </a:cubicBezTo>
                  <a:cubicBezTo>
                    <a:pt x="993" y="42"/>
                    <a:pt x="993" y="42"/>
                    <a:pt x="993" y="26"/>
                  </a:cubicBezTo>
                  <a:cubicBezTo>
                    <a:pt x="905" y="9"/>
                    <a:pt x="813" y="1"/>
                    <a:pt x="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6"/>
            <p:cNvSpPr/>
            <p:nvPr/>
          </p:nvSpPr>
          <p:spPr>
            <a:xfrm>
              <a:off x="2828800" y="2836425"/>
              <a:ext cx="25625" cy="5775"/>
            </a:xfrm>
            <a:custGeom>
              <a:rect b="b" l="l" r="r" t="t"/>
              <a:pathLst>
                <a:path extrusionOk="0" h="231" w="1025">
                  <a:moveTo>
                    <a:pt x="698" y="1"/>
                  </a:moveTo>
                  <a:cubicBezTo>
                    <a:pt x="453" y="1"/>
                    <a:pt x="203" y="61"/>
                    <a:pt x="17" y="215"/>
                  </a:cubicBezTo>
                  <a:cubicBezTo>
                    <a:pt x="1" y="215"/>
                    <a:pt x="17" y="230"/>
                    <a:pt x="48" y="230"/>
                  </a:cubicBezTo>
                  <a:cubicBezTo>
                    <a:pt x="358" y="137"/>
                    <a:pt x="683" y="75"/>
                    <a:pt x="1009" y="60"/>
                  </a:cubicBezTo>
                  <a:cubicBezTo>
                    <a:pt x="1025" y="60"/>
                    <a:pt x="1025" y="44"/>
                    <a:pt x="1025" y="44"/>
                  </a:cubicBezTo>
                  <a:cubicBezTo>
                    <a:pt x="1009" y="44"/>
                    <a:pt x="994" y="29"/>
                    <a:pt x="994" y="29"/>
                  </a:cubicBezTo>
                  <a:cubicBezTo>
                    <a:pt x="899" y="11"/>
                    <a:pt x="799"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6"/>
            <p:cNvSpPr/>
            <p:nvPr/>
          </p:nvSpPr>
          <p:spPr>
            <a:xfrm>
              <a:off x="2834625" y="2840300"/>
              <a:ext cx="25225" cy="5775"/>
            </a:xfrm>
            <a:custGeom>
              <a:rect b="b" l="l" r="r" t="t"/>
              <a:pathLst>
                <a:path extrusionOk="0" h="231" w="1009">
                  <a:moveTo>
                    <a:pt x="698" y="1"/>
                  </a:moveTo>
                  <a:cubicBezTo>
                    <a:pt x="452" y="1"/>
                    <a:pt x="203" y="61"/>
                    <a:pt x="16" y="215"/>
                  </a:cubicBezTo>
                  <a:cubicBezTo>
                    <a:pt x="1" y="215"/>
                    <a:pt x="16" y="230"/>
                    <a:pt x="47" y="230"/>
                  </a:cubicBezTo>
                  <a:cubicBezTo>
                    <a:pt x="357" y="137"/>
                    <a:pt x="683" y="75"/>
                    <a:pt x="993" y="60"/>
                  </a:cubicBezTo>
                  <a:cubicBezTo>
                    <a:pt x="1009" y="60"/>
                    <a:pt x="1009" y="60"/>
                    <a:pt x="1009" y="44"/>
                  </a:cubicBezTo>
                  <a:lnTo>
                    <a:pt x="993" y="29"/>
                  </a:lnTo>
                  <a:cubicBezTo>
                    <a:pt x="898" y="11"/>
                    <a:pt x="798"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6"/>
            <p:cNvSpPr/>
            <p:nvPr/>
          </p:nvSpPr>
          <p:spPr>
            <a:xfrm>
              <a:off x="2840050" y="2843650"/>
              <a:ext cx="25225" cy="5925"/>
            </a:xfrm>
            <a:custGeom>
              <a:rect b="b" l="l" r="r" t="t"/>
              <a:pathLst>
                <a:path extrusionOk="0" h="237" w="1009">
                  <a:moveTo>
                    <a:pt x="727" y="0"/>
                  </a:moveTo>
                  <a:cubicBezTo>
                    <a:pt x="464" y="0"/>
                    <a:pt x="201" y="59"/>
                    <a:pt x="16" y="221"/>
                  </a:cubicBezTo>
                  <a:cubicBezTo>
                    <a:pt x="1" y="221"/>
                    <a:pt x="16" y="236"/>
                    <a:pt x="32" y="236"/>
                  </a:cubicBezTo>
                  <a:cubicBezTo>
                    <a:pt x="342" y="143"/>
                    <a:pt x="683" y="81"/>
                    <a:pt x="1009" y="65"/>
                  </a:cubicBezTo>
                  <a:lnTo>
                    <a:pt x="993" y="19"/>
                  </a:lnTo>
                  <a:lnTo>
                    <a:pt x="993" y="19"/>
                  </a:lnTo>
                  <a:cubicBezTo>
                    <a:pt x="999" y="24"/>
                    <a:pt x="1002" y="26"/>
                    <a:pt x="1004" y="26"/>
                  </a:cubicBezTo>
                  <a:cubicBezTo>
                    <a:pt x="1007" y="26"/>
                    <a:pt x="1004" y="19"/>
                    <a:pt x="993" y="19"/>
                  </a:cubicBezTo>
                  <a:cubicBezTo>
                    <a:pt x="907" y="7"/>
                    <a:pt x="817" y="0"/>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6"/>
            <p:cNvSpPr/>
            <p:nvPr/>
          </p:nvSpPr>
          <p:spPr>
            <a:xfrm>
              <a:off x="2836950" y="2812125"/>
              <a:ext cx="28725" cy="22425"/>
            </a:xfrm>
            <a:custGeom>
              <a:rect b="b" l="l" r="r" t="t"/>
              <a:pathLst>
                <a:path extrusionOk="0" h="897" w="1149">
                  <a:moveTo>
                    <a:pt x="875" y="116"/>
                  </a:moveTo>
                  <a:cubicBezTo>
                    <a:pt x="960" y="116"/>
                    <a:pt x="1021" y="168"/>
                    <a:pt x="993" y="334"/>
                  </a:cubicBezTo>
                  <a:cubicBezTo>
                    <a:pt x="931" y="504"/>
                    <a:pt x="621" y="629"/>
                    <a:pt x="466" y="691"/>
                  </a:cubicBezTo>
                  <a:cubicBezTo>
                    <a:pt x="342" y="737"/>
                    <a:pt x="202" y="784"/>
                    <a:pt x="78" y="846"/>
                  </a:cubicBezTo>
                  <a:cubicBezTo>
                    <a:pt x="187" y="691"/>
                    <a:pt x="280" y="551"/>
                    <a:pt x="388" y="411"/>
                  </a:cubicBezTo>
                  <a:cubicBezTo>
                    <a:pt x="450" y="349"/>
                    <a:pt x="513" y="272"/>
                    <a:pt x="575" y="241"/>
                  </a:cubicBezTo>
                  <a:cubicBezTo>
                    <a:pt x="626" y="198"/>
                    <a:pt x="769" y="116"/>
                    <a:pt x="875" y="116"/>
                  </a:cubicBezTo>
                  <a:close/>
                  <a:moveTo>
                    <a:pt x="829" y="0"/>
                  </a:moveTo>
                  <a:cubicBezTo>
                    <a:pt x="722" y="0"/>
                    <a:pt x="607" y="48"/>
                    <a:pt x="528" y="101"/>
                  </a:cubicBezTo>
                  <a:cubicBezTo>
                    <a:pt x="295" y="303"/>
                    <a:pt x="125" y="551"/>
                    <a:pt x="1" y="846"/>
                  </a:cubicBezTo>
                  <a:lnTo>
                    <a:pt x="1" y="861"/>
                  </a:lnTo>
                  <a:cubicBezTo>
                    <a:pt x="1" y="874"/>
                    <a:pt x="21" y="896"/>
                    <a:pt x="45" y="896"/>
                  </a:cubicBezTo>
                  <a:cubicBezTo>
                    <a:pt x="51" y="896"/>
                    <a:pt x="57" y="895"/>
                    <a:pt x="63" y="892"/>
                  </a:cubicBezTo>
                  <a:cubicBezTo>
                    <a:pt x="342" y="799"/>
                    <a:pt x="621" y="737"/>
                    <a:pt x="885" y="566"/>
                  </a:cubicBezTo>
                  <a:cubicBezTo>
                    <a:pt x="1009" y="473"/>
                    <a:pt x="1148" y="272"/>
                    <a:pt x="1040" y="101"/>
                  </a:cubicBezTo>
                  <a:cubicBezTo>
                    <a:pt x="986" y="28"/>
                    <a:pt x="910" y="0"/>
                    <a:pt x="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6"/>
            <p:cNvSpPr/>
            <p:nvPr/>
          </p:nvSpPr>
          <p:spPr>
            <a:xfrm>
              <a:off x="2808650" y="2816025"/>
              <a:ext cx="30275" cy="18425"/>
            </a:xfrm>
            <a:custGeom>
              <a:rect b="b" l="l" r="r" t="t"/>
              <a:pathLst>
                <a:path extrusionOk="0" h="737" w="1211">
                  <a:moveTo>
                    <a:pt x="321" y="116"/>
                  </a:moveTo>
                  <a:cubicBezTo>
                    <a:pt x="415" y="116"/>
                    <a:pt x="526" y="150"/>
                    <a:pt x="574" y="178"/>
                  </a:cubicBezTo>
                  <a:cubicBezTo>
                    <a:pt x="652" y="224"/>
                    <a:pt x="714" y="271"/>
                    <a:pt x="791" y="317"/>
                  </a:cubicBezTo>
                  <a:cubicBezTo>
                    <a:pt x="931" y="426"/>
                    <a:pt x="1055" y="550"/>
                    <a:pt x="1179" y="659"/>
                  </a:cubicBezTo>
                  <a:cubicBezTo>
                    <a:pt x="1040" y="643"/>
                    <a:pt x="900" y="628"/>
                    <a:pt x="745" y="612"/>
                  </a:cubicBezTo>
                  <a:cubicBezTo>
                    <a:pt x="590" y="581"/>
                    <a:pt x="264" y="550"/>
                    <a:pt x="187" y="348"/>
                  </a:cubicBezTo>
                  <a:cubicBezTo>
                    <a:pt x="109" y="168"/>
                    <a:pt x="203" y="116"/>
                    <a:pt x="321" y="116"/>
                  </a:cubicBezTo>
                  <a:close/>
                  <a:moveTo>
                    <a:pt x="338" y="0"/>
                  </a:moveTo>
                  <a:cubicBezTo>
                    <a:pt x="228" y="0"/>
                    <a:pt x="124" y="44"/>
                    <a:pt x="78" y="162"/>
                  </a:cubicBezTo>
                  <a:cubicBezTo>
                    <a:pt x="1" y="348"/>
                    <a:pt x="171" y="535"/>
                    <a:pt x="326" y="581"/>
                  </a:cubicBezTo>
                  <a:cubicBezTo>
                    <a:pt x="590" y="705"/>
                    <a:pt x="900" y="705"/>
                    <a:pt x="1179" y="736"/>
                  </a:cubicBezTo>
                  <a:cubicBezTo>
                    <a:pt x="1210" y="736"/>
                    <a:pt x="1210" y="721"/>
                    <a:pt x="1210" y="690"/>
                  </a:cubicBezTo>
                  <a:lnTo>
                    <a:pt x="1210" y="659"/>
                  </a:lnTo>
                  <a:cubicBezTo>
                    <a:pt x="1055" y="410"/>
                    <a:pt x="823" y="193"/>
                    <a:pt x="559" y="54"/>
                  </a:cubicBezTo>
                  <a:cubicBezTo>
                    <a:pt x="495" y="22"/>
                    <a:pt x="415"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6"/>
            <p:cNvSpPr/>
            <p:nvPr/>
          </p:nvSpPr>
          <p:spPr>
            <a:xfrm>
              <a:off x="2761350" y="2424575"/>
              <a:ext cx="122150" cy="407550"/>
            </a:xfrm>
            <a:custGeom>
              <a:rect b="b" l="l" r="r" t="t"/>
              <a:pathLst>
                <a:path extrusionOk="0" h="16302" w="4886">
                  <a:moveTo>
                    <a:pt x="1381" y="1"/>
                  </a:moveTo>
                  <a:cubicBezTo>
                    <a:pt x="838" y="605"/>
                    <a:pt x="683" y="1862"/>
                    <a:pt x="884" y="2963"/>
                  </a:cubicBezTo>
                  <a:cubicBezTo>
                    <a:pt x="993" y="3645"/>
                    <a:pt x="0" y="16239"/>
                    <a:pt x="0" y="16239"/>
                  </a:cubicBezTo>
                  <a:lnTo>
                    <a:pt x="3459" y="16301"/>
                  </a:lnTo>
                  <a:lnTo>
                    <a:pt x="4033" y="2389"/>
                  </a:lnTo>
                  <a:cubicBezTo>
                    <a:pt x="4188" y="2280"/>
                    <a:pt x="4529" y="2094"/>
                    <a:pt x="4529" y="2094"/>
                  </a:cubicBezTo>
                  <a:cubicBezTo>
                    <a:pt x="4886" y="1505"/>
                    <a:pt x="4839" y="63"/>
                    <a:pt x="4839" y="63"/>
                  </a:cubicBezTo>
                  <a:lnTo>
                    <a:pt x="13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6"/>
            <p:cNvSpPr/>
            <p:nvPr/>
          </p:nvSpPr>
          <p:spPr>
            <a:xfrm>
              <a:off x="2768725" y="2814175"/>
              <a:ext cx="76775" cy="2425"/>
            </a:xfrm>
            <a:custGeom>
              <a:rect b="b" l="l" r="r" t="t"/>
              <a:pathLst>
                <a:path extrusionOk="0" h="97" w="3071">
                  <a:moveTo>
                    <a:pt x="187" y="1"/>
                  </a:moveTo>
                  <a:cubicBezTo>
                    <a:pt x="101" y="1"/>
                    <a:pt x="35" y="1"/>
                    <a:pt x="0" y="4"/>
                  </a:cubicBezTo>
                  <a:lnTo>
                    <a:pt x="0" y="19"/>
                  </a:lnTo>
                  <a:cubicBezTo>
                    <a:pt x="248" y="50"/>
                    <a:pt x="1970" y="97"/>
                    <a:pt x="2233" y="97"/>
                  </a:cubicBezTo>
                  <a:cubicBezTo>
                    <a:pt x="2776" y="97"/>
                    <a:pt x="2544" y="97"/>
                    <a:pt x="3071" y="81"/>
                  </a:cubicBezTo>
                  <a:cubicBezTo>
                    <a:pt x="2528" y="50"/>
                    <a:pt x="2745" y="50"/>
                    <a:pt x="2233" y="35"/>
                  </a:cubicBezTo>
                  <a:cubicBezTo>
                    <a:pt x="1994" y="35"/>
                    <a:pt x="706"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6"/>
            <p:cNvSpPr/>
            <p:nvPr/>
          </p:nvSpPr>
          <p:spPr>
            <a:xfrm>
              <a:off x="2774150" y="2440850"/>
              <a:ext cx="24050" cy="365000"/>
            </a:xfrm>
            <a:custGeom>
              <a:rect b="b" l="l" r="r" t="t"/>
              <a:pathLst>
                <a:path extrusionOk="0" h="14600" w="962">
                  <a:moveTo>
                    <a:pt x="962" y="1"/>
                  </a:moveTo>
                  <a:cubicBezTo>
                    <a:pt x="948" y="64"/>
                    <a:pt x="935" y="128"/>
                    <a:pt x="923" y="192"/>
                  </a:cubicBezTo>
                  <a:lnTo>
                    <a:pt x="923" y="192"/>
                  </a:lnTo>
                  <a:cubicBezTo>
                    <a:pt x="936" y="128"/>
                    <a:pt x="949" y="65"/>
                    <a:pt x="962" y="1"/>
                  </a:cubicBezTo>
                  <a:close/>
                  <a:moveTo>
                    <a:pt x="923" y="192"/>
                  </a:moveTo>
                  <a:cubicBezTo>
                    <a:pt x="849" y="575"/>
                    <a:pt x="793" y="951"/>
                    <a:pt x="807" y="1350"/>
                  </a:cubicBezTo>
                  <a:cubicBezTo>
                    <a:pt x="838" y="1800"/>
                    <a:pt x="884" y="2234"/>
                    <a:pt x="884" y="2684"/>
                  </a:cubicBezTo>
                  <a:cubicBezTo>
                    <a:pt x="884" y="3134"/>
                    <a:pt x="853" y="3584"/>
                    <a:pt x="807" y="4033"/>
                  </a:cubicBezTo>
                  <a:cubicBezTo>
                    <a:pt x="776" y="4483"/>
                    <a:pt x="729" y="4949"/>
                    <a:pt x="698" y="5398"/>
                  </a:cubicBezTo>
                  <a:cubicBezTo>
                    <a:pt x="543" y="7213"/>
                    <a:pt x="403" y="9043"/>
                    <a:pt x="248" y="10858"/>
                  </a:cubicBezTo>
                  <a:cubicBezTo>
                    <a:pt x="217" y="11369"/>
                    <a:pt x="171" y="11881"/>
                    <a:pt x="124" y="12393"/>
                  </a:cubicBezTo>
                  <a:cubicBezTo>
                    <a:pt x="93" y="12905"/>
                    <a:pt x="31" y="14037"/>
                    <a:pt x="0" y="14564"/>
                  </a:cubicBezTo>
                  <a:cubicBezTo>
                    <a:pt x="0" y="14588"/>
                    <a:pt x="16" y="14599"/>
                    <a:pt x="33" y="14599"/>
                  </a:cubicBezTo>
                  <a:cubicBezTo>
                    <a:pt x="51" y="14599"/>
                    <a:pt x="70" y="14588"/>
                    <a:pt x="78" y="14564"/>
                  </a:cubicBezTo>
                  <a:cubicBezTo>
                    <a:pt x="171" y="13649"/>
                    <a:pt x="248" y="12129"/>
                    <a:pt x="326" y="11199"/>
                  </a:cubicBezTo>
                  <a:cubicBezTo>
                    <a:pt x="403" y="10284"/>
                    <a:pt x="465" y="9369"/>
                    <a:pt x="543" y="8454"/>
                  </a:cubicBezTo>
                  <a:cubicBezTo>
                    <a:pt x="621" y="7554"/>
                    <a:pt x="683" y="6639"/>
                    <a:pt x="760" y="5724"/>
                  </a:cubicBezTo>
                  <a:cubicBezTo>
                    <a:pt x="791" y="5274"/>
                    <a:pt x="838" y="4809"/>
                    <a:pt x="853" y="4375"/>
                  </a:cubicBezTo>
                  <a:cubicBezTo>
                    <a:pt x="884" y="3925"/>
                    <a:pt x="931" y="3460"/>
                    <a:pt x="946" y="3010"/>
                  </a:cubicBezTo>
                  <a:cubicBezTo>
                    <a:pt x="946" y="2762"/>
                    <a:pt x="931" y="2529"/>
                    <a:pt x="931" y="2281"/>
                  </a:cubicBezTo>
                  <a:cubicBezTo>
                    <a:pt x="915" y="2017"/>
                    <a:pt x="869" y="1769"/>
                    <a:pt x="853" y="1521"/>
                  </a:cubicBezTo>
                  <a:cubicBezTo>
                    <a:pt x="813" y="1074"/>
                    <a:pt x="843" y="628"/>
                    <a:pt x="923" y="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6"/>
            <p:cNvSpPr/>
            <p:nvPr/>
          </p:nvSpPr>
          <p:spPr>
            <a:xfrm>
              <a:off x="2802825" y="2453650"/>
              <a:ext cx="45000" cy="26825"/>
            </a:xfrm>
            <a:custGeom>
              <a:rect b="b" l="l" r="r" t="t"/>
              <a:pathLst>
                <a:path extrusionOk="0" h="1073" w="1800">
                  <a:moveTo>
                    <a:pt x="1800" y="1"/>
                  </a:moveTo>
                  <a:lnTo>
                    <a:pt x="1800" y="1"/>
                  </a:lnTo>
                  <a:cubicBezTo>
                    <a:pt x="1598" y="264"/>
                    <a:pt x="1366" y="528"/>
                    <a:pt x="1087" y="699"/>
                  </a:cubicBezTo>
                  <a:cubicBezTo>
                    <a:pt x="730" y="916"/>
                    <a:pt x="265" y="1009"/>
                    <a:pt x="16" y="1040"/>
                  </a:cubicBezTo>
                  <a:cubicBezTo>
                    <a:pt x="1" y="1040"/>
                    <a:pt x="1" y="1071"/>
                    <a:pt x="16" y="1071"/>
                  </a:cubicBezTo>
                  <a:cubicBezTo>
                    <a:pt x="38" y="1072"/>
                    <a:pt x="60" y="1073"/>
                    <a:pt x="83" y="1073"/>
                  </a:cubicBezTo>
                  <a:cubicBezTo>
                    <a:pt x="344" y="1073"/>
                    <a:pt x="703" y="991"/>
                    <a:pt x="1102" y="792"/>
                  </a:cubicBezTo>
                  <a:cubicBezTo>
                    <a:pt x="1676" y="451"/>
                    <a:pt x="1800" y="78"/>
                    <a:pt x="1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6"/>
            <p:cNvSpPr/>
            <p:nvPr/>
          </p:nvSpPr>
          <p:spPr>
            <a:xfrm>
              <a:off x="2853625" y="2475375"/>
              <a:ext cx="24075" cy="11275"/>
            </a:xfrm>
            <a:custGeom>
              <a:rect b="b" l="l" r="r" t="t"/>
              <a:pathLst>
                <a:path extrusionOk="0" h="451" w="963">
                  <a:moveTo>
                    <a:pt x="931" y="0"/>
                  </a:moveTo>
                  <a:cubicBezTo>
                    <a:pt x="621" y="124"/>
                    <a:pt x="311" y="248"/>
                    <a:pt x="16" y="435"/>
                  </a:cubicBezTo>
                  <a:cubicBezTo>
                    <a:pt x="1" y="435"/>
                    <a:pt x="16" y="450"/>
                    <a:pt x="16" y="450"/>
                  </a:cubicBezTo>
                  <a:cubicBezTo>
                    <a:pt x="326" y="310"/>
                    <a:pt x="637" y="202"/>
                    <a:pt x="947" y="47"/>
                  </a:cubicBezTo>
                  <a:cubicBezTo>
                    <a:pt x="947" y="47"/>
                    <a:pt x="962" y="16"/>
                    <a:pt x="947" y="16"/>
                  </a:cubicBezTo>
                  <a:cubicBezTo>
                    <a:pt x="947" y="0"/>
                    <a:pt x="931" y="0"/>
                    <a:pt x="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6"/>
            <p:cNvSpPr/>
            <p:nvPr/>
          </p:nvSpPr>
          <p:spPr>
            <a:xfrm>
              <a:off x="2861375" y="2426225"/>
              <a:ext cx="19025" cy="47700"/>
            </a:xfrm>
            <a:custGeom>
              <a:rect b="b" l="l" r="r" t="t"/>
              <a:pathLst>
                <a:path extrusionOk="0" h="1908" w="761">
                  <a:moveTo>
                    <a:pt x="706" y="0"/>
                  </a:moveTo>
                  <a:cubicBezTo>
                    <a:pt x="703" y="0"/>
                    <a:pt x="699" y="4"/>
                    <a:pt x="699" y="12"/>
                  </a:cubicBezTo>
                  <a:cubicBezTo>
                    <a:pt x="699" y="322"/>
                    <a:pt x="668" y="648"/>
                    <a:pt x="637" y="958"/>
                  </a:cubicBezTo>
                  <a:cubicBezTo>
                    <a:pt x="622" y="1109"/>
                    <a:pt x="489" y="1860"/>
                    <a:pt x="226" y="1860"/>
                  </a:cubicBezTo>
                  <a:cubicBezTo>
                    <a:pt x="218" y="1860"/>
                    <a:pt x="210" y="1859"/>
                    <a:pt x="202" y="1858"/>
                  </a:cubicBezTo>
                  <a:cubicBezTo>
                    <a:pt x="171" y="1827"/>
                    <a:pt x="140" y="1796"/>
                    <a:pt x="140" y="1734"/>
                  </a:cubicBezTo>
                  <a:cubicBezTo>
                    <a:pt x="140" y="1656"/>
                    <a:pt x="156" y="1563"/>
                    <a:pt x="171" y="1486"/>
                  </a:cubicBezTo>
                  <a:cubicBezTo>
                    <a:pt x="202" y="1315"/>
                    <a:pt x="233" y="1129"/>
                    <a:pt x="249" y="974"/>
                  </a:cubicBezTo>
                  <a:cubicBezTo>
                    <a:pt x="280" y="664"/>
                    <a:pt x="280" y="338"/>
                    <a:pt x="249" y="28"/>
                  </a:cubicBezTo>
                  <a:cubicBezTo>
                    <a:pt x="249" y="477"/>
                    <a:pt x="233" y="927"/>
                    <a:pt x="156" y="1346"/>
                  </a:cubicBezTo>
                  <a:cubicBezTo>
                    <a:pt x="109" y="1563"/>
                    <a:pt x="1" y="1873"/>
                    <a:pt x="233" y="1904"/>
                  </a:cubicBezTo>
                  <a:cubicBezTo>
                    <a:pt x="243" y="1906"/>
                    <a:pt x="252" y="1907"/>
                    <a:pt x="262" y="1907"/>
                  </a:cubicBezTo>
                  <a:cubicBezTo>
                    <a:pt x="480" y="1907"/>
                    <a:pt x="637" y="1402"/>
                    <a:pt x="652" y="1268"/>
                  </a:cubicBezTo>
                  <a:cubicBezTo>
                    <a:pt x="730" y="865"/>
                    <a:pt x="761" y="431"/>
                    <a:pt x="714" y="12"/>
                  </a:cubicBezTo>
                  <a:cubicBezTo>
                    <a:pt x="714" y="4"/>
                    <a:pt x="710"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6"/>
            <p:cNvSpPr/>
            <p:nvPr/>
          </p:nvSpPr>
          <p:spPr>
            <a:xfrm>
              <a:off x="2865250" y="2471875"/>
              <a:ext cx="3525" cy="9625"/>
            </a:xfrm>
            <a:custGeom>
              <a:rect b="b" l="l" r="r" t="t"/>
              <a:pathLst>
                <a:path extrusionOk="0" h="385" w="141">
                  <a:moveTo>
                    <a:pt x="109" y="1"/>
                  </a:moveTo>
                  <a:cubicBezTo>
                    <a:pt x="94" y="47"/>
                    <a:pt x="78" y="47"/>
                    <a:pt x="78" y="47"/>
                  </a:cubicBezTo>
                  <a:lnTo>
                    <a:pt x="16" y="218"/>
                  </a:lnTo>
                  <a:cubicBezTo>
                    <a:pt x="1" y="264"/>
                    <a:pt x="1" y="311"/>
                    <a:pt x="1" y="373"/>
                  </a:cubicBezTo>
                  <a:cubicBezTo>
                    <a:pt x="1" y="381"/>
                    <a:pt x="5" y="385"/>
                    <a:pt x="9" y="385"/>
                  </a:cubicBezTo>
                  <a:cubicBezTo>
                    <a:pt x="13" y="385"/>
                    <a:pt x="16" y="381"/>
                    <a:pt x="16" y="373"/>
                  </a:cubicBezTo>
                  <a:cubicBezTo>
                    <a:pt x="32" y="342"/>
                    <a:pt x="78" y="280"/>
                    <a:pt x="78" y="218"/>
                  </a:cubicBezTo>
                  <a:lnTo>
                    <a:pt x="140" y="47"/>
                  </a:lnTo>
                  <a:cubicBezTo>
                    <a:pt x="140" y="32"/>
                    <a:pt x="109"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6"/>
            <p:cNvSpPr/>
            <p:nvPr/>
          </p:nvSpPr>
          <p:spPr>
            <a:xfrm>
              <a:off x="2778400" y="2287475"/>
              <a:ext cx="123725" cy="164950"/>
            </a:xfrm>
            <a:custGeom>
              <a:rect b="b" l="l" r="r" t="t"/>
              <a:pathLst>
                <a:path extrusionOk="0" h="6598" w="4949">
                  <a:moveTo>
                    <a:pt x="2916" y="0"/>
                  </a:moveTo>
                  <a:cubicBezTo>
                    <a:pt x="2753" y="0"/>
                    <a:pt x="2602" y="40"/>
                    <a:pt x="2498" y="134"/>
                  </a:cubicBezTo>
                  <a:cubicBezTo>
                    <a:pt x="1614" y="925"/>
                    <a:pt x="1412" y="1623"/>
                    <a:pt x="1179" y="2181"/>
                  </a:cubicBezTo>
                  <a:cubicBezTo>
                    <a:pt x="1009" y="2600"/>
                    <a:pt x="792" y="3313"/>
                    <a:pt x="606" y="4027"/>
                  </a:cubicBezTo>
                  <a:cubicBezTo>
                    <a:pt x="280" y="5236"/>
                    <a:pt x="1" y="6477"/>
                    <a:pt x="47" y="6508"/>
                  </a:cubicBezTo>
                  <a:cubicBezTo>
                    <a:pt x="60" y="6521"/>
                    <a:pt x="3330" y="6597"/>
                    <a:pt x="4487" y="6597"/>
                  </a:cubicBezTo>
                  <a:cubicBezTo>
                    <a:pt x="4731" y="6597"/>
                    <a:pt x="4881" y="6594"/>
                    <a:pt x="4886" y="6586"/>
                  </a:cubicBezTo>
                  <a:cubicBezTo>
                    <a:pt x="4948" y="6508"/>
                    <a:pt x="4514" y="1468"/>
                    <a:pt x="3723" y="351"/>
                  </a:cubicBezTo>
                  <a:cubicBezTo>
                    <a:pt x="3599" y="155"/>
                    <a:pt x="3236" y="0"/>
                    <a:pt x="29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6"/>
            <p:cNvSpPr/>
            <p:nvPr/>
          </p:nvSpPr>
          <p:spPr>
            <a:xfrm>
              <a:off x="2770275" y="2295950"/>
              <a:ext cx="79700" cy="182925"/>
            </a:xfrm>
            <a:custGeom>
              <a:rect b="b" l="l" r="r" t="t"/>
              <a:pathLst>
                <a:path extrusionOk="0" h="7317" w="3188">
                  <a:moveTo>
                    <a:pt x="2736" y="1"/>
                  </a:moveTo>
                  <a:cubicBezTo>
                    <a:pt x="2585" y="1"/>
                    <a:pt x="2346" y="197"/>
                    <a:pt x="2125" y="477"/>
                  </a:cubicBezTo>
                  <a:cubicBezTo>
                    <a:pt x="1132" y="1671"/>
                    <a:pt x="0" y="3858"/>
                    <a:pt x="155" y="4308"/>
                  </a:cubicBezTo>
                  <a:cubicBezTo>
                    <a:pt x="558" y="5533"/>
                    <a:pt x="946" y="6603"/>
                    <a:pt x="1334" y="7255"/>
                  </a:cubicBezTo>
                  <a:cubicBezTo>
                    <a:pt x="1362" y="7298"/>
                    <a:pt x="1417" y="7316"/>
                    <a:pt x="1492" y="7316"/>
                  </a:cubicBezTo>
                  <a:cubicBezTo>
                    <a:pt x="1962" y="7316"/>
                    <a:pt x="3187" y="6576"/>
                    <a:pt x="3040" y="6309"/>
                  </a:cubicBezTo>
                  <a:cubicBezTo>
                    <a:pt x="2699" y="5704"/>
                    <a:pt x="2016" y="4230"/>
                    <a:pt x="1923" y="4044"/>
                  </a:cubicBezTo>
                  <a:cubicBezTo>
                    <a:pt x="1861" y="3920"/>
                    <a:pt x="2420" y="1951"/>
                    <a:pt x="2776" y="865"/>
                  </a:cubicBezTo>
                  <a:cubicBezTo>
                    <a:pt x="2963" y="239"/>
                    <a:pt x="2903" y="1"/>
                    <a:pt x="2736"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6"/>
            <p:cNvSpPr/>
            <p:nvPr/>
          </p:nvSpPr>
          <p:spPr>
            <a:xfrm>
              <a:off x="2767550" y="2293425"/>
              <a:ext cx="77950" cy="173450"/>
            </a:xfrm>
            <a:custGeom>
              <a:rect b="b" l="l" r="r" t="t"/>
              <a:pathLst>
                <a:path extrusionOk="0" h="6938" w="3118">
                  <a:moveTo>
                    <a:pt x="2843" y="1"/>
                  </a:moveTo>
                  <a:cubicBezTo>
                    <a:pt x="2669" y="1"/>
                    <a:pt x="2390" y="186"/>
                    <a:pt x="2001" y="656"/>
                  </a:cubicBezTo>
                  <a:cubicBezTo>
                    <a:pt x="1117" y="1741"/>
                    <a:pt x="202" y="3494"/>
                    <a:pt x="109" y="3928"/>
                  </a:cubicBezTo>
                  <a:cubicBezTo>
                    <a:pt x="0" y="4347"/>
                    <a:pt x="869" y="6937"/>
                    <a:pt x="869" y="6937"/>
                  </a:cubicBezTo>
                  <a:lnTo>
                    <a:pt x="2963" y="5898"/>
                  </a:lnTo>
                  <a:cubicBezTo>
                    <a:pt x="2963" y="5898"/>
                    <a:pt x="2125" y="4068"/>
                    <a:pt x="2125" y="3866"/>
                  </a:cubicBezTo>
                  <a:cubicBezTo>
                    <a:pt x="2125" y="3680"/>
                    <a:pt x="2808" y="1447"/>
                    <a:pt x="2994" y="733"/>
                  </a:cubicBezTo>
                  <a:cubicBezTo>
                    <a:pt x="3117" y="320"/>
                    <a:pt x="3070" y="1"/>
                    <a:pt x="2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6"/>
            <p:cNvSpPr/>
            <p:nvPr/>
          </p:nvSpPr>
          <p:spPr>
            <a:xfrm>
              <a:off x="2820675" y="2329400"/>
              <a:ext cx="21725" cy="111475"/>
            </a:xfrm>
            <a:custGeom>
              <a:rect b="b" l="l" r="r" t="t"/>
              <a:pathLst>
                <a:path extrusionOk="0" h="4459" w="869">
                  <a:moveTo>
                    <a:pt x="737" y="1"/>
                  </a:moveTo>
                  <a:cubicBezTo>
                    <a:pt x="733" y="1"/>
                    <a:pt x="729" y="3"/>
                    <a:pt x="729" y="8"/>
                  </a:cubicBezTo>
                  <a:cubicBezTo>
                    <a:pt x="683" y="147"/>
                    <a:pt x="621" y="271"/>
                    <a:pt x="559" y="426"/>
                  </a:cubicBezTo>
                  <a:cubicBezTo>
                    <a:pt x="497" y="582"/>
                    <a:pt x="31" y="2179"/>
                    <a:pt x="16" y="2272"/>
                  </a:cubicBezTo>
                  <a:cubicBezTo>
                    <a:pt x="0" y="2396"/>
                    <a:pt x="16" y="2520"/>
                    <a:pt x="62" y="2644"/>
                  </a:cubicBezTo>
                  <a:cubicBezTo>
                    <a:pt x="93" y="2784"/>
                    <a:pt x="155" y="2892"/>
                    <a:pt x="186" y="3032"/>
                  </a:cubicBezTo>
                  <a:cubicBezTo>
                    <a:pt x="264" y="3265"/>
                    <a:pt x="373" y="3513"/>
                    <a:pt x="481" y="3746"/>
                  </a:cubicBezTo>
                  <a:cubicBezTo>
                    <a:pt x="605" y="3994"/>
                    <a:pt x="714" y="4211"/>
                    <a:pt x="853" y="4443"/>
                  </a:cubicBezTo>
                  <a:lnTo>
                    <a:pt x="791" y="4459"/>
                  </a:lnTo>
                  <a:lnTo>
                    <a:pt x="791" y="4459"/>
                  </a:lnTo>
                  <a:lnTo>
                    <a:pt x="869" y="4443"/>
                  </a:lnTo>
                  <a:cubicBezTo>
                    <a:pt x="729" y="4195"/>
                    <a:pt x="621" y="3916"/>
                    <a:pt x="497" y="3652"/>
                  </a:cubicBezTo>
                  <a:cubicBezTo>
                    <a:pt x="388" y="3420"/>
                    <a:pt x="295" y="3172"/>
                    <a:pt x="217" y="2939"/>
                  </a:cubicBezTo>
                  <a:cubicBezTo>
                    <a:pt x="171" y="2815"/>
                    <a:pt x="140" y="2675"/>
                    <a:pt x="93" y="2567"/>
                  </a:cubicBezTo>
                  <a:cubicBezTo>
                    <a:pt x="62" y="2489"/>
                    <a:pt x="62" y="2427"/>
                    <a:pt x="62" y="2350"/>
                  </a:cubicBezTo>
                  <a:cubicBezTo>
                    <a:pt x="78" y="2288"/>
                    <a:pt x="528" y="659"/>
                    <a:pt x="543" y="628"/>
                  </a:cubicBezTo>
                  <a:cubicBezTo>
                    <a:pt x="605" y="535"/>
                    <a:pt x="652" y="426"/>
                    <a:pt x="714" y="318"/>
                  </a:cubicBezTo>
                  <a:lnTo>
                    <a:pt x="714" y="318"/>
                  </a:lnTo>
                  <a:cubicBezTo>
                    <a:pt x="652" y="411"/>
                    <a:pt x="621" y="489"/>
                    <a:pt x="559" y="582"/>
                  </a:cubicBezTo>
                  <a:cubicBezTo>
                    <a:pt x="621" y="395"/>
                    <a:pt x="683" y="194"/>
                    <a:pt x="760" y="8"/>
                  </a:cubicBezTo>
                  <a:cubicBezTo>
                    <a:pt x="760" y="8"/>
                    <a:pt x="746" y="1"/>
                    <a:pt x="7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6"/>
            <p:cNvSpPr/>
            <p:nvPr/>
          </p:nvSpPr>
          <p:spPr>
            <a:xfrm>
              <a:off x="2788500" y="2432325"/>
              <a:ext cx="45375" cy="19800"/>
            </a:xfrm>
            <a:custGeom>
              <a:rect b="b" l="l" r="r" t="t"/>
              <a:pathLst>
                <a:path extrusionOk="0" h="792" w="1815">
                  <a:moveTo>
                    <a:pt x="1784" y="1"/>
                  </a:moveTo>
                  <a:cubicBezTo>
                    <a:pt x="1629" y="63"/>
                    <a:pt x="1504" y="140"/>
                    <a:pt x="1349" y="187"/>
                  </a:cubicBezTo>
                  <a:cubicBezTo>
                    <a:pt x="1194" y="249"/>
                    <a:pt x="1055" y="326"/>
                    <a:pt x="900" y="388"/>
                  </a:cubicBezTo>
                  <a:cubicBezTo>
                    <a:pt x="744" y="451"/>
                    <a:pt x="605" y="528"/>
                    <a:pt x="450" y="575"/>
                  </a:cubicBezTo>
                  <a:cubicBezTo>
                    <a:pt x="372" y="621"/>
                    <a:pt x="295" y="637"/>
                    <a:pt x="233" y="683"/>
                  </a:cubicBezTo>
                  <a:lnTo>
                    <a:pt x="0" y="792"/>
                  </a:lnTo>
                  <a:cubicBezTo>
                    <a:pt x="78" y="776"/>
                    <a:pt x="155" y="730"/>
                    <a:pt x="264" y="730"/>
                  </a:cubicBezTo>
                  <a:cubicBezTo>
                    <a:pt x="341" y="714"/>
                    <a:pt x="419" y="699"/>
                    <a:pt x="496" y="652"/>
                  </a:cubicBezTo>
                  <a:cubicBezTo>
                    <a:pt x="651" y="606"/>
                    <a:pt x="775" y="528"/>
                    <a:pt x="931" y="466"/>
                  </a:cubicBezTo>
                  <a:cubicBezTo>
                    <a:pt x="1070" y="388"/>
                    <a:pt x="1210" y="326"/>
                    <a:pt x="1365" y="249"/>
                  </a:cubicBezTo>
                  <a:cubicBezTo>
                    <a:pt x="1504" y="171"/>
                    <a:pt x="1660" y="94"/>
                    <a:pt x="1784" y="16"/>
                  </a:cubicBezTo>
                  <a:cubicBezTo>
                    <a:pt x="1815" y="1"/>
                    <a:pt x="1784" y="1"/>
                    <a:pt x="1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6"/>
            <p:cNvSpPr/>
            <p:nvPr/>
          </p:nvSpPr>
          <p:spPr>
            <a:xfrm>
              <a:off x="2839675" y="2265225"/>
              <a:ext cx="31825" cy="43550"/>
            </a:xfrm>
            <a:custGeom>
              <a:rect b="b" l="l" r="r" t="t"/>
              <a:pathLst>
                <a:path extrusionOk="0" h="1742" w="1273">
                  <a:moveTo>
                    <a:pt x="0" y="0"/>
                  </a:moveTo>
                  <a:cubicBezTo>
                    <a:pt x="16" y="171"/>
                    <a:pt x="16" y="388"/>
                    <a:pt x="16" y="558"/>
                  </a:cubicBezTo>
                  <a:cubicBezTo>
                    <a:pt x="16" y="853"/>
                    <a:pt x="0" y="1101"/>
                    <a:pt x="16" y="1117"/>
                  </a:cubicBezTo>
                  <a:cubicBezTo>
                    <a:pt x="219" y="1422"/>
                    <a:pt x="669" y="1741"/>
                    <a:pt x="903" y="1741"/>
                  </a:cubicBezTo>
                  <a:cubicBezTo>
                    <a:pt x="918" y="1741"/>
                    <a:pt x="933" y="1740"/>
                    <a:pt x="946" y="1737"/>
                  </a:cubicBezTo>
                  <a:cubicBezTo>
                    <a:pt x="1272" y="1675"/>
                    <a:pt x="1179" y="1101"/>
                    <a:pt x="1163" y="962"/>
                  </a:cubicBezTo>
                  <a:lnTo>
                    <a:pt x="1163" y="946"/>
                  </a:lnTo>
                  <a:cubicBezTo>
                    <a:pt x="1132" y="931"/>
                    <a:pt x="1132" y="884"/>
                    <a:pt x="1132" y="869"/>
                  </a:cubicBezTo>
                  <a:cubicBezTo>
                    <a:pt x="1117" y="620"/>
                    <a:pt x="1132" y="388"/>
                    <a:pt x="1179" y="155"/>
                  </a:cubicBezTo>
                  <a:lnTo>
                    <a:pt x="0" y="0"/>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6"/>
            <p:cNvSpPr/>
            <p:nvPr/>
          </p:nvSpPr>
          <p:spPr>
            <a:xfrm>
              <a:off x="2840825" y="2265600"/>
              <a:ext cx="27950" cy="24150"/>
            </a:xfrm>
            <a:custGeom>
              <a:rect b="b" l="l" r="r" t="t"/>
              <a:pathLst>
                <a:path extrusionOk="0" h="966" w="1118">
                  <a:moveTo>
                    <a:pt x="1" y="1"/>
                  </a:moveTo>
                  <a:lnTo>
                    <a:pt x="1" y="1"/>
                  </a:lnTo>
                  <a:cubicBezTo>
                    <a:pt x="61" y="225"/>
                    <a:pt x="293" y="966"/>
                    <a:pt x="905" y="966"/>
                  </a:cubicBezTo>
                  <a:cubicBezTo>
                    <a:pt x="928" y="966"/>
                    <a:pt x="953" y="965"/>
                    <a:pt x="978" y="962"/>
                  </a:cubicBezTo>
                  <a:cubicBezTo>
                    <a:pt x="1009" y="947"/>
                    <a:pt x="1055" y="947"/>
                    <a:pt x="1086" y="931"/>
                  </a:cubicBezTo>
                  <a:cubicBezTo>
                    <a:pt x="1086" y="916"/>
                    <a:pt x="1071" y="885"/>
                    <a:pt x="1071" y="869"/>
                  </a:cubicBezTo>
                  <a:cubicBezTo>
                    <a:pt x="1055" y="621"/>
                    <a:pt x="1071" y="388"/>
                    <a:pt x="1117" y="156"/>
                  </a:cubicBezTo>
                  <a:lnTo>
                    <a:pt x="1" y="1"/>
                  </a:ln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6"/>
            <p:cNvSpPr/>
            <p:nvPr/>
          </p:nvSpPr>
          <p:spPr>
            <a:xfrm>
              <a:off x="2831150" y="2210725"/>
              <a:ext cx="56225" cy="70025"/>
            </a:xfrm>
            <a:custGeom>
              <a:rect b="b" l="l" r="r" t="t"/>
              <a:pathLst>
                <a:path extrusionOk="0" h="2801" w="2249">
                  <a:moveTo>
                    <a:pt x="1089" y="0"/>
                  </a:moveTo>
                  <a:cubicBezTo>
                    <a:pt x="690" y="0"/>
                    <a:pt x="275" y="238"/>
                    <a:pt x="140" y="645"/>
                  </a:cubicBezTo>
                  <a:cubicBezTo>
                    <a:pt x="0" y="1048"/>
                    <a:pt x="202" y="2227"/>
                    <a:pt x="496" y="2506"/>
                  </a:cubicBezTo>
                  <a:cubicBezTo>
                    <a:pt x="694" y="2696"/>
                    <a:pt x="963" y="2801"/>
                    <a:pt x="1225" y="2801"/>
                  </a:cubicBezTo>
                  <a:cubicBezTo>
                    <a:pt x="1495" y="2801"/>
                    <a:pt x="1757" y="2688"/>
                    <a:pt x="1923" y="2444"/>
                  </a:cubicBezTo>
                  <a:cubicBezTo>
                    <a:pt x="2249" y="1963"/>
                    <a:pt x="1970" y="428"/>
                    <a:pt x="1629" y="179"/>
                  </a:cubicBezTo>
                  <a:cubicBezTo>
                    <a:pt x="1476" y="57"/>
                    <a:pt x="1284" y="0"/>
                    <a:pt x="108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6"/>
            <p:cNvSpPr/>
            <p:nvPr/>
          </p:nvSpPr>
          <p:spPr>
            <a:xfrm>
              <a:off x="2862925" y="2245050"/>
              <a:ext cx="2350" cy="5450"/>
            </a:xfrm>
            <a:custGeom>
              <a:rect b="b" l="l" r="r" t="t"/>
              <a:pathLst>
                <a:path extrusionOk="0" h="218" w="94">
                  <a:moveTo>
                    <a:pt x="47" y="1"/>
                  </a:moveTo>
                  <a:lnTo>
                    <a:pt x="47" y="1"/>
                  </a:lnTo>
                  <a:cubicBezTo>
                    <a:pt x="78" y="78"/>
                    <a:pt x="78" y="187"/>
                    <a:pt x="1" y="218"/>
                  </a:cubicBezTo>
                  <a:cubicBezTo>
                    <a:pt x="94" y="202"/>
                    <a:pt x="94" y="78"/>
                    <a:pt x="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6"/>
            <p:cNvSpPr/>
            <p:nvPr/>
          </p:nvSpPr>
          <p:spPr>
            <a:xfrm>
              <a:off x="2859150" y="2243125"/>
              <a:ext cx="6525" cy="6625"/>
            </a:xfrm>
            <a:custGeom>
              <a:rect b="b" l="l" r="r" t="t"/>
              <a:pathLst>
                <a:path extrusionOk="0" h="265" w="261">
                  <a:moveTo>
                    <a:pt x="121" y="0"/>
                  </a:moveTo>
                  <a:cubicBezTo>
                    <a:pt x="1" y="30"/>
                    <a:pt x="26" y="264"/>
                    <a:pt x="141" y="264"/>
                  </a:cubicBezTo>
                  <a:cubicBezTo>
                    <a:pt x="144" y="264"/>
                    <a:pt x="148" y="264"/>
                    <a:pt x="152" y="264"/>
                  </a:cubicBezTo>
                  <a:cubicBezTo>
                    <a:pt x="260" y="264"/>
                    <a:pt x="229"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6"/>
            <p:cNvSpPr/>
            <p:nvPr/>
          </p:nvSpPr>
          <p:spPr>
            <a:xfrm>
              <a:off x="2875350" y="2243125"/>
              <a:ext cx="3500" cy="5075"/>
            </a:xfrm>
            <a:custGeom>
              <a:rect b="b" l="l" r="r" t="t"/>
              <a:pathLst>
                <a:path extrusionOk="0" h="203" w="140">
                  <a:moveTo>
                    <a:pt x="16" y="0"/>
                  </a:moveTo>
                  <a:lnTo>
                    <a:pt x="16" y="0"/>
                  </a:lnTo>
                  <a:cubicBezTo>
                    <a:pt x="1" y="74"/>
                    <a:pt x="42" y="203"/>
                    <a:pt x="126" y="203"/>
                  </a:cubicBezTo>
                  <a:cubicBezTo>
                    <a:pt x="130" y="203"/>
                    <a:pt x="135" y="202"/>
                    <a:pt x="140" y="202"/>
                  </a:cubicBezTo>
                  <a:cubicBezTo>
                    <a:pt x="62" y="186"/>
                    <a:pt x="47" y="78"/>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6"/>
            <p:cNvSpPr/>
            <p:nvPr/>
          </p:nvSpPr>
          <p:spPr>
            <a:xfrm>
              <a:off x="2874725" y="2240775"/>
              <a:ext cx="6775" cy="6300"/>
            </a:xfrm>
            <a:custGeom>
              <a:rect b="b" l="l" r="r" t="t"/>
              <a:pathLst>
                <a:path extrusionOk="0" h="252" w="271">
                  <a:moveTo>
                    <a:pt x="115" y="0"/>
                  </a:moveTo>
                  <a:cubicBezTo>
                    <a:pt x="111" y="0"/>
                    <a:pt x="107" y="1"/>
                    <a:pt x="103" y="1"/>
                  </a:cubicBezTo>
                  <a:cubicBezTo>
                    <a:pt x="1" y="45"/>
                    <a:pt x="35" y="252"/>
                    <a:pt x="143" y="252"/>
                  </a:cubicBezTo>
                  <a:cubicBezTo>
                    <a:pt x="150" y="252"/>
                    <a:pt x="157" y="251"/>
                    <a:pt x="165" y="249"/>
                  </a:cubicBezTo>
                  <a:cubicBezTo>
                    <a:pt x="270" y="234"/>
                    <a:pt x="24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6"/>
            <p:cNvSpPr/>
            <p:nvPr/>
          </p:nvSpPr>
          <p:spPr>
            <a:xfrm>
              <a:off x="2857500" y="2235550"/>
              <a:ext cx="6625" cy="5275"/>
            </a:xfrm>
            <a:custGeom>
              <a:rect b="b" l="l" r="r" t="t"/>
              <a:pathLst>
                <a:path extrusionOk="0" h="211" w="265">
                  <a:moveTo>
                    <a:pt x="185" y="1"/>
                  </a:moveTo>
                  <a:cubicBezTo>
                    <a:pt x="160" y="1"/>
                    <a:pt x="133" y="8"/>
                    <a:pt x="109" y="24"/>
                  </a:cubicBezTo>
                  <a:cubicBezTo>
                    <a:pt x="78" y="39"/>
                    <a:pt x="32" y="70"/>
                    <a:pt x="16" y="117"/>
                  </a:cubicBezTo>
                  <a:cubicBezTo>
                    <a:pt x="1" y="148"/>
                    <a:pt x="16" y="179"/>
                    <a:pt x="63" y="194"/>
                  </a:cubicBezTo>
                  <a:cubicBezTo>
                    <a:pt x="32" y="210"/>
                    <a:pt x="63" y="210"/>
                    <a:pt x="78" y="210"/>
                  </a:cubicBezTo>
                  <a:cubicBezTo>
                    <a:pt x="109" y="194"/>
                    <a:pt x="140" y="179"/>
                    <a:pt x="171" y="148"/>
                  </a:cubicBezTo>
                  <a:cubicBezTo>
                    <a:pt x="218" y="132"/>
                    <a:pt x="233" y="117"/>
                    <a:pt x="264" y="70"/>
                  </a:cubicBezTo>
                  <a:cubicBezTo>
                    <a:pt x="264" y="55"/>
                    <a:pt x="264" y="24"/>
                    <a:pt x="249" y="24"/>
                  </a:cubicBezTo>
                  <a:cubicBezTo>
                    <a:pt x="233" y="8"/>
                    <a:pt x="210"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6"/>
            <p:cNvSpPr/>
            <p:nvPr/>
          </p:nvSpPr>
          <p:spPr>
            <a:xfrm>
              <a:off x="2873400" y="2234275"/>
              <a:ext cx="7775" cy="4200"/>
            </a:xfrm>
            <a:custGeom>
              <a:rect b="b" l="l" r="r" t="t"/>
              <a:pathLst>
                <a:path extrusionOk="0" h="168" w="311">
                  <a:moveTo>
                    <a:pt x="108" y="0"/>
                  </a:moveTo>
                  <a:cubicBezTo>
                    <a:pt x="74" y="0"/>
                    <a:pt x="49" y="22"/>
                    <a:pt x="16" y="44"/>
                  </a:cubicBezTo>
                  <a:cubicBezTo>
                    <a:pt x="1" y="75"/>
                    <a:pt x="1" y="90"/>
                    <a:pt x="16" y="106"/>
                  </a:cubicBezTo>
                  <a:cubicBezTo>
                    <a:pt x="47" y="121"/>
                    <a:pt x="78" y="152"/>
                    <a:pt x="125" y="152"/>
                  </a:cubicBezTo>
                  <a:cubicBezTo>
                    <a:pt x="140" y="168"/>
                    <a:pt x="171" y="168"/>
                    <a:pt x="218" y="168"/>
                  </a:cubicBezTo>
                  <a:cubicBezTo>
                    <a:pt x="233" y="168"/>
                    <a:pt x="249" y="152"/>
                    <a:pt x="295" y="152"/>
                  </a:cubicBezTo>
                  <a:cubicBezTo>
                    <a:pt x="311" y="121"/>
                    <a:pt x="311" y="90"/>
                    <a:pt x="295" y="75"/>
                  </a:cubicBezTo>
                  <a:cubicBezTo>
                    <a:pt x="249" y="28"/>
                    <a:pt x="218" y="13"/>
                    <a:pt x="156" y="13"/>
                  </a:cubicBezTo>
                  <a:cubicBezTo>
                    <a:pt x="138" y="4"/>
                    <a:pt x="122"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6"/>
            <p:cNvSpPr/>
            <p:nvPr/>
          </p:nvSpPr>
          <p:spPr>
            <a:xfrm>
              <a:off x="2864100" y="2264050"/>
              <a:ext cx="4675" cy="1975"/>
            </a:xfrm>
            <a:custGeom>
              <a:rect b="b" l="l" r="r" t="t"/>
              <a:pathLst>
                <a:path extrusionOk="0" h="79" w="187">
                  <a:moveTo>
                    <a:pt x="31" y="1"/>
                  </a:moveTo>
                  <a:cubicBezTo>
                    <a:pt x="36" y="5"/>
                    <a:pt x="40" y="10"/>
                    <a:pt x="45" y="16"/>
                  </a:cubicBezTo>
                  <a:lnTo>
                    <a:pt x="155" y="16"/>
                  </a:lnTo>
                  <a:cubicBezTo>
                    <a:pt x="161" y="10"/>
                    <a:pt x="167" y="5"/>
                    <a:pt x="171" y="1"/>
                  </a:cubicBezTo>
                  <a:close/>
                  <a:moveTo>
                    <a:pt x="0" y="16"/>
                  </a:moveTo>
                  <a:cubicBezTo>
                    <a:pt x="31" y="63"/>
                    <a:pt x="47" y="78"/>
                    <a:pt x="78" y="78"/>
                  </a:cubicBezTo>
                  <a:cubicBezTo>
                    <a:pt x="124" y="78"/>
                    <a:pt x="155" y="63"/>
                    <a:pt x="186" y="16"/>
                  </a:cubicBezTo>
                  <a:lnTo>
                    <a:pt x="155" y="16"/>
                  </a:lnTo>
                  <a:cubicBezTo>
                    <a:pt x="138" y="31"/>
                    <a:pt x="116" y="47"/>
                    <a:pt x="93" y="47"/>
                  </a:cubicBezTo>
                  <a:cubicBezTo>
                    <a:pt x="71" y="47"/>
                    <a:pt x="57" y="31"/>
                    <a:pt x="45" y="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6"/>
            <p:cNvSpPr/>
            <p:nvPr/>
          </p:nvSpPr>
          <p:spPr>
            <a:xfrm>
              <a:off x="2865650" y="2235350"/>
              <a:ext cx="11700" cy="24850"/>
            </a:xfrm>
            <a:custGeom>
              <a:rect b="b" l="l" r="r" t="t"/>
              <a:pathLst>
                <a:path extrusionOk="0" h="994" w="468">
                  <a:moveTo>
                    <a:pt x="218" y="1"/>
                  </a:moveTo>
                  <a:cubicBezTo>
                    <a:pt x="249" y="265"/>
                    <a:pt x="357" y="513"/>
                    <a:pt x="388" y="761"/>
                  </a:cubicBezTo>
                  <a:cubicBezTo>
                    <a:pt x="357" y="745"/>
                    <a:pt x="295" y="745"/>
                    <a:pt x="249" y="745"/>
                  </a:cubicBezTo>
                  <a:cubicBezTo>
                    <a:pt x="249" y="745"/>
                    <a:pt x="295" y="916"/>
                    <a:pt x="295" y="947"/>
                  </a:cubicBezTo>
                  <a:cubicBezTo>
                    <a:pt x="281" y="950"/>
                    <a:pt x="265" y="951"/>
                    <a:pt x="248" y="951"/>
                  </a:cubicBezTo>
                  <a:cubicBezTo>
                    <a:pt x="173" y="951"/>
                    <a:pt x="76" y="926"/>
                    <a:pt x="0" y="900"/>
                  </a:cubicBezTo>
                  <a:lnTo>
                    <a:pt x="0" y="900"/>
                  </a:lnTo>
                  <a:cubicBezTo>
                    <a:pt x="62" y="962"/>
                    <a:pt x="124" y="993"/>
                    <a:pt x="202" y="993"/>
                  </a:cubicBezTo>
                  <a:cubicBezTo>
                    <a:pt x="233" y="993"/>
                    <a:pt x="249" y="993"/>
                    <a:pt x="295" y="978"/>
                  </a:cubicBezTo>
                  <a:lnTo>
                    <a:pt x="326" y="978"/>
                  </a:lnTo>
                  <a:lnTo>
                    <a:pt x="357" y="947"/>
                  </a:lnTo>
                  <a:cubicBezTo>
                    <a:pt x="357" y="900"/>
                    <a:pt x="326" y="792"/>
                    <a:pt x="326" y="792"/>
                  </a:cubicBezTo>
                  <a:cubicBezTo>
                    <a:pt x="353" y="792"/>
                    <a:pt x="448" y="826"/>
                    <a:pt x="464" y="826"/>
                  </a:cubicBezTo>
                  <a:cubicBezTo>
                    <a:pt x="467" y="826"/>
                    <a:pt x="468" y="825"/>
                    <a:pt x="466" y="823"/>
                  </a:cubicBezTo>
                  <a:cubicBezTo>
                    <a:pt x="435" y="544"/>
                    <a:pt x="357" y="280"/>
                    <a:pt x="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6"/>
            <p:cNvSpPr/>
            <p:nvPr/>
          </p:nvSpPr>
          <p:spPr>
            <a:xfrm>
              <a:off x="2865250" y="2257850"/>
              <a:ext cx="6625" cy="4675"/>
            </a:xfrm>
            <a:custGeom>
              <a:rect b="b" l="l" r="r" t="t"/>
              <a:pathLst>
                <a:path extrusionOk="0" h="187" w="265">
                  <a:moveTo>
                    <a:pt x="16" y="0"/>
                  </a:moveTo>
                  <a:cubicBezTo>
                    <a:pt x="1" y="16"/>
                    <a:pt x="1" y="62"/>
                    <a:pt x="1" y="78"/>
                  </a:cubicBezTo>
                  <a:cubicBezTo>
                    <a:pt x="1" y="140"/>
                    <a:pt x="16" y="187"/>
                    <a:pt x="78" y="187"/>
                  </a:cubicBezTo>
                  <a:cubicBezTo>
                    <a:pt x="94" y="187"/>
                    <a:pt x="125" y="187"/>
                    <a:pt x="156" y="171"/>
                  </a:cubicBezTo>
                  <a:cubicBezTo>
                    <a:pt x="218" y="156"/>
                    <a:pt x="249" y="109"/>
                    <a:pt x="265" y="62"/>
                  </a:cubicBezTo>
                  <a:lnTo>
                    <a:pt x="265" y="62"/>
                  </a:lnTo>
                  <a:cubicBezTo>
                    <a:pt x="254" y="65"/>
                    <a:pt x="243" y="66"/>
                    <a:pt x="232" y="66"/>
                  </a:cubicBezTo>
                  <a:cubicBezTo>
                    <a:pt x="162" y="66"/>
                    <a:pt x="83" y="27"/>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6"/>
            <p:cNvSpPr/>
            <p:nvPr/>
          </p:nvSpPr>
          <p:spPr>
            <a:xfrm>
              <a:off x="2865250" y="2259775"/>
              <a:ext cx="3900" cy="2750"/>
            </a:xfrm>
            <a:custGeom>
              <a:rect b="b" l="l" r="r" t="t"/>
              <a:pathLst>
                <a:path extrusionOk="0" h="110" w="156">
                  <a:moveTo>
                    <a:pt x="1" y="1"/>
                  </a:moveTo>
                  <a:cubicBezTo>
                    <a:pt x="1" y="63"/>
                    <a:pt x="16" y="110"/>
                    <a:pt x="78" y="110"/>
                  </a:cubicBezTo>
                  <a:cubicBezTo>
                    <a:pt x="94" y="110"/>
                    <a:pt x="140" y="110"/>
                    <a:pt x="156" y="94"/>
                  </a:cubicBezTo>
                  <a:cubicBezTo>
                    <a:pt x="140" y="32"/>
                    <a:pt x="78" y="1"/>
                    <a:pt x="1" y="1"/>
                  </a:cubicBezTo>
                  <a:close/>
                </a:path>
              </a:pathLst>
            </a:custGeom>
            <a:solidFill>
              <a:srgbClr val="FF9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6"/>
            <p:cNvSpPr/>
            <p:nvPr/>
          </p:nvSpPr>
          <p:spPr>
            <a:xfrm>
              <a:off x="2833075" y="2210150"/>
              <a:ext cx="45775" cy="42350"/>
            </a:xfrm>
            <a:custGeom>
              <a:rect b="b" l="l" r="r" t="t"/>
              <a:pathLst>
                <a:path extrusionOk="0" h="1694" w="1831">
                  <a:moveTo>
                    <a:pt x="1082" y="0"/>
                  </a:moveTo>
                  <a:cubicBezTo>
                    <a:pt x="668" y="0"/>
                    <a:pt x="212" y="204"/>
                    <a:pt x="78" y="606"/>
                  </a:cubicBezTo>
                  <a:cubicBezTo>
                    <a:pt x="1" y="792"/>
                    <a:pt x="47" y="1210"/>
                    <a:pt x="109" y="1567"/>
                  </a:cubicBezTo>
                  <a:cubicBezTo>
                    <a:pt x="109" y="1598"/>
                    <a:pt x="125" y="1614"/>
                    <a:pt x="125" y="1614"/>
                  </a:cubicBezTo>
                  <a:cubicBezTo>
                    <a:pt x="147" y="1669"/>
                    <a:pt x="180" y="1694"/>
                    <a:pt x="217" y="1694"/>
                  </a:cubicBezTo>
                  <a:cubicBezTo>
                    <a:pt x="336" y="1694"/>
                    <a:pt x="501" y="1444"/>
                    <a:pt x="512" y="1148"/>
                  </a:cubicBezTo>
                  <a:cubicBezTo>
                    <a:pt x="528" y="776"/>
                    <a:pt x="621" y="559"/>
                    <a:pt x="838" y="497"/>
                  </a:cubicBezTo>
                  <a:cubicBezTo>
                    <a:pt x="883" y="481"/>
                    <a:pt x="931" y="475"/>
                    <a:pt x="979" y="475"/>
                  </a:cubicBezTo>
                  <a:cubicBezTo>
                    <a:pt x="1121" y="475"/>
                    <a:pt x="1268" y="528"/>
                    <a:pt x="1384" y="528"/>
                  </a:cubicBezTo>
                  <a:cubicBezTo>
                    <a:pt x="1417" y="528"/>
                    <a:pt x="1447" y="523"/>
                    <a:pt x="1474" y="513"/>
                  </a:cubicBezTo>
                  <a:cubicBezTo>
                    <a:pt x="1583" y="466"/>
                    <a:pt x="1614" y="373"/>
                    <a:pt x="1676" y="373"/>
                  </a:cubicBezTo>
                  <a:cubicBezTo>
                    <a:pt x="1707" y="373"/>
                    <a:pt x="1815" y="606"/>
                    <a:pt x="1831" y="652"/>
                  </a:cubicBezTo>
                  <a:cubicBezTo>
                    <a:pt x="1831" y="451"/>
                    <a:pt x="1753" y="280"/>
                    <a:pt x="1629" y="156"/>
                  </a:cubicBezTo>
                  <a:cubicBezTo>
                    <a:pt x="1489" y="52"/>
                    <a:pt x="1291"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6"/>
            <p:cNvSpPr/>
            <p:nvPr/>
          </p:nvSpPr>
          <p:spPr>
            <a:xfrm>
              <a:off x="2828025" y="2243925"/>
              <a:ext cx="16700" cy="18500"/>
            </a:xfrm>
            <a:custGeom>
              <a:rect b="b" l="l" r="r" t="t"/>
              <a:pathLst>
                <a:path extrusionOk="0" h="740" w="668">
                  <a:moveTo>
                    <a:pt x="230" y="0"/>
                  </a:moveTo>
                  <a:cubicBezTo>
                    <a:pt x="209" y="0"/>
                    <a:pt x="190" y="5"/>
                    <a:pt x="172" y="15"/>
                  </a:cubicBezTo>
                  <a:cubicBezTo>
                    <a:pt x="1" y="108"/>
                    <a:pt x="203" y="650"/>
                    <a:pt x="404" y="728"/>
                  </a:cubicBezTo>
                  <a:cubicBezTo>
                    <a:pt x="427" y="736"/>
                    <a:pt x="454" y="740"/>
                    <a:pt x="480" y="740"/>
                  </a:cubicBezTo>
                  <a:cubicBezTo>
                    <a:pt x="560" y="740"/>
                    <a:pt x="645" y="705"/>
                    <a:pt x="668" y="635"/>
                  </a:cubicBezTo>
                  <a:lnTo>
                    <a:pt x="621" y="309"/>
                  </a:lnTo>
                  <a:cubicBezTo>
                    <a:pt x="621" y="309"/>
                    <a:pt x="399" y="0"/>
                    <a:pt x="23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6"/>
            <p:cNvSpPr/>
            <p:nvPr/>
          </p:nvSpPr>
          <p:spPr>
            <a:xfrm>
              <a:off x="2833850" y="2248550"/>
              <a:ext cx="8175" cy="11825"/>
            </a:xfrm>
            <a:custGeom>
              <a:rect b="b" l="l" r="r" t="t"/>
              <a:pathLst>
                <a:path extrusionOk="0" h="473" w="327">
                  <a:moveTo>
                    <a:pt x="1" y="0"/>
                  </a:moveTo>
                  <a:lnTo>
                    <a:pt x="1" y="0"/>
                  </a:lnTo>
                  <a:cubicBezTo>
                    <a:pt x="125" y="62"/>
                    <a:pt x="202" y="202"/>
                    <a:pt x="264" y="326"/>
                  </a:cubicBezTo>
                  <a:cubicBezTo>
                    <a:pt x="244" y="296"/>
                    <a:pt x="211" y="272"/>
                    <a:pt x="173" y="272"/>
                  </a:cubicBezTo>
                  <a:cubicBezTo>
                    <a:pt x="152" y="272"/>
                    <a:pt x="131" y="279"/>
                    <a:pt x="109" y="295"/>
                  </a:cubicBezTo>
                  <a:cubicBezTo>
                    <a:pt x="109" y="295"/>
                    <a:pt x="94" y="295"/>
                    <a:pt x="94" y="310"/>
                  </a:cubicBezTo>
                  <a:cubicBezTo>
                    <a:pt x="105" y="307"/>
                    <a:pt x="118" y="305"/>
                    <a:pt x="131" y="305"/>
                  </a:cubicBezTo>
                  <a:cubicBezTo>
                    <a:pt x="168" y="305"/>
                    <a:pt x="206" y="322"/>
                    <a:pt x="218" y="357"/>
                  </a:cubicBezTo>
                  <a:cubicBezTo>
                    <a:pt x="249" y="388"/>
                    <a:pt x="280" y="434"/>
                    <a:pt x="280" y="465"/>
                  </a:cubicBezTo>
                  <a:cubicBezTo>
                    <a:pt x="280" y="471"/>
                    <a:pt x="285" y="472"/>
                    <a:pt x="291" y="472"/>
                  </a:cubicBezTo>
                  <a:cubicBezTo>
                    <a:pt x="304" y="472"/>
                    <a:pt x="321" y="465"/>
                    <a:pt x="311" y="465"/>
                  </a:cubicBezTo>
                  <a:cubicBezTo>
                    <a:pt x="326" y="279"/>
                    <a:pt x="187" y="1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6"/>
            <p:cNvSpPr/>
            <p:nvPr/>
          </p:nvSpPr>
          <p:spPr>
            <a:xfrm>
              <a:off x="2835025" y="2287325"/>
              <a:ext cx="41125" cy="38450"/>
            </a:xfrm>
            <a:custGeom>
              <a:rect b="b" l="l" r="r" t="t"/>
              <a:pathLst>
                <a:path extrusionOk="0" h="1538" w="1645">
                  <a:moveTo>
                    <a:pt x="217" y="0"/>
                  </a:moveTo>
                  <a:lnTo>
                    <a:pt x="0" y="310"/>
                  </a:lnTo>
                  <a:cubicBezTo>
                    <a:pt x="0" y="310"/>
                    <a:pt x="961" y="1538"/>
                    <a:pt x="992" y="1538"/>
                  </a:cubicBezTo>
                  <a:cubicBezTo>
                    <a:pt x="993" y="1538"/>
                    <a:pt x="993" y="1537"/>
                    <a:pt x="993" y="1536"/>
                  </a:cubicBezTo>
                  <a:lnTo>
                    <a:pt x="1287" y="900"/>
                  </a:lnTo>
                  <a:lnTo>
                    <a:pt x="1644" y="1287"/>
                  </a:lnTo>
                  <a:lnTo>
                    <a:pt x="1644" y="1287"/>
                  </a:lnTo>
                  <a:lnTo>
                    <a:pt x="1536" y="403"/>
                  </a:lnTo>
                  <a:lnTo>
                    <a:pt x="1365" y="171"/>
                  </a:lnTo>
                  <a:lnTo>
                    <a:pt x="1241" y="760"/>
                  </a:lnTo>
                  <a:lnTo>
                    <a:pt x="21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6"/>
            <p:cNvSpPr/>
            <p:nvPr/>
          </p:nvSpPr>
          <p:spPr>
            <a:xfrm>
              <a:off x="2836575" y="2297000"/>
              <a:ext cx="41125" cy="29900"/>
            </a:xfrm>
            <a:custGeom>
              <a:rect b="b" l="l" r="r" t="t"/>
              <a:pathLst>
                <a:path extrusionOk="0" h="1196" w="1645">
                  <a:moveTo>
                    <a:pt x="1246" y="532"/>
                  </a:moveTo>
                  <a:cubicBezTo>
                    <a:pt x="1270" y="553"/>
                    <a:pt x="1309" y="589"/>
                    <a:pt x="1353" y="630"/>
                  </a:cubicBezTo>
                  <a:lnTo>
                    <a:pt x="1353" y="630"/>
                  </a:lnTo>
                  <a:cubicBezTo>
                    <a:pt x="1308" y="584"/>
                    <a:pt x="1269" y="548"/>
                    <a:pt x="1246" y="532"/>
                  </a:cubicBezTo>
                  <a:close/>
                  <a:moveTo>
                    <a:pt x="1474" y="16"/>
                  </a:moveTo>
                  <a:cubicBezTo>
                    <a:pt x="1458" y="187"/>
                    <a:pt x="1551" y="683"/>
                    <a:pt x="1567" y="838"/>
                  </a:cubicBezTo>
                  <a:cubicBezTo>
                    <a:pt x="1558" y="821"/>
                    <a:pt x="1446" y="716"/>
                    <a:pt x="1353" y="630"/>
                  </a:cubicBezTo>
                  <a:lnTo>
                    <a:pt x="1353" y="630"/>
                  </a:lnTo>
                  <a:cubicBezTo>
                    <a:pt x="1473" y="751"/>
                    <a:pt x="1635" y="932"/>
                    <a:pt x="1644" y="932"/>
                  </a:cubicBezTo>
                  <a:cubicBezTo>
                    <a:pt x="1644" y="932"/>
                    <a:pt x="1644" y="932"/>
                    <a:pt x="1644" y="931"/>
                  </a:cubicBezTo>
                  <a:cubicBezTo>
                    <a:pt x="1613" y="745"/>
                    <a:pt x="1598" y="559"/>
                    <a:pt x="1551" y="373"/>
                  </a:cubicBezTo>
                  <a:cubicBezTo>
                    <a:pt x="1520" y="203"/>
                    <a:pt x="1536" y="203"/>
                    <a:pt x="1489" y="16"/>
                  </a:cubicBezTo>
                  <a:close/>
                  <a:moveTo>
                    <a:pt x="0" y="1"/>
                  </a:moveTo>
                  <a:cubicBezTo>
                    <a:pt x="140" y="218"/>
                    <a:pt x="946" y="1195"/>
                    <a:pt x="946" y="1195"/>
                  </a:cubicBezTo>
                  <a:cubicBezTo>
                    <a:pt x="1070" y="994"/>
                    <a:pt x="1163" y="761"/>
                    <a:pt x="1241" y="528"/>
                  </a:cubicBezTo>
                  <a:cubicBezTo>
                    <a:pt x="1243" y="529"/>
                    <a:pt x="1244" y="530"/>
                    <a:pt x="1246" y="532"/>
                  </a:cubicBezTo>
                  <a:lnTo>
                    <a:pt x="1246" y="532"/>
                  </a:lnTo>
                  <a:cubicBezTo>
                    <a:pt x="1233" y="520"/>
                    <a:pt x="1225" y="513"/>
                    <a:pt x="1225" y="513"/>
                  </a:cubicBezTo>
                  <a:cubicBezTo>
                    <a:pt x="1163" y="606"/>
                    <a:pt x="931" y="1087"/>
                    <a:pt x="931" y="1133"/>
                  </a:cubicBezTo>
                  <a:cubicBezTo>
                    <a:pt x="776" y="931"/>
                    <a:pt x="171" y="18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6"/>
            <p:cNvSpPr/>
            <p:nvPr/>
          </p:nvSpPr>
          <p:spPr>
            <a:xfrm>
              <a:off x="3436025" y="2525875"/>
              <a:ext cx="29875" cy="228975"/>
            </a:xfrm>
            <a:custGeom>
              <a:rect b="b" l="l" r="r" t="t"/>
              <a:pathLst>
                <a:path extrusionOk="0" h="9159" w="1195">
                  <a:moveTo>
                    <a:pt x="23" y="0"/>
                  </a:moveTo>
                  <a:cubicBezTo>
                    <a:pt x="12" y="0"/>
                    <a:pt x="0" y="4"/>
                    <a:pt x="0" y="12"/>
                  </a:cubicBezTo>
                  <a:cubicBezTo>
                    <a:pt x="620" y="2339"/>
                    <a:pt x="1132" y="4727"/>
                    <a:pt x="1086" y="7131"/>
                  </a:cubicBezTo>
                  <a:cubicBezTo>
                    <a:pt x="1070" y="7813"/>
                    <a:pt x="993" y="8465"/>
                    <a:pt x="931" y="9147"/>
                  </a:cubicBezTo>
                  <a:cubicBezTo>
                    <a:pt x="931" y="9155"/>
                    <a:pt x="938" y="9159"/>
                    <a:pt x="948" y="9159"/>
                  </a:cubicBezTo>
                  <a:cubicBezTo>
                    <a:pt x="958" y="9159"/>
                    <a:pt x="969" y="9155"/>
                    <a:pt x="977" y="9147"/>
                  </a:cubicBezTo>
                  <a:cubicBezTo>
                    <a:pt x="1086" y="8589"/>
                    <a:pt x="1148" y="7999"/>
                    <a:pt x="1163" y="7410"/>
                  </a:cubicBezTo>
                  <a:cubicBezTo>
                    <a:pt x="1194" y="6805"/>
                    <a:pt x="1194" y="6216"/>
                    <a:pt x="1148" y="5627"/>
                  </a:cubicBezTo>
                  <a:cubicBezTo>
                    <a:pt x="1055" y="4401"/>
                    <a:pt x="884" y="3192"/>
                    <a:pt x="589" y="1997"/>
                  </a:cubicBezTo>
                  <a:cubicBezTo>
                    <a:pt x="434" y="1315"/>
                    <a:pt x="233" y="679"/>
                    <a:pt x="47" y="12"/>
                  </a:cubicBezTo>
                  <a:cubicBezTo>
                    <a:pt x="47" y="4"/>
                    <a:pt x="35"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6"/>
            <p:cNvSpPr/>
            <p:nvPr/>
          </p:nvSpPr>
          <p:spPr>
            <a:xfrm>
              <a:off x="3412750" y="2526950"/>
              <a:ext cx="51975" cy="169075"/>
            </a:xfrm>
            <a:custGeom>
              <a:rect b="b" l="l" r="r" t="t"/>
              <a:pathLst>
                <a:path extrusionOk="0" h="6763" w="2079">
                  <a:moveTo>
                    <a:pt x="931" y="0"/>
                  </a:moveTo>
                  <a:cubicBezTo>
                    <a:pt x="931" y="0"/>
                    <a:pt x="0" y="2358"/>
                    <a:pt x="218" y="2916"/>
                  </a:cubicBezTo>
                  <a:cubicBezTo>
                    <a:pt x="435" y="3490"/>
                    <a:pt x="853" y="3598"/>
                    <a:pt x="853" y="3598"/>
                  </a:cubicBezTo>
                  <a:cubicBezTo>
                    <a:pt x="853" y="3598"/>
                    <a:pt x="295" y="4420"/>
                    <a:pt x="683" y="5165"/>
                  </a:cubicBezTo>
                  <a:cubicBezTo>
                    <a:pt x="1086" y="5925"/>
                    <a:pt x="1970" y="5909"/>
                    <a:pt x="2017" y="6762"/>
                  </a:cubicBezTo>
                  <a:cubicBezTo>
                    <a:pt x="2017" y="6762"/>
                    <a:pt x="2079" y="3133"/>
                    <a:pt x="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6"/>
            <p:cNvSpPr/>
            <p:nvPr/>
          </p:nvSpPr>
          <p:spPr>
            <a:xfrm>
              <a:off x="3432525" y="2539350"/>
              <a:ext cx="29500" cy="134950"/>
            </a:xfrm>
            <a:custGeom>
              <a:rect b="b" l="l" r="r" t="t"/>
              <a:pathLst>
                <a:path extrusionOk="0" h="5398" w="1180">
                  <a:moveTo>
                    <a:pt x="218" y="0"/>
                  </a:moveTo>
                  <a:lnTo>
                    <a:pt x="218" y="0"/>
                  </a:lnTo>
                  <a:cubicBezTo>
                    <a:pt x="419" y="698"/>
                    <a:pt x="574" y="1396"/>
                    <a:pt x="714" y="2094"/>
                  </a:cubicBezTo>
                  <a:cubicBezTo>
                    <a:pt x="590" y="1970"/>
                    <a:pt x="435" y="1908"/>
                    <a:pt x="264" y="1846"/>
                  </a:cubicBezTo>
                  <a:lnTo>
                    <a:pt x="264" y="1846"/>
                  </a:lnTo>
                  <a:cubicBezTo>
                    <a:pt x="435" y="1908"/>
                    <a:pt x="590" y="2017"/>
                    <a:pt x="729" y="2156"/>
                  </a:cubicBezTo>
                  <a:cubicBezTo>
                    <a:pt x="745" y="2296"/>
                    <a:pt x="791" y="2420"/>
                    <a:pt x="807" y="2559"/>
                  </a:cubicBezTo>
                  <a:cubicBezTo>
                    <a:pt x="590" y="2327"/>
                    <a:pt x="295" y="2218"/>
                    <a:pt x="1" y="2094"/>
                  </a:cubicBezTo>
                  <a:lnTo>
                    <a:pt x="1" y="2094"/>
                  </a:lnTo>
                  <a:cubicBezTo>
                    <a:pt x="295" y="2218"/>
                    <a:pt x="605" y="2373"/>
                    <a:pt x="822" y="2637"/>
                  </a:cubicBezTo>
                  <a:cubicBezTo>
                    <a:pt x="900" y="3025"/>
                    <a:pt x="962" y="3428"/>
                    <a:pt x="1009" y="3816"/>
                  </a:cubicBezTo>
                  <a:cubicBezTo>
                    <a:pt x="853" y="3661"/>
                    <a:pt x="667" y="3552"/>
                    <a:pt x="450" y="3506"/>
                  </a:cubicBezTo>
                  <a:cubicBezTo>
                    <a:pt x="450" y="3506"/>
                    <a:pt x="435" y="3506"/>
                    <a:pt x="450" y="3537"/>
                  </a:cubicBezTo>
                  <a:cubicBezTo>
                    <a:pt x="667" y="3583"/>
                    <a:pt x="853" y="3723"/>
                    <a:pt x="1009" y="3893"/>
                  </a:cubicBezTo>
                  <a:cubicBezTo>
                    <a:pt x="1040" y="4033"/>
                    <a:pt x="1055" y="4172"/>
                    <a:pt x="1071" y="4328"/>
                  </a:cubicBezTo>
                  <a:cubicBezTo>
                    <a:pt x="962" y="4235"/>
                    <a:pt x="823" y="4157"/>
                    <a:pt x="683" y="4095"/>
                  </a:cubicBezTo>
                  <a:lnTo>
                    <a:pt x="683" y="4095"/>
                  </a:lnTo>
                  <a:cubicBezTo>
                    <a:pt x="823" y="4157"/>
                    <a:pt x="962" y="4250"/>
                    <a:pt x="1071" y="4343"/>
                  </a:cubicBezTo>
                  <a:cubicBezTo>
                    <a:pt x="1086" y="4483"/>
                    <a:pt x="1117" y="4622"/>
                    <a:pt x="1117" y="4746"/>
                  </a:cubicBezTo>
                  <a:cubicBezTo>
                    <a:pt x="900" y="4498"/>
                    <a:pt x="621" y="4312"/>
                    <a:pt x="311" y="4188"/>
                  </a:cubicBezTo>
                  <a:lnTo>
                    <a:pt x="311" y="4188"/>
                  </a:lnTo>
                  <a:cubicBezTo>
                    <a:pt x="621" y="4328"/>
                    <a:pt x="884" y="4545"/>
                    <a:pt x="1086" y="4793"/>
                  </a:cubicBezTo>
                  <a:cubicBezTo>
                    <a:pt x="1117" y="4777"/>
                    <a:pt x="1117" y="4777"/>
                    <a:pt x="1133" y="4777"/>
                  </a:cubicBezTo>
                  <a:cubicBezTo>
                    <a:pt x="1009" y="3149"/>
                    <a:pt x="714" y="1551"/>
                    <a:pt x="218" y="0"/>
                  </a:cubicBezTo>
                  <a:close/>
                  <a:moveTo>
                    <a:pt x="1133" y="4785"/>
                  </a:moveTo>
                  <a:cubicBezTo>
                    <a:pt x="1133" y="4984"/>
                    <a:pt x="1149" y="5199"/>
                    <a:pt x="1179" y="5398"/>
                  </a:cubicBezTo>
                  <a:cubicBezTo>
                    <a:pt x="1149" y="5183"/>
                    <a:pt x="1133" y="4984"/>
                    <a:pt x="1133" y="47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6"/>
            <p:cNvSpPr/>
            <p:nvPr/>
          </p:nvSpPr>
          <p:spPr>
            <a:xfrm>
              <a:off x="3428250" y="2574625"/>
              <a:ext cx="14375" cy="4675"/>
            </a:xfrm>
            <a:custGeom>
              <a:rect b="b" l="l" r="r" t="t"/>
              <a:pathLst>
                <a:path extrusionOk="0" h="187" w="575">
                  <a:moveTo>
                    <a:pt x="1" y="1"/>
                  </a:moveTo>
                  <a:cubicBezTo>
                    <a:pt x="202" y="63"/>
                    <a:pt x="373" y="125"/>
                    <a:pt x="575" y="187"/>
                  </a:cubicBezTo>
                  <a:cubicBezTo>
                    <a:pt x="389" y="78"/>
                    <a:pt x="20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6"/>
            <p:cNvSpPr/>
            <p:nvPr/>
          </p:nvSpPr>
          <p:spPr>
            <a:xfrm>
              <a:off x="3434075" y="2638600"/>
              <a:ext cx="10875" cy="3525"/>
            </a:xfrm>
            <a:custGeom>
              <a:rect b="b" l="l" r="r" t="t"/>
              <a:pathLst>
                <a:path extrusionOk="0" h="141" w="435">
                  <a:moveTo>
                    <a:pt x="1" y="1"/>
                  </a:moveTo>
                  <a:cubicBezTo>
                    <a:pt x="156" y="32"/>
                    <a:pt x="295" y="78"/>
                    <a:pt x="435" y="140"/>
                  </a:cubicBezTo>
                  <a:cubicBezTo>
                    <a:pt x="295" y="63"/>
                    <a:pt x="156" y="3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6"/>
            <p:cNvSpPr/>
            <p:nvPr/>
          </p:nvSpPr>
          <p:spPr>
            <a:xfrm>
              <a:off x="3465875" y="2600600"/>
              <a:ext cx="62050" cy="175675"/>
            </a:xfrm>
            <a:custGeom>
              <a:rect b="b" l="l" r="r" t="t"/>
              <a:pathLst>
                <a:path extrusionOk="0" h="7027" w="2482">
                  <a:moveTo>
                    <a:pt x="2420" y="1"/>
                  </a:moveTo>
                  <a:cubicBezTo>
                    <a:pt x="2032" y="265"/>
                    <a:pt x="1660" y="575"/>
                    <a:pt x="1334" y="947"/>
                  </a:cubicBezTo>
                  <a:cubicBezTo>
                    <a:pt x="1008" y="1304"/>
                    <a:pt x="745" y="1753"/>
                    <a:pt x="574" y="2219"/>
                  </a:cubicBezTo>
                  <a:cubicBezTo>
                    <a:pt x="233" y="3211"/>
                    <a:pt x="31" y="4235"/>
                    <a:pt x="16" y="5290"/>
                  </a:cubicBezTo>
                  <a:cubicBezTo>
                    <a:pt x="0" y="5864"/>
                    <a:pt x="47" y="6453"/>
                    <a:pt x="186" y="7011"/>
                  </a:cubicBezTo>
                  <a:lnTo>
                    <a:pt x="202" y="7027"/>
                  </a:lnTo>
                  <a:cubicBezTo>
                    <a:pt x="202" y="7027"/>
                    <a:pt x="233" y="7027"/>
                    <a:pt x="233" y="7011"/>
                  </a:cubicBezTo>
                  <a:cubicBezTo>
                    <a:pt x="78" y="6003"/>
                    <a:pt x="78" y="4995"/>
                    <a:pt x="248" y="3987"/>
                  </a:cubicBezTo>
                  <a:cubicBezTo>
                    <a:pt x="404" y="3010"/>
                    <a:pt x="652" y="1955"/>
                    <a:pt x="1272" y="1149"/>
                  </a:cubicBezTo>
                  <a:cubicBezTo>
                    <a:pt x="1598" y="730"/>
                    <a:pt x="2032" y="373"/>
                    <a:pt x="2451" y="32"/>
                  </a:cubicBezTo>
                  <a:cubicBezTo>
                    <a:pt x="2482" y="16"/>
                    <a:pt x="2451" y="1"/>
                    <a:pt x="24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6"/>
            <p:cNvSpPr/>
            <p:nvPr/>
          </p:nvSpPr>
          <p:spPr>
            <a:xfrm>
              <a:off x="3470125" y="2599050"/>
              <a:ext cx="58575" cy="116350"/>
            </a:xfrm>
            <a:custGeom>
              <a:rect b="b" l="l" r="r" t="t"/>
              <a:pathLst>
                <a:path extrusionOk="0" h="4654" w="2343">
                  <a:moveTo>
                    <a:pt x="2343" y="1"/>
                  </a:moveTo>
                  <a:lnTo>
                    <a:pt x="2343" y="1"/>
                  </a:lnTo>
                  <a:cubicBezTo>
                    <a:pt x="2343" y="1"/>
                    <a:pt x="1164" y="838"/>
                    <a:pt x="621" y="2017"/>
                  </a:cubicBezTo>
                  <a:cubicBezTo>
                    <a:pt x="32" y="3196"/>
                    <a:pt x="1" y="4654"/>
                    <a:pt x="1" y="4654"/>
                  </a:cubicBezTo>
                  <a:cubicBezTo>
                    <a:pt x="234" y="4282"/>
                    <a:pt x="482" y="3956"/>
                    <a:pt x="792" y="3646"/>
                  </a:cubicBezTo>
                  <a:cubicBezTo>
                    <a:pt x="1257" y="3180"/>
                    <a:pt x="1645" y="2855"/>
                    <a:pt x="1707" y="2544"/>
                  </a:cubicBezTo>
                  <a:cubicBezTo>
                    <a:pt x="1769" y="2234"/>
                    <a:pt x="1242" y="2002"/>
                    <a:pt x="1242" y="2002"/>
                  </a:cubicBezTo>
                  <a:lnTo>
                    <a:pt x="1242" y="2002"/>
                  </a:lnTo>
                  <a:cubicBezTo>
                    <a:pt x="1242" y="2002"/>
                    <a:pt x="1371" y="2024"/>
                    <a:pt x="1532" y="2024"/>
                  </a:cubicBezTo>
                  <a:cubicBezTo>
                    <a:pt x="1727" y="2024"/>
                    <a:pt x="1969" y="1991"/>
                    <a:pt x="2079" y="1847"/>
                  </a:cubicBezTo>
                  <a:cubicBezTo>
                    <a:pt x="2265" y="1567"/>
                    <a:pt x="2343"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6"/>
            <p:cNvSpPr/>
            <p:nvPr/>
          </p:nvSpPr>
          <p:spPr>
            <a:xfrm>
              <a:off x="3470525" y="2609525"/>
              <a:ext cx="47725" cy="98125"/>
            </a:xfrm>
            <a:custGeom>
              <a:rect b="b" l="l" r="r" t="t"/>
              <a:pathLst>
                <a:path extrusionOk="0" h="3925" w="1909">
                  <a:moveTo>
                    <a:pt x="1808" y="105"/>
                  </a:moveTo>
                  <a:lnTo>
                    <a:pt x="1474" y="756"/>
                  </a:lnTo>
                  <a:lnTo>
                    <a:pt x="1474" y="756"/>
                  </a:lnTo>
                  <a:cubicBezTo>
                    <a:pt x="1376" y="761"/>
                    <a:pt x="1278" y="778"/>
                    <a:pt x="1179" y="807"/>
                  </a:cubicBezTo>
                  <a:cubicBezTo>
                    <a:pt x="1375" y="555"/>
                    <a:pt x="1596" y="329"/>
                    <a:pt x="1808" y="105"/>
                  </a:cubicBezTo>
                  <a:close/>
                  <a:moveTo>
                    <a:pt x="1468" y="768"/>
                  </a:moveTo>
                  <a:lnTo>
                    <a:pt x="1393" y="915"/>
                  </a:lnTo>
                  <a:lnTo>
                    <a:pt x="1393" y="915"/>
                  </a:lnTo>
                  <a:cubicBezTo>
                    <a:pt x="1294" y="927"/>
                    <a:pt x="1192" y="945"/>
                    <a:pt x="1086" y="962"/>
                  </a:cubicBezTo>
                  <a:cubicBezTo>
                    <a:pt x="1102" y="916"/>
                    <a:pt x="1148" y="885"/>
                    <a:pt x="1164" y="838"/>
                  </a:cubicBezTo>
                  <a:cubicBezTo>
                    <a:pt x="1261" y="799"/>
                    <a:pt x="1366" y="778"/>
                    <a:pt x="1468" y="768"/>
                  </a:cubicBezTo>
                  <a:close/>
                  <a:moveTo>
                    <a:pt x="1387" y="927"/>
                  </a:moveTo>
                  <a:lnTo>
                    <a:pt x="1226" y="1241"/>
                  </a:lnTo>
                  <a:cubicBezTo>
                    <a:pt x="1102" y="1241"/>
                    <a:pt x="993" y="1241"/>
                    <a:pt x="869" y="1288"/>
                  </a:cubicBezTo>
                  <a:cubicBezTo>
                    <a:pt x="931" y="1195"/>
                    <a:pt x="1008" y="1086"/>
                    <a:pt x="1071" y="993"/>
                  </a:cubicBezTo>
                  <a:cubicBezTo>
                    <a:pt x="1176" y="968"/>
                    <a:pt x="1281" y="944"/>
                    <a:pt x="1387" y="927"/>
                  </a:cubicBezTo>
                  <a:close/>
                  <a:moveTo>
                    <a:pt x="1862" y="1"/>
                  </a:moveTo>
                  <a:lnTo>
                    <a:pt x="1812" y="97"/>
                  </a:lnTo>
                  <a:lnTo>
                    <a:pt x="1812" y="97"/>
                  </a:lnTo>
                  <a:cubicBezTo>
                    <a:pt x="1349" y="563"/>
                    <a:pt x="896" y="1051"/>
                    <a:pt x="621" y="1660"/>
                  </a:cubicBezTo>
                  <a:cubicBezTo>
                    <a:pt x="528" y="1862"/>
                    <a:pt x="435" y="2094"/>
                    <a:pt x="373" y="2327"/>
                  </a:cubicBezTo>
                  <a:cubicBezTo>
                    <a:pt x="342" y="2374"/>
                    <a:pt x="326" y="2436"/>
                    <a:pt x="326" y="2467"/>
                  </a:cubicBezTo>
                  <a:cubicBezTo>
                    <a:pt x="202" y="2947"/>
                    <a:pt x="78" y="3444"/>
                    <a:pt x="0" y="3925"/>
                  </a:cubicBezTo>
                  <a:cubicBezTo>
                    <a:pt x="62" y="3676"/>
                    <a:pt x="93" y="3444"/>
                    <a:pt x="171" y="3180"/>
                  </a:cubicBezTo>
                  <a:cubicBezTo>
                    <a:pt x="264" y="3149"/>
                    <a:pt x="373" y="3103"/>
                    <a:pt x="481" y="3103"/>
                  </a:cubicBezTo>
                  <a:lnTo>
                    <a:pt x="481" y="3087"/>
                  </a:lnTo>
                  <a:cubicBezTo>
                    <a:pt x="388" y="3087"/>
                    <a:pt x="264" y="3103"/>
                    <a:pt x="171" y="3149"/>
                  </a:cubicBezTo>
                  <a:cubicBezTo>
                    <a:pt x="233" y="2916"/>
                    <a:pt x="295" y="2699"/>
                    <a:pt x="373" y="2482"/>
                  </a:cubicBezTo>
                  <a:cubicBezTo>
                    <a:pt x="605" y="2436"/>
                    <a:pt x="838" y="2405"/>
                    <a:pt x="1071" y="2389"/>
                  </a:cubicBezTo>
                  <a:cubicBezTo>
                    <a:pt x="1016" y="2385"/>
                    <a:pt x="961" y="2384"/>
                    <a:pt x="906" y="2384"/>
                  </a:cubicBezTo>
                  <a:cubicBezTo>
                    <a:pt x="729" y="2384"/>
                    <a:pt x="554" y="2404"/>
                    <a:pt x="388" y="2451"/>
                  </a:cubicBezTo>
                  <a:cubicBezTo>
                    <a:pt x="404" y="2405"/>
                    <a:pt x="404" y="2374"/>
                    <a:pt x="435" y="2327"/>
                  </a:cubicBezTo>
                  <a:cubicBezTo>
                    <a:pt x="590" y="2296"/>
                    <a:pt x="745" y="2281"/>
                    <a:pt x="884" y="2250"/>
                  </a:cubicBezTo>
                  <a:cubicBezTo>
                    <a:pt x="729" y="2250"/>
                    <a:pt x="574" y="2281"/>
                    <a:pt x="450" y="2312"/>
                  </a:cubicBezTo>
                  <a:cubicBezTo>
                    <a:pt x="497" y="2125"/>
                    <a:pt x="574" y="1939"/>
                    <a:pt x="652" y="1753"/>
                  </a:cubicBezTo>
                  <a:cubicBezTo>
                    <a:pt x="714" y="1598"/>
                    <a:pt x="791" y="1459"/>
                    <a:pt x="884" y="1319"/>
                  </a:cubicBezTo>
                  <a:cubicBezTo>
                    <a:pt x="1008" y="1288"/>
                    <a:pt x="1148" y="1272"/>
                    <a:pt x="1257" y="1272"/>
                  </a:cubicBezTo>
                  <a:lnTo>
                    <a:pt x="1438" y="919"/>
                  </a:lnTo>
                  <a:lnTo>
                    <a:pt x="1438" y="919"/>
                  </a:lnTo>
                  <a:cubicBezTo>
                    <a:pt x="1502" y="911"/>
                    <a:pt x="1566" y="906"/>
                    <a:pt x="1630" y="906"/>
                  </a:cubicBezTo>
                  <a:cubicBezTo>
                    <a:pt x="1707" y="906"/>
                    <a:pt x="1784" y="913"/>
                    <a:pt x="1862" y="931"/>
                  </a:cubicBezTo>
                  <a:cubicBezTo>
                    <a:pt x="1776" y="910"/>
                    <a:pt x="1690" y="901"/>
                    <a:pt x="1603" y="901"/>
                  </a:cubicBezTo>
                  <a:cubicBezTo>
                    <a:pt x="1550" y="901"/>
                    <a:pt x="1497" y="904"/>
                    <a:pt x="1442" y="910"/>
                  </a:cubicBezTo>
                  <a:lnTo>
                    <a:pt x="1442" y="910"/>
                  </a:lnTo>
                  <a:lnTo>
                    <a:pt x="1517" y="765"/>
                  </a:lnTo>
                  <a:lnTo>
                    <a:pt x="1517" y="765"/>
                  </a:lnTo>
                  <a:cubicBezTo>
                    <a:pt x="1560" y="762"/>
                    <a:pt x="1603" y="761"/>
                    <a:pt x="1644" y="761"/>
                  </a:cubicBezTo>
                  <a:cubicBezTo>
                    <a:pt x="1606" y="757"/>
                    <a:pt x="1567" y="755"/>
                    <a:pt x="1528" y="755"/>
                  </a:cubicBezTo>
                  <a:cubicBezTo>
                    <a:pt x="1526" y="755"/>
                    <a:pt x="1524" y="755"/>
                    <a:pt x="1522" y="755"/>
                  </a:cubicBezTo>
                  <a:lnTo>
                    <a:pt x="1522" y="755"/>
                  </a:lnTo>
                  <a:lnTo>
                    <a:pt x="1908" y="1"/>
                  </a:lnTo>
                  <a:lnTo>
                    <a:pt x="1908" y="1"/>
                  </a:lnTo>
                  <a:cubicBezTo>
                    <a:pt x="1898" y="11"/>
                    <a:pt x="1887" y="22"/>
                    <a:pt x="1877" y="32"/>
                  </a:cubicBezTo>
                  <a:lnTo>
                    <a:pt x="1877" y="32"/>
                  </a:lnTo>
                  <a:cubicBezTo>
                    <a:pt x="1877" y="32"/>
                    <a:pt x="1877" y="32"/>
                    <a:pt x="1877" y="32"/>
                  </a:cubicBezTo>
                  <a:cubicBezTo>
                    <a:pt x="1877" y="1"/>
                    <a:pt x="1877" y="1"/>
                    <a:pt x="1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6"/>
            <p:cNvSpPr/>
            <p:nvPr/>
          </p:nvSpPr>
          <p:spPr>
            <a:xfrm>
              <a:off x="3511625" y="2636000"/>
              <a:ext cx="5850" cy="700"/>
            </a:xfrm>
            <a:custGeom>
              <a:rect b="b" l="l" r="r" t="t"/>
              <a:pathLst>
                <a:path extrusionOk="0" h="28" w="234">
                  <a:moveTo>
                    <a:pt x="117" y="0"/>
                  </a:moveTo>
                  <a:cubicBezTo>
                    <a:pt x="78" y="0"/>
                    <a:pt x="39" y="4"/>
                    <a:pt x="0" y="12"/>
                  </a:cubicBezTo>
                  <a:lnTo>
                    <a:pt x="0" y="27"/>
                  </a:lnTo>
                  <a:cubicBezTo>
                    <a:pt x="78" y="12"/>
                    <a:pt x="155" y="12"/>
                    <a:pt x="233" y="12"/>
                  </a:cubicBezTo>
                  <a:cubicBezTo>
                    <a:pt x="194" y="4"/>
                    <a:pt x="155"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6"/>
            <p:cNvSpPr/>
            <p:nvPr/>
          </p:nvSpPr>
          <p:spPr>
            <a:xfrm>
              <a:off x="3487200" y="2674275"/>
              <a:ext cx="9725" cy="1975"/>
            </a:xfrm>
            <a:custGeom>
              <a:rect b="b" l="l" r="r" t="t"/>
              <a:pathLst>
                <a:path extrusionOk="0" h="79" w="389">
                  <a:moveTo>
                    <a:pt x="357" y="1"/>
                  </a:moveTo>
                  <a:cubicBezTo>
                    <a:pt x="248" y="1"/>
                    <a:pt x="109" y="16"/>
                    <a:pt x="0" y="78"/>
                  </a:cubicBezTo>
                  <a:cubicBezTo>
                    <a:pt x="109" y="47"/>
                    <a:pt x="233" y="32"/>
                    <a:pt x="357" y="16"/>
                  </a:cubicBezTo>
                  <a:cubicBezTo>
                    <a:pt x="388" y="16"/>
                    <a:pt x="38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6"/>
            <p:cNvSpPr/>
            <p:nvPr/>
          </p:nvSpPr>
          <p:spPr>
            <a:xfrm>
              <a:off x="3486025" y="2661100"/>
              <a:ext cx="4100" cy="575"/>
            </a:xfrm>
            <a:custGeom>
              <a:rect b="b" l="l" r="r" t="t"/>
              <a:pathLst>
                <a:path extrusionOk="0" h="23" w="164">
                  <a:moveTo>
                    <a:pt x="156" y="0"/>
                  </a:moveTo>
                  <a:cubicBezTo>
                    <a:pt x="156" y="8"/>
                    <a:pt x="160" y="12"/>
                    <a:pt x="162" y="12"/>
                  </a:cubicBezTo>
                  <a:cubicBezTo>
                    <a:pt x="164" y="12"/>
                    <a:pt x="164" y="8"/>
                    <a:pt x="156" y="0"/>
                  </a:cubicBezTo>
                  <a:close/>
                  <a:moveTo>
                    <a:pt x="156" y="0"/>
                  </a:moveTo>
                  <a:cubicBezTo>
                    <a:pt x="94" y="0"/>
                    <a:pt x="63" y="0"/>
                    <a:pt x="1" y="16"/>
                  </a:cubicBezTo>
                  <a:cubicBezTo>
                    <a:pt x="19" y="20"/>
                    <a:pt x="37" y="22"/>
                    <a:pt x="54" y="22"/>
                  </a:cubicBezTo>
                  <a:cubicBezTo>
                    <a:pt x="96" y="22"/>
                    <a:pt x="134" y="11"/>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6"/>
            <p:cNvSpPr/>
            <p:nvPr/>
          </p:nvSpPr>
          <p:spPr>
            <a:xfrm>
              <a:off x="3382900" y="2642100"/>
              <a:ext cx="86875" cy="129925"/>
            </a:xfrm>
            <a:custGeom>
              <a:rect b="b" l="l" r="r" t="t"/>
              <a:pathLst>
                <a:path extrusionOk="0" h="5197" w="3475">
                  <a:moveTo>
                    <a:pt x="31" y="0"/>
                  </a:moveTo>
                  <a:cubicBezTo>
                    <a:pt x="20" y="0"/>
                    <a:pt x="8" y="26"/>
                    <a:pt x="3" y="33"/>
                  </a:cubicBezTo>
                  <a:lnTo>
                    <a:pt x="3" y="33"/>
                  </a:lnTo>
                  <a:cubicBezTo>
                    <a:pt x="2" y="32"/>
                    <a:pt x="1" y="32"/>
                    <a:pt x="0" y="31"/>
                  </a:cubicBezTo>
                  <a:lnTo>
                    <a:pt x="0" y="31"/>
                  </a:lnTo>
                  <a:cubicBezTo>
                    <a:pt x="0" y="34"/>
                    <a:pt x="1" y="35"/>
                    <a:pt x="1" y="35"/>
                  </a:cubicBezTo>
                  <a:cubicBezTo>
                    <a:pt x="2" y="35"/>
                    <a:pt x="2" y="34"/>
                    <a:pt x="3" y="33"/>
                  </a:cubicBezTo>
                  <a:lnTo>
                    <a:pt x="3" y="33"/>
                  </a:lnTo>
                  <a:cubicBezTo>
                    <a:pt x="421" y="234"/>
                    <a:pt x="854" y="404"/>
                    <a:pt x="1225" y="683"/>
                  </a:cubicBezTo>
                  <a:cubicBezTo>
                    <a:pt x="1892" y="1179"/>
                    <a:pt x="2358" y="1970"/>
                    <a:pt x="2714" y="2730"/>
                  </a:cubicBezTo>
                  <a:cubicBezTo>
                    <a:pt x="3071" y="3506"/>
                    <a:pt x="3304" y="4328"/>
                    <a:pt x="3428" y="5181"/>
                  </a:cubicBezTo>
                  <a:lnTo>
                    <a:pt x="3443" y="5196"/>
                  </a:lnTo>
                  <a:cubicBezTo>
                    <a:pt x="3474" y="5196"/>
                    <a:pt x="3474" y="5181"/>
                    <a:pt x="3474" y="5181"/>
                  </a:cubicBezTo>
                  <a:cubicBezTo>
                    <a:pt x="3428" y="4684"/>
                    <a:pt x="3335" y="4204"/>
                    <a:pt x="3195" y="3738"/>
                  </a:cubicBezTo>
                  <a:cubicBezTo>
                    <a:pt x="2947" y="2916"/>
                    <a:pt x="2559" y="2110"/>
                    <a:pt x="2032" y="1396"/>
                  </a:cubicBezTo>
                  <a:cubicBezTo>
                    <a:pt x="1784" y="1055"/>
                    <a:pt x="1474" y="760"/>
                    <a:pt x="1117" y="528"/>
                  </a:cubicBezTo>
                  <a:cubicBezTo>
                    <a:pt x="791" y="311"/>
                    <a:pt x="419" y="14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6"/>
            <p:cNvSpPr/>
            <p:nvPr/>
          </p:nvSpPr>
          <p:spPr>
            <a:xfrm>
              <a:off x="3381725" y="2641325"/>
              <a:ext cx="74475" cy="80675"/>
            </a:xfrm>
            <a:custGeom>
              <a:rect b="b" l="l" r="r" t="t"/>
              <a:pathLst>
                <a:path extrusionOk="0" h="3227" w="2979">
                  <a:moveTo>
                    <a:pt x="1" y="0"/>
                  </a:moveTo>
                  <a:lnTo>
                    <a:pt x="1" y="0"/>
                  </a:lnTo>
                  <a:cubicBezTo>
                    <a:pt x="1" y="1"/>
                    <a:pt x="435" y="1257"/>
                    <a:pt x="652" y="1427"/>
                  </a:cubicBezTo>
                  <a:cubicBezTo>
                    <a:pt x="702" y="1473"/>
                    <a:pt x="775" y="1490"/>
                    <a:pt x="856" y="1490"/>
                  </a:cubicBezTo>
                  <a:cubicBezTo>
                    <a:pt x="1076" y="1490"/>
                    <a:pt x="1350" y="1365"/>
                    <a:pt x="1350" y="1365"/>
                  </a:cubicBezTo>
                  <a:lnTo>
                    <a:pt x="1350" y="1365"/>
                  </a:lnTo>
                  <a:cubicBezTo>
                    <a:pt x="1350" y="1365"/>
                    <a:pt x="978" y="1675"/>
                    <a:pt x="1086" y="1908"/>
                  </a:cubicBezTo>
                  <a:cubicBezTo>
                    <a:pt x="1226" y="2141"/>
                    <a:pt x="1614" y="2327"/>
                    <a:pt x="2094" y="2591"/>
                  </a:cubicBezTo>
                  <a:cubicBezTo>
                    <a:pt x="2405" y="2792"/>
                    <a:pt x="2699" y="2994"/>
                    <a:pt x="2979" y="3226"/>
                  </a:cubicBezTo>
                  <a:cubicBezTo>
                    <a:pt x="2979" y="3226"/>
                    <a:pt x="2606" y="2063"/>
                    <a:pt x="1862" y="1241"/>
                  </a:cubicBezTo>
                  <a:cubicBezTo>
                    <a:pt x="1148" y="404"/>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6"/>
            <p:cNvSpPr/>
            <p:nvPr/>
          </p:nvSpPr>
          <p:spPr>
            <a:xfrm>
              <a:off x="3394900" y="2648300"/>
              <a:ext cx="60125" cy="67875"/>
            </a:xfrm>
            <a:custGeom>
              <a:rect b="b" l="l" r="r" t="t"/>
              <a:pathLst>
                <a:path extrusionOk="0" h="2715" w="2405">
                  <a:moveTo>
                    <a:pt x="1673" y="1676"/>
                  </a:moveTo>
                  <a:cubicBezTo>
                    <a:pt x="1538" y="1676"/>
                    <a:pt x="1391" y="1677"/>
                    <a:pt x="1257" y="1707"/>
                  </a:cubicBezTo>
                  <a:cubicBezTo>
                    <a:pt x="1396" y="1691"/>
                    <a:pt x="1534" y="1676"/>
                    <a:pt x="1673" y="1676"/>
                  </a:cubicBezTo>
                  <a:close/>
                  <a:moveTo>
                    <a:pt x="1" y="1"/>
                  </a:moveTo>
                  <a:lnTo>
                    <a:pt x="1" y="1"/>
                  </a:lnTo>
                  <a:cubicBezTo>
                    <a:pt x="280" y="187"/>
                    <a:pt x="528" y="373"/>
                    <a:pt x="761" y="605"/>
                  </a:cubicBezTo>
                  <a:cubicBezTo>
                    <a:pt x="739" y="604"/>
                    <a:pt x="716" y="603"/>
                    <a:pt x="694" y="603"/>
                  </a:cubicBezTo>
                  <a:cubicBezTo>
                    <a:pt x="499" y="603"/>
                    <a:pt x="307" y="662"/>
                    <a:pt x="141" y="745"/>
                  </a:cubicBezTo>
                  <a:cubicBezTo>
                    <a:pt x="287" y="684"/>
                    <a:pt x="452" y="642"/>
                    <a:pt x="630" y="642"/>
                  </a:cubicBezTo>
                  <a:cubicBezTo>
                    <a:pt x="678" y="642"/>
                    <a:pt x="727" y="645"/>
                    <a:pt x="776" y="652"/>
                  </a:cubicBezTo>
                  <a:lnTo>
                    <a:pt x="901" y="761"/>
                  </a:lnTo>
                  <a:cubicBezTo>
                    <a:pt x="777" y="761"/>
                    <a:pt x="684" y="776"/>
                    <a:pt x="560" y="807"/>
                  </a:cubicBezTo>
                  <a:lnTo>
                    <a:pt x="560" y="807"/>
                  </a:lnTo>
                  <a:cubicBezTo>
                    <a:pt x="650" y="784"/>
                    <a:pt x="733" y="770"/>
                    <a:pt x="819" y="770"/>
                  </a:cubicBezTo>
                  <a:cubicBezTo>
                    <a:pt x="851" y="770"/>
                    <a:pt x="883" y="772"/>
                    <a:pt x="916" y="776"/>
                  </a:cubicBezTo>
                  <a:cubicBezTo>
                    <a:pt x="1102" y="978"/>
                    <a:pt x="1288" y="1195"/>
                    <a:pt x="1459" y="1396"/>
                  </a:cubicBezTo>
                  <a:cubicBezTo>
                    <a:pt x="1438" y="1392"/>
                    <a:pt x="1417" y="1390"/>
                    <a:pt x="1397" y="1390"/>
                  </a:cubicBezTo>
                  <a:cubicBezTo>
                    <a:pt x="1340" y="1390"/>
                    <a:pt x="1283" y="1405"/>
                    <a:pt x="1226" y="1427"/>
                  </a:cubicBezTo>
                  <a:cubicBezTo>
                    <a:pt x="1278" y="1427"/>
                    <a:pt x="1330" y="1414"/>
                    <a:pt x="1386" y="1414"/>
                  </a:cubicBezTo>
                  <a:cubicBezTo>
                    <a:pt x="1414" y="1414"/>
                    <a:pt x="1443" y="1417"/>
                    <a:pt x="1474" y="1427"/>
                  </a:cubicBezTo>
                  <a:cubicBezTo>
                    <a:pt x="1521" y="1458"/>
                    <a:pt x="1536" y="1505"/>
                    <a:pt x="1567" y="1536"/>
                  </a:cubicBezTo>
                  <a:cubicBezTo>
                    <a:pt x="1513" y="1532"/>
                    <a:pt x="1458" y="1530"/>
                    <a:pt x="1403" y="1530"/>
                  </a:cubicBezTo>
                  <a:cubicBezTo>
                    <a:pt x="1225" y="1530"/>
                    <a:pt x="1047" y="1551"/>
                    <a:pt x="870" y="1598"/>
                  </a:cubicBezTo>
                  <a:cubicBezTo>
                    <a:pt x="1044" y="1563"/>
                    <a:pt x="1218" y="1546"/>
                    <a:pt x="1406" y="1546"/>
                  </a:cubicBezTo>
                  <a:cubicBezTo>
                    <a:pt x="1469" y="1546"/>
                    <a:pt x="1533" y="1548"/>
                    <a:pt x="1598" y="1552"/>
                  </a:cubicBezTo>
                  <a:cubicBezTo>
                    <a:pt x="1630" y="1598"/>
                    <a:pt x="1645" y="1629"/>
                    <a:pt x="1676" y="1676"/>
                  </a:cubicBezTo>
                  <a:cubicBezTo>
                    <a:pt x="1675" y="1676"/>
                    <a:pt x="1674" y="1676"/>
                    <a:pt x="1673" y="1676"/>
                  </a:cubicBezTo>
                  <a:lnTo>
                    <a:pt x="1673" y="1676"/>
                  </a:lnTo>
                  <a:cubicBezTo>
                    <a:pt x="1679" y="1676"/>
                    <a:pt x="1685" y="1676"/>
                    <a:pt x="1692" y="1676"/>
                  </a:cubicBezTo>
                  <a:lnTo>
                    <a:pt x="2033" y="2203"/>
                  </a:lnTo>
                  <a:cubicBezTo>
                    <a:pt x="2018" y="2193"/>
                    <a:pt x="2002" y="2190"/>
                    <a:pt x="1985" y="2190"/>
                  </a:cubicBezTo>
                  <a:cubicBezTo>
                    <a:pt x="1948" y="2190"/>
                    <a:pt x="1905" y="2208"/>
                    <a:pt x="1862" y="2218"/>
                  </a:cubicBezTo>
                  <a:cubicBezTo>
                    <a:pt x="1924" y="2218"/>
                    <a:pt x="2002" y="2218"/>
                    <a:pt x="2064" y="2234"/>
                  </a:cubicBezTo>
                  <a:cubicBezTo>
                    <a:pt x="2157" y="2389"/>
                    <a:pt x="2250" y="2544"/>
                    <a:pt x="2343" y="2715"/>
                  </a:cubicBezTo>
                  <a:cubicBezTo>
                    <a:pt x="2389" y="2715"/>
                    <a:pt x="2405" y="2715"/>
                    <a:pt x="2389" y="2699"/>
                  </a:cubicBezTo>
                  <a:cubicBezTo>
                    <a:pt x="1800" y="1629"/>
                    <a:pt x="1056" y="65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6"/>
            <p:cNvSpPr/>
            <p:nvPr/>
          </p:nvSpPr>
          <p:spPr>
            <a:xfrm>
              <a:off x="3424000" y="2693675"/>
              <a:ext cx="8150" cy="800"/>
            </a:xfrm>
            <a:custGeom>
              <a:rect b="b" l="l" r="r" t="t"/>
              <a:pathLst>
                <a:path extrusionOk="0" h="32" w="326">
                  <a:moveTo>
                    <a:pt x="326" y="0"/>
                  </a:moveTo>
                  <a:cubicBezTo>
                    <a:pt x="217" y="0"/>
                    <a:pt x="93" y="0"/>
                    <a:pt x="0" y="31"/>
                  </a:cubicBezTo>
                  <a:cubicBezTo>
                    <a:pt x="124" y="16"/>
                    <a:pt x="233" y="16"/>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6"/>
            <p:cNvSpPr/>
            <p:nvPr/>
          </p:nvSpPr>
          <p:spPr>
            <a:xfrm>
              <a:off x="3403825" y="2660700"/>
              <a:ext cx="3900" cy="325"/>
            </a:xfrm>
            <a:custGeom>
              <a:rect b="b" l="l" r="r" t="t"/>
              <a:pathLst>
                <a:path extrusionOk="0" h="13" w="156">
                  <a:moveTo>
                    <a:pt x="1" y="1"/>
                  </a:moveTo>
                  <a:cubicBezTo>
                    <a:pt x="24" y="9"/>
                    <a:pt x="47" y="13"/>
                    <a:pt x="72" y="13"/>
                  </a:cubicBezTo>
                  <a:cubicBezTo>
                    <a:pt x="98" y="13"/>
                    <a:pt x="125" y="9"/>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6"/>
            <p:cNvSpPr/>
            <p:nvPr/>
          </p:nvSpPr>
          <p:spPr>
            <a:xfrm>
              <a:off x="3428250" y="2726625"/>
              <a:ext cx="64775" cy="84175"/>
            </a:xfrm>
            <a:custGeom>
              <a:rect b="b" l="l" r="r" t="t"/>
              <a:pathLst>
                <a:path extrusionOk="0" h="3367" w="2591">
                  <a:moveTo>
                    <a:pt x="466" y="1"/>
                  </a:moveTo>
                  <a:lnTo>
                    <a:pt x="373" y="667"/>
                  </a:lnTo>
                  <a:lnTo>
                    <a:pt x="1" y="3366"/>
                  </a:lnTo>
                  <a:lnTo>
                    <a:pt x="2591" y="3366"/>
                  </a:lnTo>
                  <a:lnTo>
                    <a:pt x="2219" y="667"/>
                  </a:lnTo>
                  <a:lnTo>
                    <a:pt x="2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6"/>
            <p:cNvSpPr/>
            <p:nvPr/>
          </p:nvSpPr>
          <p:spPr>
            <a:xfrm>
              <a:off x="3437575" y="2726625"/>
              <a:ext cx="46150" cy="16700"/>
            </a:xfrm>
            <a:custGeom>
              <a:rect b="b" l="l" r="r" t="t"/>
              <a:pathLst>
                <a:path extrusionOk="0" h="668" w="1846">
                  <a:moveTo>
                    <a:pt x="93" y="1"/>
                  </a:moveTo>
                  <a:lnTo>
                    <a:pt x="0" y="667"/>
                  </a:lnTo>
                  <a:lnTo>
                    <a:pt x="1846" y="667"/>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6"/>
            <p:cNvSpPr/>
            <p:nvPr/>
          </p:nvSpPr>
          <p:spPr>
            <a:xfrm>
              <a:off x="3434075" y="2720025"/>
              <a:ext cx="53525" cy="14775"/>
            </a:xfrm>
            <a:custGeom>
              <a:rect b="b" l="l" r="r" t="t"/>
              <a:pathLst>
                <a:path extrusionOk="0" h="591" w="2141">
                  <a:moveTo>
                    <a:pt x="0" y="1"/>
                  </a:moveTo>
                  <a:lnTo>
                    <a:pt x="0" y="590"/>
                  </a:lnTo>
                  <a:lnTo>
                    <a:pt x="2141" y="590"/>
                  </a:lnTo>
                  <a:lnTo>
                    <a:pt x="2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76"/>
          <p:cNvGrpSpPr/>
          <p:nvPr/>
        </p:nvGrpSpPr>
        <p:grpSpPr>
          <a:xfrm flipH="1" rot="10800000">
            <a:off x="6323493" y="404394"/>
            <a:ext cx="4210803" cy="748080"/>
            <a:chOff x="6135243" y="693226"/>
            <a:chExt cx="4210803" cy="748080"/>
          </a:xfrm>
        </p:grpSpPr>
        <p:sp>
          <p:nvSpPr>
            <p:cNvPr id="2822" name="Google Shape;2822;p76"/>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6"/>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6"/>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6"/>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76"/>
          <p:cNvGrpSpPr/>
          <p:nvPr/>
        </p:nvGrpSpPr>
        <p:grpSpPr>
          <a:xfrm>
            <a:off x="6323493" y="4027544"/>
            <a:ext cx="4210803" cy="748080"/>
            <a:chOff x="6135243" y="693226"/>
            <a:chExt cx="4210803" cy="748080"/>
          </a:xfrm>
        </p:grpSpPr>
        <p:sp>
          <p:nvSpPr>
            <p:cNvPr id="2827" name="Google Shape;2827;p76"/>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6"/>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6"/>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6"/>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31" name="Google Shape;2831;p76"/>
          <p:cNvPicPr preferRelativeResize="0"/>
          <p:nvPr/>
        </p:nvPicPr>
        <p:blipFill>
          <a:blip r:embed="rId4">
            <a:alphaModFix/>
          </a:blip>
          <a:stretch>
            <a:fillRect/>
          </a:stretch>
        </p:blipFill>
        <p:spPr>
          <a:xfrm>
            <a:off x="6629150" y="2409100"/>
            <a:ext cx="841800" cy="84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p77"/>
          <p:cNvSpPr/>
          <p:nvPr/>
        </p:nvSpPr>
        <p:spPr>
          <a:xfrm>
            <a:off x="3367338" y="154400"/>
            <a:ext cx="2409300" cy="1176000"/>
          </a:xfrm>
          <a:prstGeom prst="roundRect">
            <a:avLst>
              <a:gd fmla="val 50000" name="adj"/>
            </a:avLst>
          </a:pr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txBox="1"/>
          <p:nvPr/>
        </p:nvSpPr>
        <p:spPr>
          <a:xfrm>
            <a:off x="2711550" y="1416975"/>
            <a:ext cx="3720900" cy="60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000000"/>
                </a:solidFill>
                <a:latin typeface="Teko"/>
                <a:ea typeface="Teko"/>
                <a:cs typeface="Teko"/>
                <a:sym typeface="Teko"/>
              </a:rPr>
              <a:t>ABOUT US</a:t>
            </a:r>
            <a:endParaRPr sz="4500">
              <a:solidFill>
                <a:srgbClr val="000000"/>
              </a:solidFill>
              <a:latin typeface="Teko"/>
              <a:ea typeface="Teko"/>
              <a:cs typeface="Teko"/>
              <a:sym typeface="Teko"/>
            </a:endParaRPr>
          </a:p>
        </p:txBody>
      </p:sp>
      <p:sp>
        <p:nvSpPr>
          <p:cNvPr id="2838" name="Google Shape;2838;p77"/>
          <p:cNvSpPr txBox="1"/>
          <p:nvPr/>
        </p:nvSpPr>
        <p:spPr>
          <a:xfrm>
            <a:off x="604500" y="1799350"/>
            <a:ext cx="7935000" cy="3194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a:solidFill>
                  <a:schemeClr val="dk1"/>
                </a:solidFill>
                <a:latin typeface="Roboto"/>
                <a:ea typeface="Roboto"/>
                <a:cs typeface="Roboto"/>
                <a:sym typeface="Roboto"/>
              </a:rPr>
              <a:t>DevRay promises to provide you with the most cutting-edge and recognisable CCTV surveillance systems that can integrate massive amounts of data to provide valuable and insightful information. Users may do advanced inspection, analysis, interpretation, and management thanks to the systems. They support the speedy and intelligent deployment of security system solutions by conducting thorough analyses depending on the position and location of the device. Videos are now the fastest-growing data category due to their capacity to boost productivity and the effectiveness of search capabilities. With the aid of our video management systems, which have the unique ability to give recorded data with outstanding precision, you may use surveillance video data for security. Use our technologies to stop loss at every stage or whether you just want to learn more about the trends in your shop and the purchasing patterns of your consumers. You may also make use of our robust and efficient video search feature to make it easier to recognise particular criteria like licence plate numbers, the characteristics of items, face photos, etc.</a:t>
            </a:r>
            <a:endParaRPr>
              <a:solidFill>
                <a:schemeClr val="dk1"/>
              </a:solidFill>
              <a:latin typeface="Roboto"/>
              <a:ea typeface="Roboto"/>
              <a:cs typeface="Roboto"/>
              <a:sym typeface="Roboto"/>
            </a:endParaRPr>
          </a:p>
        </p:txBody>
      </p:sp>
      <p:pic>
        <p:nvPicPr>
          <p:cNvPr id="2839" name="Google Shape;2839;p77"/>
          <p:cNvPicPr preferRelativeResize="0"/>
          <p:nvPr/>
        </p:nvPicPr>
        <p:blipFill>
          <a:blip r:embed="rId3">
            <a:alphaModFix/>
          </a:blip>
          <a:stretch>
            <a:fillRect/>
          </a:stretch>
        </p:blipFill>
        <p:spPr>
          <a:xfrm>
            <a:off x="8428650" y="-3"/>
            <a:ext cx="715350" cy="603577"/>
          </a:xfrm>
          <a:prstGeom prst="rect">
            <a:avLst/>
          </a:prstGeom>
          <a:noFill/>
          <a:ln>
            <a:noFill/>
          </a:ln>
        </p:spPr>
      </p:pic>
      <p:pic>
        <p:nvPicPr>
          <p:cNvPr id="2840" name="Google Shape;2840;p77"/>
          <p:cNvPicPr preferRelativeResize="0"/>
          <p:nvPr/>
        </p:nvPicPr>
        <p:blipFill>
          <a:blip r:embed="rId4">
            <a:alphaModFix/>
          </a:blip>
          <a:stretch>
            <a:fillRect/>
          </a:stretch>
        </p:blipFill>
        <p:spPr>
          <a:xfrm>
            <a:off x="4214325" y="384725"/>
            <a:ext cx="715350" cy="715350"/>
          </a:xfrm>
          <a:prstGeom prst="rect">
            <a:avLst/>
          </a:prstGeom>
          <a:noFill/>
          <a:ln>
            <a:noFill/>
          </a:ln>
        </p:spPr>
      </p:pic>
      <p:grpSp>
        <p:nvGrpSpPr>
          <p:cNvPr id="2841" name="Google Shape;2841;p77"/>
          <p:cNvGrpSpPr/>
          <p:nvPr/>
        </p:nvGrpSpPr>
        <p:grpSpPr>
          <a:xfrm>
            <a:off x="4421610" y="4939317"/>
            <a:ext cx="300770" cy="54726"/>
            <a:chOff x="4770650" y="685575"/>
            <a:chExt cx="158250" cy="28800"/>
          </a:xfrm>
        </p:grpSpPr>
        <p:sp>
          <p:nvSpPr>
            <p:cNvPr id="2842" name="Google Shape;2842;p77"/>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45" name="Google Shape;2845;p77"/>
          <p:cNvPicPr preferRelativeResize="0"/>
          <p:nvPr/>
        </p:nvPicPr>
        <p:blipFill>
          <a:blip r:embed="rId5">
            <a:alphaModFix/>
          </a:blip>
          <a:stretch>
            <a:fillRect/>
          </a:stretch>
        </p:blipFill>
        <p:spPr>
          <a:xfrm>
            <a:off x="6124375" y="347625"/>
            <a:ext cx="1956549" cy="1509875"/>
          </a:xfrm>
          <a:prstGeom prst="rect">
            <a:avLst/>
          </a:prstGeom>
          <a:noFill/>
          <a:ln>
            <a:noFill/>
          </a:ln>
        </p:spPr>
      </p:pic>
      <p:grpSp>
        <p:nvGrpSpPr>
          <p:cNvPr id="2846" name="Google Shape;2846;p77"/>
          <p:cNvGrpSpPr/>
          <p:nvPr/>
        </p:nvGrpSpPr>
        <p:grpSpPr>
          <a:xfrm flipH="1">
            <a:off x="-2060296" y="-141154"/>
            <a:ext cx="5253816" cy="1622108"/>
            <a:chOff x="5092229" y="-180802"/>
            <a:chExt cx="5253816" cy="1622108"/>
          </a:xfrm>
        </p:grpSpPr>
        <p:sp>
          <p:nvSpPr>
            <p:cNvPr id="2847" name="Google Shape;2847;p77"/>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78"/>
          <p:cNvSpPr txBox="1"/>
          <p:nvPr>
            <p:ph type="title"/>
          </p:nvPr>
        </p:nvSpPr>
        <p:spPr>
          <a:xfrm>
            <a:off x="5450450" y="1558475"/>
            <a:ext cx="29784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b="1" lang="en" sz="6000">
                <a:solidFill>
                  <a:srgbClr val="FF7941"/>
                </a:solidFill>
                <a:latin typeface="Calibri"/>
                <a:ea typeface="Calibri"/>
                <a:cs typeface="Calibri"/>
                <a:sym typeface="Calibri"/>
              </a:rPr>
              <a:t>Dev</a:t>
            </a:r>
            <a:r>
              <a:rPr b="1" lang="en" sz="6000">
                <a:solidFill>
                  <a:srgbClr val="FF4868"/>
                </a:solidFill>
                <a:latin typeface="Calibri"/>
                <a:ea typeface="Calibri"/>
                <a:cs typeface="Calibri"/>
                <a:sym typeface="Calibri"/>
              </a:rPr>
              <a:t>Ray</a:t>
            </a:r>
            <a:endParaRPr sz="9000"/>
          </a:p>
        </p:txBody>
      </p:sp>
      <p:sp>
        <p:nvSpPr>
          <p:cNvPr id="2862" name="Google Shape;2862;p78"/>
          <p:cNvSpPr txBox="1"/>
          <p:nvPr>
            <p:ph idx="1" type="subTitle"/>
          </p:nvPr>
        </p:nvSpPr>
        <p:spPr>
          <a:xfrm>
            <a:off x="5450493" y="3069625"/>
            <a:ext cx="2978400" cy="76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latin typeface="Teko"/>
                <a:ea typeface="Teko"/>
                <a:cs typeface="Teko"/>
                <a:sym typeface="Teko"/>
              </a:rPr>
              <a:t>Products</a:t>
            </a:r>
            <a:endParaRPr b="1" sz="4700">
              <a:latin typeface="Teko"/>
              <a:ea typeface="Teko"/>
              <a:cs typeface="Teko"/>
              <a:sym typeface="Teko"/>
            </a:endParaRPr>
          </a:p>
        </p:txBody>
      </p:sp>
      <p:sp>
        <p:nvSpPr>
          <p:cNvPr id="2863" name="Google Shape;2863;p78"/>
          <p:cNvSpPr/>
          <p:nvPr/>
        </p:nvSpPr>
        <p:spPr>
          <a:xfrm flipH="1">
            <a:off x="143388" y="592750"/>
            <a:ext cx="4428662" cy="4015761"/>
          </a:xfrm>
          <a:custGeom>
            <a:rect b="b" l="l" r="r" t="t"/>
            <a:pathLst>
              <a:path extrusionOk="0" h="10047" w="14292">
                <a:moveTo>
                  <a:pt x="6944" y="1"/>
                </a:moveTo>
                <a:cubicBezTo>
                  <a:pt x="6697" y="1"/>
                  <a:pt x="6448" y="49"/>
                  <a:pt x="6208" y="114"/>
                </a:cubicBezTo>
                <a:cubicBezTo>
                  <a:pt x="4439" y="592"/>
                  <a:pt x="3012" y="1930"/>
                  <a:pt x="1772" y="3327"/>
                </a:cubicBezTo>
                <a:cubicBezTo>
                  <a:pt x="1376" y="3774"/>
                  <a:pt x="983" y="4248"/>
                  <a:pt x="791" y="4821"/>
                </a:cubicBezTo>
                <a:cubicBezTo>
                  <a:pt x="244" y="6446"/>
                  <a:pt x="86" y="8329"/>
                  <a:pt x="0" y="10047"/>
                </a:cubicBezTo>
                <a:lnTo>
                  <a:pt x="13246" y="10047"/>
                </a:lnTo>
                <a:cubicBezTo>
                  <a:pt x="13369" y="10031"/>
                  <a:pt x="13491" y="10017"/>
                  <a:pt x="13612" y="10000"/>
                </a:cubicBezTo>
                <a:cubicBezTo>
                  <a:pt x="13855" y="9569"/>
                  <a:pt x="14100" y="9126"/>
                  <a:pt x="14196" y="8636"/>
                </a:cubicBezTo>
                <a:cubicBezTo>
                  <a:pt x="14292" y="8145"/>
                  <a:pt x="14209" y="7588"/>
                  <a:pt x="13867" y="7238"/>
                </a:cubicBezTo>
                <a:cubicBezTo>
                  <a:pt x="13703" y="7066"/>
                  <a:pt x="13491" y="6955"/>
                  <a:pt x="13320" y="6792"/>
                </a:cubicBezTo>
                <a:cubicBezTo>
                  <a:pt x="12892" y="6379"/>
                  <a:pt x="12803" y="5713"/>
                  <a:pt x="12815" y="5106"/>
                </a:cubicBezTo>
                <a:cubicBezTo>
                  <a:pt x="12830" y="4499"/>
                  <a:pt x="12919" y="3878"/>
                  <a:pt x="12748" y="3297"/>
                </a:cubicBezTo>
                <a:cubicBezTo>
                  <a:pt x="12548" y="2611"/>
                  <a:pt x="11994" y="2073"/>
                  <a:pt x="11356" y="1803"/>
                </a:cubicBezTo>
                <a:cubicBezTo>
                  <a:pt x="10937" y="1626"/>
                  <a:pt x="10485" y="1554"/>
                  <a:pt x="10032" y="1554"/>
                </a:cubicBezTo>
                <a:cubicBezTo>
                  <a:pt x="9795" y="1554"/>
                  <a:pt x="9557" y="1574"/>
                  <a:pt x="9322" y="1609"/>
                </a:cubicBezTo>
                <a:cubicBezTo>
                  <a:pt x="9193" y="1629"/>
                  <a:pt x="9056" y="1651"/>
                  <a:pt x="8924" y="1651"/>
                </a:cubicBezTo>
                <a:cubicBezTo>
                  <a:pt x="8781" y="1651"/>
                  <a:pt x="8643" y="1625"/>
                  <a:pt x="8527" y="1539"/>
                </a:cubicBezTo>
                <a:cubicBezTo>
                  <a:pt x="8250" y="1337"/>
                  <a:pt x="8243" y="920"/>
                  <a:pt x="8085" y="609"/>
                </a:cubicBezTo>
                <a:cubicBezTo>
                  <a:pt x="7921" y="288"/>
                  <a:pt x="7587" y="89"/>
                  <a:pt x="7244" y="27"/>
                </a:cubicBezTo>
                <a:cubicBezTo>
                  <a:pt x="7144" y="9"/>
                  <a:pt x="7044" y="1"/>
                  <a:pt x="6944" y="1"/>
                </a:cubicBezTo>
                <a:close/>
              </a:path>
            </a:pathLst>
          </a:custGeom>
          <a:solidFill>
            <a:srgbClr val="138808">
              <a:alpha val="2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78"/>
          <p:cNvGrpSpPr/>
          <p:nvPr/>
        </p:nvGrpSpPr>
        <p:grpSpPr>
          <a:xfrm>
            <a:off x="562775" y="639791"/>
            <a:ext cx="4127588" cy="4073535"/>
            <a:chOff x="1562850" y="2079500"/>
            <a:chExt cx="923625" cy="911550"/>
          </a:xfrm>
        </p:grpSpPr>
        <p:sp>
          <p:nvSpPr>
            <p:cNvPr id="2865" name="Google Shape;2865;p78"/>
            <p:cNvSpPr/>
            <p:nvPr/>
          </p:nvSpPr>
          <p:spPr>
            <a:xfrm>
              <a:off x="1602000" y="2740975"/>
              <a:ext cx="62450" cy="28325"/>
            </a:xfrm>
            <a:custGeom>
              <a:rect b="b" l="l" r="r" t="t"/>
              <a:pathLst>
                <a:path extrusionOk="0" h="1133" w="2498">
                  <a:moveTo>
                    <a:pt x="2482" y="559"/>
                  </a:moveTo>
                  <a:lnTo>
                    <a:pt x="2467" y="1070"/>
                  </a:lnTo>
                  <a:lnTo>
                    <a:pt x="2467" y="1070"/>
                  </a:lnTo>
                  <a:lnTo>
                    <a:pt x="2482" y="1071"/>
                  </a:lnTo>
                  <a:lnTo>
                    <a:pt x="2482" y="559"/>
                  </a:lnTo>
                  <a:close/>
                  <a:moveTo>
                    <a:pt x="1" y="0"/>
                  </a:moveTo>
                  <a:lnTo>
                    <a:pt x="1" y="47"/>
                  </a:lnTo>
                  <a:lnTo>
                    <a:pt x="1" y="1086"/>
                  </a:lnTo>
                  <a:lnTo>
                    <a:pt x="1" y="1133"/>
                  </a:lnTo>
                  <a:lnTo>
                    <a:pt x="668" y="1133"/>
                  </a:lnTo>
                  <a:lnTo>
                    <a:pt x="1288" y="1102"/>
                  </a:lnTo>
                  <a:lnTo>
                    <a:pt x="2467" y="1086"/>
                  </a:lnTo>
                  <a:lnTo>
                    <a:pt x="2467" y="1070"/>
                  </a:lnTo>
                  <a:lnTo>
                    <a:pt x="2467" y="1070"/>
                  </a:lnTo>
                  <a:lnTo>
                    <a:pt x="1241" y="1040"/>
                  </a:lnTo>
                  <a:lnTo>
                    <a:pt x="78" y="1040"/>
                  </a:lnTo>
                  <a:lnTo>
                    <a:pt x="78" y="78"/>
                  </a:lnTo>
                  <a:lnTo>
                    <a:pt x="1272" y="78"/>
                  </a:lnTo>
                  <a:cubicBezTo>
                    <a:pt x="1671" y="78"/>
                    <a:pt x="2069" y="63"/>
                    <a:pt x="2467" y="62"/>
                  </a:cubicBezTo>
                  <a:lnTo>
                    <a:pt x="2467" y="62"/>
                  </a:lnTo>
                  <a:cubicBezTo>
                    <a:pt x="2468" y="237"/>
                    <a:pt x="2482" y="398"/>
                    <a:pt x="2482" y="559"/>
                  </a:cubicBezTo>
                  <a:cubicBezTo>
                    <a:pt x="2498" y="388"/>
                    <a:pt x="2498" y="218"/>
                    <a:pt x="2498" y="47"/>
                  </a:cubicBezTo>
                  <a:lnTo>
                    <a:pt x="2498" y="16"/>
                  </a:lnTo>
                  <a:lnTo>
                    <a:pt x="2482" y="16"/>
                  </a:lnTo>
                  <a:cubicBezTo>
                    <a:pt x="2079" y="16"/>
                    <a:pt x="1676" y="0"/>
                    <a:pt x="1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1567875" y="2773925"/>
              <a:ext cx="62450" cy="28325"/>
            </a:xfrm>
            <a:custGeom>
              <a:rect b="b" l="l" r="r" t="t"/>
              <a:pathLst>
                <a:path extrusionOk="0" h="1133" w="2498">
                  <a:moveTo>
                    <a:pt x="2482" y="559"/>
                  </a:moveTo>
                  <a:lnTo>
                    <a:pt x="2452" y="1070"/>
                  </a:lnTo>
                  <a:lnTo>
                    <a:pt x="2452" y="1070"/>
                  </a:lnTo>
                  <a:lnTo>
                    <a:pt x="2482" y="1071"/>
                  </a:lnTo>
                  <a:lnTo>
                    <a:pt x="2482" y="559"/>
                  </a:lnTo>
                  <a:close/>
                  <a:moveTo>
                    <a:pt x="1" y="1"/>
                  </a:moveTo>
                  <a:lnTo>
                    <a:pt x="1" y="47"/>
                  </a:lnTo>
                  <a:lnTo>
                    <a:pt x="1" y="1086"/>
                  </a:lnTo>
                  <a:lnTo>
                    <a:pt x="1" y="1133"/>
                  </a:lnTo>
                  <a:lnTo>
                    <a:pt x="652" y="1133"/>
                  </a:lnTo>
                  <a:lnTo>
                    <a:pt x="1273" y="1102"/>
                  </a:lnTo>
                  <a:lnTo>
                    <a:pt x="2451" y="1086"/>
                  </a:lnTo>
                  <a:lnTo>
                    <a:pt x="2452" y="1070"/>
                  </a:lnTo>
                  <a:lnTo>
                    <a:pt x="2452" y="1070"/>
                  </a:lnTo>
                  <a:lnTo>
                    <a:pt x="1226" y="1040"/>
                  </a:lnTo>
                  <a:lnTo>
                    <a:pt x="637" y="1024"/>
                  </a:lnTo>
                  <a:lnTo>
                    <a:pt x="78" y="1024"/>
                  </a:lnTo>
                  <a:lnTo>
                    <a:pt x="78" y="63"/>
                  </a:lnTo>
                  <a:lnTo>
                    <a:pt x="1257" y="63"/>
                  </a:lnTo>
                  <a:cubicBezTo>
                    <a:pt x="1650" y="63"/>
                    <a:pt x="2044" y="48"/>
                    <a:pt x="2452" y="47"/>
                  </a:cubicBezTo>
                  <a:lnTo>
                    <a:pt x="2452" y="47"/>
                  </a:lnTo>
                  <a:cubicBezTo>
                    <a:pt x="2455" y="221"/>
                    <a:pt x="2482" y="382"/>
                    <a:pt x="2482" y="544"/>
                  </a:cubicBezTo>
                  <a:lnTo>
                    <a:pt x="2482" y="559"/>
                  </a:lnTo>
                  <a:cubicBezTo>
                    <a:pt x="2498" y="388"/>
                    <a:pt x="2498" y="218"/>
                    <a:pt x="2498" y="47"/>
                  </a:cubicBezTo>
                  <a:lnTo>
                    <a:pt x="2498" y="16"/>
                  </a:lnTo>
                  <a:lnTo>
                    <a:pt x="2482" y="16"/>
                  </a:lnTo>
                  <a:cubicBezTo>
                    <a:pt x="2064" y="16"/>
                    <a:pt x="1660" y="1"/>
                    <a:pt x="1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1636125" y="2773550"/>
              <a:ext cx="62450" cy="27925"/>
            </a:xfrm>
            <a:custGeom>
              <a:rect b="b" l="l" r="r" t="t"/>
              <a:pathLst>
                <a:path extrusionOk="0" h="1117" w="2498">
                  <a:moveTo>
                    <a:pt x="2482" y="559"/>
                  </a:moveTo>
                  <a:lnTo>
                    <a:pt x="2467" y="1085"/>
                  </a:lnTo>
                  <a:lnTo>
                    <a:pt x="2467" y="1085"/>
                  </a:lnTo>
                  <a:lnTo>
                    <a:pt x="2498" y="1086"/>
                  </a:lnTo>
                  <a:lnTo>
                    <a:pt x="2498" y="1086"/>
                  </a:lnTo>
                  <a:lnTo>
                    <a:pt x="2482" y="559"/>
                  </a:lnTo>
                  <a:close/>
                  <a:moveTo>
                    <a:pt x="1" y="0"/>
                  </a:moveTo>
                  <a:lnTo>
                    <a:pt x="1" y="31"/>
                  </a:lnTo>
                  <a:lnTo>
                    <a:pt x="1" y="1086"/>
                  </a:lnTo>
                  <a:lnTo>
                    <a:pt x="1" y="1117"/>
                  </a:lnTo>
                  <a:lnTo>
                    <a:pt x="652" y="1117"/>
                  </a:lnTo>
                  <a:lnTo>
                    <a:pt x="1272" y="1101"/>
                  </a:lnTo>
                  <a:lnTo>
                    <a:pt x="2467" y="1086"/>
                  </a:lnTo>
                  <a:lnTo>
                    <a:pt x="2467" y="1085"/>
                  </a:lnTo>
                  <a:lnTo>
                    <a:pt x="2467" y="1085"/>
                  </a:lnTo>
                  <a:lnTo>
                    <a:pt x="1257" y="1055"/>
                  </a:lnTo>
                  <a:lnTo>
                    <a:pt x="636" y="1039"/>
                  </a:lnTo>
                  <a:lnTo>
                    <a:pt x="78" y="1039"/>
                  </a:lnTo>
                  <a:lnTo>
                    <a:pt x="78" y="78"/>
                  </a:lnTo>
                  <a:lnTo>
                    <a:pt x="1257" y="78"/>
                  </a:lnTo>
                  <a:cubicBezTo>
                    <a:pt x="1655" y="78"/>
                    <a:pt x="2068" y="63"/>
                    <a:pt x="2467" y="62"/>
                  </a:cubicBezTo>
                  <a:lnTo>
                    <a:pt x="2467" y="62"/>
                  </a:lnTo>
                  <a:cubicBezTo>
                    <a:pt x="2468" y="236"/>
                    <a:pt x="2482" y="397"/>
                    <a:pt x="2482" y="559"/>
                  </a:cubicBezTo>
                  <a:cubicBezTo>
                    <a:pt x="2498" y="388"/>
                    <a:pt x="2498" y="202"/>
                    <a:pt x="2498" y="31"/>
                  </a:cubicBezTo>
                  <a:lnTo>
                    <a:pt x="2498" y="16"/>
                  </a:lnTo>
                  <a:lnTo>
                    <a:pt x="2482" y="16"/>
                  </a:lnTo>
                  <a:cubicBezTo>
                    <a:pt x="2079" y="16"/>
                    <a:pt x="1660" y="0"/>
                    <a:pt x="125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2382125" y="2773925"/>
              <a:ext cx="62850" cy="27550"/>
            </a:xfrm>
            <a:custGeom>
              <a:rect b="b" l="l" r="r" t="t"/>
              <a:pathLst>
                <a:path extrusionOk="0" h="1102" w="2514">
                  <a:moveTo>
                    <a:pt x="2493" y="407"/>
                  </a:moveTo>
                  <a:cubicBezTo>
                    <a:pt x="2490" y="458"/>
                    <a:pt x="2487" y="508"/>
                    <a:pt x="2482" y="559"/>
                  </a:cubicBezTo>
                  <a:lnTo>
                    <a:pt x="2452" y="1069"/>
                  </a:lnTo>
                  <a:lnTo>
                    <a:pt x="2452" y="1069"/>
                  </a:lnTo>
                  <a:lnTo>
                    <a:pt x="2514" y="1071"/>
                  </a:lnTo>
                  <a:lnTo>
                    <a:pt x="2514" y="1071"/>
                  </a:lnTo>
                  <a:lnTo>
                    <a:pt x="2498" y="544"/>
                  </a:lnTo>
                  <a:cubicBezTo>
                    <a:pt x="2498" y="498"/>
                    <a:pt x="2496" y="453"/>
                    <a:pt x="2493" y="407"/>
                  </a:cubicBezTo>
                  <a:close/>
                  <a:moveTo>
                    <a:pt x="1" y="1"/>
                  </a:moveTo>
                  <a:lnTo>
                    <a:pt x="1" y="47"/>
                  </a:lnTo>
                  <a:lnTo>
                    <a:pt x="1" y="1071"/>
                  </a:lnTo>
                  <a:lnTo>
                    <a:pt x="1" y="1102"/>
                  </a:lnTo>
                  <a:lnTo>
                    <a:pt x="652" y="1102"/>
                  </a:lnTo>
                  <a:lnTo>
                    <a:pt x="1273" y="1086"/>
                  </a:lnTo>
                  <a:lnTo>
                    <a:pt x="2451" y="1086"/>
                  </a:lnTo>
                  <a:lnTo>
                    <a:pt x="2452" y="1069"/>
                  </a:lnTo>
                  <a:lnTo>
                    <a:pt x="2452" y="1069"/>
                  </a:lnTo>
                  <a:lnTo>
                    <a:pt x="1273" y="1040"/>
                  </a:lnTo>
                  <a:lnTo>
                    <a:pt x="652" y="1024"/>
                  </a:lnTo>
                  <a:lnTo>
                    <a:pt x="94" y="1024"/>
                  </a:lnTo>
                  <a:lnTo>
                    <a:pt x="94" y="63"/>
                  </a:lnTo>
                  <a:lnTo>
                    <a:pt x="1273" y="63"/>
                  </a:lnTo>
                  <a:cubicBezTo>
                    <a:pt x="1666" y="63"/>
                    <a:pt x="2059" y="48"/>
                    <a:pt x="2467" y="47"/>
                  </a:cubicBezTo>
                  <a:lnTo>
                    <a:pt x="2467" y="47"/>
                  </a:lnTo>
                  <a:cubicBezTo>
                    <a:pt x="2469" y="172"/>
                    <a:pt x="2484" y="291"/>
                    <a:pt x="2493" y="407"/>
                  </a:cubicBezTo>
                  <a:lnTo>
                    <a:pt x="2493" y="407"/>
                  </a:lnTo>
                  <a:cubicBezTo>
                    <a:pt x="2498" y="287"/>
                    <a:pt x="2498" y="167"/>
                    <a:pt x="2498" y="47"/>
                  </a:cubicBezTo>
                  <a:lnTo>
                    <a:pt x="2498" y="16"/>
                  </a:lnTo>
                  <a:lnTo>
                    <a:pt x="2482" y="16"/>
                  </a:lnTo>
                  <a:cubicBezTo>
                    <a:pt x="2064" y="16"/>
                    <a:pt x="1660" y="1"/>
                    <a:pt x="1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2382125" y="2088800"/>
              <a:ext cx="62450" cy="27550"/>
            </a:xfrm>
            <a:custGeom>
              <a:rect b="b" l="l" r="r" t="t"/>
              <a:pathLst>
                <a:path extrusionOk="0" h="1102" w="2498">
                  <a:moveTo>
                    <a:pt x="2493" y="386"/>
                  </a:moveTo>
                  <a:cubicBezTo>
                    <a:pt x="2491" y="445"/>
                    <a:pt x="2488" y="503"/>
                    <a:pt x="2482" y="559"/>
                  </a:cubicBezTo>
                  <a:lnTo>
                    <a:pt x="2454" y="1039"/>
                  </a:lnTo>
                  <a:lnTo>
                    <a:pt x="2454" y="1039"/>
                  </a:lnTo>
                  <a:lnTo>
                    <a:pt x="2498" y="1039"/>
                  </a:lnTo>
                  <a:lnTo>
                    <a:pt x="2498" y="512"/>
                  </a:lnTo>
                  <a:cubicBezTo>
                    <a:pt x="2498" y="470"/>
                    <a:pt x="2496" y="428"/>
                    <a:pt x="2493" y="386"/>
                  </a:cubicBezTo>
                  <a:close/>
                  <a:moveTo>
                    <a:pt x="1" y="0"/>
                  </a:moveTo>
                  <a:lnTo>
                    <a:pt x="1" y="31"/>
                  </a:lnTo>
                  <a:lnTo>
                    <a:pt x="1" y="1055"/>
                  </a:lnTo>
                  <a:lnTo>
                    <a:pt x="1" y="1101"/>
                  </a:lnTo>
                  <a:lnTo>
                    <a:pt x="652" y="1101"/>
                  </a:lnTo>
                  <a:lnTo>
                    <a:pt x="1273" y="1086"/>
                  </a:lnTo>
                  <a:lnTo>
                    <a:pt x="2451" y="1086"/>
                  </a:lnTo>
                  <a:lnTo>
                    <a:pt x="2454" y="1039"/>
                  </a:lnTo>
                  <a:lnTo>
                    <a:pt x="2454" y="1039"/>
                  </a:lnTo>
                  <a:lnTo>
                    <a:pt x="1257" y="1024"/>
                  </a:lnTo>
                  <a:lnTo>
                    <a:pt x="637" y="1008"/>
                  </a:lnTo>
                  <a:lnTo>
                    <a:pt x="94" y="1008"/>
                  </a:lnTo>
                  <a:lnTo>
                    <a:pt x="94" y="31"/>
                  </a:lnTo>
                  <a:lnTo>
                    <a:pt x="1273" y="31"/>
                  </a:lnTo>
                  <a:cubicBezTo>
                    <a:pt x="1666" y="31"/>
                    <a:pt x="2059" y="17"/>
                    <a:pt x="2467" y="16"/>
                  </a:cubicBezTo>
                  <a:lnTo>
                    <a:pt x="2467" y="16"/>
                  </a:lnTo>
                  <a:cubicBezTo>
                    <a:pt x="2468" y="139"/>
                    <a:pt x="2485" y="263"/>
                    <a:pt x="2493" y="386"/>
                  </a:cubicBezTo>
                  <a:lnTo>
                    <a:pt x="2493" y="386"/>
                  </a:lnTo>
                  <a:cubicBezTo>
                    <a:pt x="2498" y="267"/>
                    <a:pt x="2498" y="146"/>
                    <a:pt x="2498" y="31"/>
                  </a:cubicBezTo>
                  <a:lnTo>
                    <a:pt x="2498" y="16"/>
                  </a:lnTo>
                  <a:lnTo>
                    <a:pt x="2467" y="0"/>
                  </a:lnTo>
                  <a:lnTo>
                    <a:pt x="2467" y="0"/>
                  </a:lnTo>
                  <a:cubicBezTo>
                    <a:pt x="2467" y="5"/>
                    <a:pt x="2467" y="11"/>
                    <a:pt x="2467" y="16"/>
                  </a:cubicBezTo>
                  <a:lnTo>
                    <a:pt x="2467" y="16"/>
                  </a:lnTo>
                  <a:cubicBezTo>
                    <a:pt x="2054" y="15"/>
                    <a:pt x="1656" y="0"/>
                    <a:pt x="125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2416250" y="2120600"/>
              <a:ext cx="62850" cy="28700"/>
            </a:xfrm>
            <a:custGeom>
              <a:rect b="b" l="l" r="r" t="t"/>
              <a:pathLst>
                <a:path extrusionOk="0" h="1148" w="2514">
                  <a:moveTo>
                    <a:pt x="2482" y="558"/>
                  </a:moveTo>
                  <a:lnTo>
                    <a:pt x="2467" y="1086"/>
                  </a:lnTo>
                  <a:lnTo>
                    <a:pt x="2172" y="1097"/>
                  </a:lnTo>
                  <a:lnTo>
                    <a:pt x="2172" y="1097"/>
                  </a:lnTo>
                  <a:lnTo>
                    <a:pt x="2482" y="1101"/>
                  </a:lnTo>
                  <a:lnTo>
                    <a:pt x="2482" y="558"/>
                  </a:lnTo>
                  <a:close/>
                  <a:moveTo>
                    <a:pt x="1" y="0"/>
                  </a:moveTo>
                  <a:lnTo>
                    <a:pt x="1" y="47"/>
                  </a:lnTo>
                  <a:lnTo>
                    <a:pt x="1" y="1086"/>
                  </a:lnTo>
                  <a:lnTo>
                    <a:pt x="1" y="1148"/>
                  </a:lnTo>
                  <a:lnTo>
                    <a:pt x="668" y="1148"/>
                  </a:lnTo>
                  <a:lnTo>
                    <a:pt x="1288" y="1132"/>
                  </a:lnTo>
                  <a:lnTo>
                    <a:pt x="2172" y="1097"/>
                  </a:lnTo>
                  <a:lnTo>
                    <a:pt x="2172" y="1097"/>
                  </a:lnTo>
                  <a:lnTo>
                    <a:pt x="1242" y="1086"/>
                  </a:lnTo>
                  <a:lnTo>
                    <a:pt x="652" y="1070"/>
                  </a:lnTo>
                  <a:lnTo>
                    <a:pt x="78" y="1070"/>
                  </a:lnTo>
                  <a:lnTo>
                    <a:pt x="78" y="93"/>
                  </a:lnTo>
                  <a:lnTo>
                    <a:pt x="1257" y="93"/>
                  </a:lnTo>
                  <a:cubicBezTo>
                    <a:pt x="1670" y="93"/>
                    <a:pt x="2069" y="78"/>
                    <a:pt x="2467" y="78"/>
                  </a:cubicBezTo>
                  <a:lnTo>
                    <a:pt x="2467" y="78"/>
                  </a:lnTo>
                  <a:cubicBezTo>
                    <a:pt x="2468" y="229"/>
                    <a:pt x="2482" y="393"/>
                    <a:pt x="2482" y="558"/>
                  </a:cubicBezTo>
                  <a:cubicBezTo>
                    <a:pt x="2513" y="388"/>
                    <a:pt x="2513" y="217"/>
                    <a:pt x="2513" y="47"/>
                  </a:cubicBezTo>
                  <a:lnTo>
                    <a:pt x="2513" y="16"/>
                  </a:lnTo>
                  <a:lnTo>
                    <a:pt x="2482" y="16"/>
                  </a:lnTo>
                  <a:cubicBezTo>
                    <a:pt x="2079" y="16"/>
                    <a:pt x="1676" y="0"/>
                    <a:pt x="127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p:nvPr/>
          </p:nvSpPr>
          <p:spPr>
            <a:xfrm>
              <a:off x="1567875" y="2088025"/>
              <a:ext cx="62450" cy="28325"/>
            </a:xfrm>
            <a:custGeom>
              <a:rect b="b" l="l" r="r" t="t"/>
              <a:pathLst>
                <a:path extrusionOk="0" h="1133" w="2498">
                  <a:moveTo>
                    <a:pt x="2482" y="574"/>
                  </a:moveTo>
                  <a:lnTo>
                    <a:pt x="2451" y="1086"/>
                  </a:lnTo>
                  <a:lnTo>
                    <a:pt x="2451" y="1086"/>
                  </a:lnTo>
                  <a:lnTo>
                    <a:pt x="2482" y="1086"/>
                  </a:lnTo>
                  <a:lnTo>
                    <a:pt x="2482" y="574"/>
                  </a:lnTo>
                  <a:close/>
                  <a:moveTo>
                    <a:pt x="1" y="0"/>
                  </a:moveTo>
                  <a:lnTo>
                    <a:pt x="1" y="47"/>
                  </a:lnTo>
                  <a:lnTo>
                    <a:pt x="1" y="1086"/>
                  </a:lnTo>
                  <a:lnTo>
                    <a:pt x="1" y="1132"/>
                  </a:lnTo>
                  <a:lnTo>
                    <a:pt x="652" y="1132"/>
                  </a:lnTo>
                  <a:lnTo>
                    <a:pt x="1273" y="1117"/>
                  </a:lnTo>
                  <a:lnTo>
                    <a:pt x="2451" y="1086"/>
                  </a:lnTo>
                  <a:lnTo>
                    <a:pt x="2451" y="1086"/>
                  </a:lnTo>
                  <a:lnTo>
                    <a:pt x="2451" y="1086"/>
                  </a:lnTo>
                  <a:lnTo>
                    <a:pt x="1226" y="1070"/>
                  </a:lnTo>
                  <a:lnTo>
                    <a:pt x="637" y="1055"/>
                  </a:lnTo>
                  <a:lnTo>
                    <a:pt x="78" y="1055"/>
                  </a:lnTo>
                  <a:lnTo>
                    <a:pt x="78" y="78"/>
                  </a:lnTo>
                  <a:lnTo>
                    <a:pt x="1257" y="78"/>
                  </a:lnTo>
                  <a:cubicBezTo>
                    <a:pt x="1650" y="78"/>
                    <a:pt x="2044" y="63"/>
                    <a:pt x="2451" y="62"/>
                  </a:cubicBezTo>
                  <a:lnTo>
                    <a:pt x="2451" y="62"/>
                  </a:lnTo>
                  <a:cubicBezTo>
                    <a:pt x="2453" y="228"/>
                    <a:pt x="2482" y="394"/>
                    <a:pt x="2482" y="574"/>
                  </a:cubicBezTo>
                  <a:cubicBezTo>
                    <a:pt x="2498" y="388"/>
                    <a:pt x="2498" y="217"/>
                    <a:pt x="2498" y="47"/>
                  </a:cubicBezTo>
                  <a:lnTo>
                    <a:pt x="2498" y="31"/>
                  </a:lnTo>
                  <a:lnTo>
                    <a:pt x="2482" y="31"/>
                  </a:lnTo>
                  <a:cubicBezTo>
                    <a:pt x="2064" y="31"/>
                    <a:pt x="1660" y="0"/>
                    <a:pt x="125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8"/>
            <p:cNvSpPr/>
            <p:nvPr/>
          </p:nvSpPr>
          <p:spPr>
            <a:xfrm>
              <a:off x="1983550" y="2644025"/>
              <a:ext cx="62450" cy="27950"/>
            </a:xfrm>
            <a:custGeom>
              <a:rect b="b" l="l" r="r" t="t"/>
              <a:pathLst>
                <a:path extrusionOk="0" h="1118" w="2498">
                  <a:moveTo>
                    <a:pt x="0" y="16"/>
                  </a:moveTo>
                  <a:lnTo>
                    <a:pt x="16" y="559"/>
                  </a:lnTo>
                  <a:lnTo>
                    <a:pt x="31" y="32"/>
                  </a:lnTo>
                  <a:lnTo>
                    <a:pt x="419" y="27"/>
                  </a:lnTo>
                  <a:lnTo>
                    <a:pt x="419" y="27"/>
                  </a:lnTo>
                  <a:lnTo>
                    <a:pt x="0" y="16"/>
                  </a:lnTo>
                  <a:close/>
                  <a:moveTo>
                    <a:pt x="1846" y="1"/>
                  </a:moveTo>
                  <a:lnTo>
                    <a:pt x="1225" y="16"/>
                  </a:lnTo>
                  <a:lnTo>
                    <a:pt x="419" y="27"/>
                  </a:lnTo>
                  <a:lnTo>
                    <a:pt x="419" y="27"/>
                  </a:lnTo>
                  <a:lnTo>
                    <a:pt x="1241" y="48"/>
                  </a:lnTo>
                  <a:lnTo>
                    <a:pt x="1861" y="63"/>
                  </a:lnTo>
                  <a:lnTo>
                    <a:pt x="2420" y="63"/>
                  </a:lnTo>
                  <a:lnTo>
                    <a:pt x="2420" y="1025"/>
                  </a:lnTo>
                  <a:lnTo>
                    <a:pt x="1241" y="1025"/>
                  </a:lnTo>
                  <a:cubicBezTo>
                    <a:pt x="843" y="1025"/>
                    <a:pt x="444" y="1055"/>
                    <a:pt x="31" y="1056"/>
                  </a:cubicBezTo>
                  <a:lnTo>
                    <a:pt x="31" y="1056"/>
                  </a:lnTo>
                  <a:cubicBezTo>
                    <a:pt x="30" y="905"/>
                    <a:pt x="16" y="739"/>
                    <a:pt x="16" y="559"/>
                  </a:cubicBezTo>
                  <a:cubicBezTo>
                    <a:pt x="0" y="730"/>
                    <a:pt x="0" y="916"/>
                    <a:pt x="0" y="1087"/>
                  </a:cubicBezTo>
                  <a:lnTo>
                    <a:pt x="0" y="1102"/>
                  </a:lnTo>
                  <a:lnTo>
                    <a:pt x="16" y="1102"/>
                  </a:lnTo>
                  <a:cubicBezTo>
                    <a:pt x="434" y="1102"/>
                    <a:pt x="838" y="1118"/>
                    <a:pt x="1241" y="1118"/>
                  </a:cubicBezTo>
                  <a:lnTo>
                    <a:pt x="2497" y="1118"/>
                  </a:lnTo>
                  <a:lnTo>
                    <a:pt x="2497" y="1087"/>
                  </a:lnTo>
                  <a:lnTo>
                    <a:pt x="2497" y="48"/>
                  </a:lnTo>
                  <a:lnTo>
                    <a:pt x="24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2018050" y="2611075"/>
              <a:ext cx="62450" cy="27950"/>
            </a:xfrm>
            <a:custGeom>
              <a:rect b="b" l="l" r="r" t="t"/>
              <a:pathLst>
                <a:path extrusionOk="0" h="1118" w="2498">
                  <a:moveTo>
                    <a:pt x="16" y="32"/>
                  </a:moveTo>
                  <a:lnTo>
                    <a:pt x="16" y="559"/>
                  </a:lnTo>
                  <a:lnTo>
                    <a:pt x="31" y="32"/>
                  </a:lnTo>
                  <a:lnTo>
                    <a:pt x="31" y="32"/>
                  </a:lnTo>
                  <a:lnTo>
                    <a:pt x="16" y="32"/>
                  </a:lnTo>
                  <a:close/>
                  <a:moveTo>
                    <a:pt x="1846" y="1"/>
                  </a:moveTo>
                  <a:lnTo>
                    <a:pt x="1226" y="16"/>
                  </a:lnTo>
                  <a:lnTo>
                    <a:pt x="31" y="32"/>
                  </a:lnTo>
                  <a:lnTo>
                    <a:pt x="31" y="32"/>
                  </a:lnTo>
                  <a:lnTo>
                    <a:pt x="31" y="32"/>
                  </a:lnTo>
                  <a:lnTo>
                    <a:pt x="1257" y="63"/>
                  </a:lnTo>
                  <a:lnTo>
                    <a:pt x="1862" y="78"/>
                  </a:lnTo>
                  <a:lnTo>
                    <a:pt x="2420" y="78"/>
                  </a:lnTo>
                  <a:lnTo>
                    <a:pt x="2420" y="1040"/>
                  </a:lnTo>
                  <a:lnTo>
                    <a:pt x="1241" y="1040"/>
                  </a:lnTo>
                  <a:cubicBezTo>
                    <a:pt x="843" y="1040"/>
                    <a:pt x="430" y="1070"/>
                    <a:pt x="31" y="1071"/>
                  </a:cubicBezTo>
                  <a:lnTo>
                    <a:pt x="31" y="1071"/>
                  </a:lnTo>
                  <a:cubicBezTo>
                    <a:pt x="31" y="905"/>
                    <a:pt x="16" y="739"/>
                    <a:pt x="16" y="559"/>
                  </a:cubicBezTo>
                  <a:cubicBezTo>
                    <a:pt x="0" y="730"/>
                    <a:pt x="0" y="916"/>
                    <a:pt x="0" y="1086"/>
                  </a:cubicBezTo>
                  <a:lnTo>
                    <a:pt x="0" y="1102"/>
                  </a:lnTo>
                  <a:lnTo>
                    <a:pt x="16" y="1102"/>
                  </a:lnTo>
                  <a:cubicBezTo>
                    <a:pt x="419" y="1102"/>
                    <a:pt x="822" y="1117"/>
                    <a:pt x="1241" y="1117"/>
                  </a:cubicBezTo>
                  <a:lnTo>
                    <a:pt x="2498" y="1117"/>
                  </a:lnTo>
                  <a:lnTo>
                    <a:pt x="2498" y="1086"/>
                  </a:lnTo>
                  <a:lnTo>
                    <a:pt x="2498" y="32"/>
                  </a:lnTo>
                  <a:lnTo>
                    <a:pt x="24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1669075" y="2377650"/>
              <a:ext cx="62450" cy="27950"/>
            </a:xfrm>
            <a:custGeom>
              <a:rect b="b" l="l" r="r" t="t"/>
              <a:pathLst>
                <a:path extrusionOk="0" h="1118" w="2498">
                  <a:moveTo>
                    <a:pt x="1" y="32"/>
                  </a:moveTo>
                  <a:lnTo>
                    <a:pt x="16" y="559"/>
                  </a:lnTo>
                  <a:lnTo>
                    <a:pt x="32" y="32"/>
                  </a:lnTo>
                  <a:lnTo>
                    <a:pt x="32" y="32"/>
                  </a:lnTo>
                  <a:lnTo>
                    <a:pt x="1" y="32"/>
                  </a:lnTo>
                  <a:close/>
                  <a:moveTo>
                    <a:pt x="1846" y="1"/>
                  </a:moveTo>
                  <a:lnTo>
                    <a:pt x="1226" y="16"/>
                  </a:lnTo>
                  <a:lnTo>
                    <a:pt x="32" y="32"/>
                  </a:lnTo>
                  <a:lnTo>
                    <a:pt x="32" y="32"/>
                  </a:lnTo>
                  <a:lnTo>
                    <a:pt x="32" y="32"/>
                  </a:lnTo>
                  <a:lnTo>
                    <a:pt x="1242" y="47"/>
                  </a:lnTo>
                  <a:lnTo>
                    <a:pt x="1862" y="63"/>
                  </a:lnTo>
                  <a:lnTo>
                    <a:pt x="2420" y="63"/>
                  </a:lnTo>
                  <a:lnTo>
                    <a:pt x="2420" y="1040"/>
                  </a:lnTo>
                  <a:lnTo>
                    <a:pt x="1242" y="1040"/>
                  </a:lnTo>
                  <a:cubicBezTo>
                    <a:pt x="843" y="1040"/>
                    <a:pt x="430" y="1055"/>
                    <a:pt x="32" y="1056"/>
                  </a:cubicBezTo>
                  <a:lnTo>
                    <a:pt x="32" y="1056"/>
                  </a:lnTo>
                  <a:cubicBezTo>
                    <a:pt x="30" y="881"/>
                    <a:pt x="16" y="720"/>
                    <a:pt x="16" y="559"/>
                  </a:cubicBezTo>
                  <a:cubicBezTo>
                    <a:pt x="1" y="730"/>
                    <a:pt x="1" y="900"/>
                    <a:pt x="1" y="1087"/>
                  </a:cubicBezTo>
                  <a:lnTo>
                    <a:pt x="1" y="1102"/>
                  </a:lnTo>
                  <a:lnTo>
                    <a:pt x="16" y="1102"/>
                  </a:lnTo>
                  <a:cubicBezTo>
                    <a:pt x="420" y="1102"/>
                    <a:pt x="838" y="1118"/>
                    <a:pt x="1242" y="1118"/>
                  </a:cubicBezTo>
                  <a:lnTo>
                    <a:pt x="2498" y="1118"/>
                  </a:lnTo>
                  <a:lnTo>
                    <a:pt x="2498" y="1071"/>
                  </a:lnTo>
                  <a:lnTo>
                    <a:pt x="2498" y="32"/>
                  </a:lnTo>
                  <a:lnTo>
                    <a:pt x="24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1606650" y="2217525"/>
              <a:ext cx="126825" cy="126425"/>
            </a:xfrm>
            <a:custGeom>
              <a:rect b="b" l="l" r="r" t="t"/>
              <a:pathLst>
                <a:path extrusionOk="0" h="5057" w="5073">
                  <a:moveTo>
                    <a:pt x="2534" y="1381"/>
                  </a:moveTo>
                  <a:cubicBezTo>
                    <a:pt x="2671" y="1381"/>
                    <a:pt x="2811" y="1406"/>
                    <a:pt x="2948" y="1458"/>
                  </a:cubicBezTo>
                  <a:cubicBezTo>
                    <a:pt x="3537" y="1691"/>
                    <a:pt x="3847" y="2342"/>
                    <a:pt x="3615" y="2947"/>
                  </a:cubicBezTo>
                  <a:cubicBezTo>
                    <a:pt x="3434" y="3415"/>
                    <a:pt x="3003" y="3707"/>
                    <a:pt x="2537" y="3707"/>
                  </a:cubicBezTo>
                  <a:cubicBezTo>
                    <a:pt x="2401" y="3707"/>
                    <a:pt x="2262" y="3682"/>
                    <a:pt x="2126" y="3630"/>
                  </a:cubicBezTo>
                  <a:cubicBezTo>
                    <a:pt x="2033" y="3583"/>
                    <a:pt x="1939" y="3552"/>
                    <a:pt x="1862" y="3490"/>
                  </a:cubicBezTo>
                  <a:cubicBezTo>
                    <a:pt x="1443" y="3180"/>
                    <a:pt x="1273" y="2637"/>
                    <a:pt x="1443" y="2141"/>
                  </a:cubicBezTo>
                  <a:cubicBezTo>
                    <a:pt x="1623" y="1673"/>
                    <a:pt x="2064" y="1381"/>
                    <a:pt x="2534" y="1381"/>
                  </a:cubicBezTo>
                  <a:close/>
                  <a:moveTo>
                    <a:pt x="3149" y="0"/>
                  </a:moveTo>
                  <a:lnTo>
                    <a:pt x="1738" y="31"/>
                  </a:lnTo>
                  <a:lnTo>
                    <a:pt x="1784" y="512"/>
                  </a:lnTo>
                  <a:cubicBezTo>
                    <a:pt x="1784" y="621"/>
                    <a:pt x="1722" y="760"/>
                    <a:pt x="1598" y="822"/>
                  </a:cubicBezTo>
                  <a:cubicBezTo>
                    <a:pt x="1552" y="853"/>
                    <a:pt x="1474" y="900"/>
                    <a:pt x="1412" y="931"/>
                  </a:cubicBezTo>
                  <a:cubicBezTo>
                    <a:pt x="1363" y="972"/>
                    <a:pt x="1301" y="991"/>
                    <a:pt x="1235" y="991"/>
                  </a:cubicBezTo>
                  <a:cubicBezTo>
                    <a:pt x="1176" y="991"/>
                    <a:pt x="1114" y="976"/>
                    <a:pt x="1055" y="947"/>
                  </a:cubicBezTo>
                  <a:lnTo>
                    <a:pt x="668" y="745"/>
                  </a:lnTo>
                  <a:lnTo>
                    <a:pt x="1" y="2001"/>
                  </a:lnTo>
                  <a:lnTo>
                    <a:pt x="389" y="2218"/>
                  </a:lnTo>
                  <a:cubicBezTo>
                    <a:pt x="497" y="2265"/>
                    <a:pt x="559" y="2389"/>
                    <a:pt x="559" y="2528"/>
                  </a:cubicBezTo>
                  <a:lnTo>
                    <a:pt x="559" y="2730"/>
                  </a:lnTo>
                  <a:cubicBezTo>
                    <a:pt x="575" y="2870"/>
                    <a:pt x="513" y="2994"/>
                    <a:pt x="404" y="3040"/>
                  </a:cubicBezTo>
                  <a:lnTo>
                    <a:pt x="32" y="3273"/>
                  </a:lnTo>
                  <a:lnTo>
                    <a:pt x="776" y="4483"/>
                  </a:lnTo>
                  <a:lnTo>
                    <a:pt x="1164" y="4250"/>
                  </a:lnTo>
                  <a:cubicBezTo>
                    <a:pt x="1218" y="4219"/>
                    <a:pt x="1280" y="4204"/>
                    <a:pt x="1340" y="4204"/>
                  </a:cubicBezTo>
                  <a:cubicBezTo>
                    <a:pt x="1401" y="4204"/>
                    <a:pt x="1459" y="4219"/>
                    <a:pt x="1505" y="4250"/>
                  </a:cubicBezTo>
                  <a:cubicBezTo>
                    <a:pt x="1552" y="4266"/>
                    <a:pt x="1567" y="4281"/>
                    <a:pt x="1598" y="4312"/>
                  </a:cubicBezTo>
                  <a:cubicBezTo>
                    <a:pt x="1645" y="4328"/>
                    <a:pt x="1660" y="4343"/>
                    <a:pt x="1707" y="4343"/>
                  </a:cubicBezTo>
                  <a:cubicBezTo>
                    <a:pt x="1815" y="4405"/>
                    <a:pt x="1893" y="4514"/>
                    <a:pt x="1893" y="4638"/>
                  </a:cubicBezTo>
                  <a:lnTo>
                    <a:pt x="1908" y="5057"/>
                  </a:lnTo>
                  <a:lnTo>
                    <a:pt x="3320" y="5026"/>
                  </a:lnTo>
                  <a:lnTo>
                    <a:pt x="3304" y="4576"/>
                  </a:lnTo>
                  <a:cubicBezTo>
                    <a:pt x="3304" y="4436"/>
                    <a:pt x="3382" y="4328"/>
                    <a:pt x="3490" y="4266"/>
                  </a:cubicBezTo>
                  <a:lnTo>
                    <a:pt x="3661" y="4141"/>
                  </a:lnTo>
                  <a:cubicBezTo>
                    <a:pt x="3711" y="4108"/>
                    <a:pt x="3774" y="4093"/>
                    <a:pt x="3839" y="4093"/>
                  </a:cubicBezTo>
                  <a:cubicBezTo>
                    <a:pt x="3895" y="4093"/>
                    <a:pt x="3952" y="4104"/>
                    <a:pt x="4002" y="4126"/>
                  </a:cubicBezTo>
                  <a:lnTo>
                    <a:pt x="4390" y="4343"/>
                  </a:lnTo>
                  <a:lnTo>
                    <a:pt x="5072" y="3087"/>
                  </a:lnTo>
                  <a:lnTo>
                    <a:pt x="4685" y="2870"/>
                  </a:lnTo>
                  <a:cubicBezTo>
                    <a:pt x="4576" y="2808"/>
                    <a:pt x="4514" y="2699"/>
                    <a:pt x="4514" y="2560"/>
                  </a:cubicBezTo>
                  <a:lnTo>
                    <a:pt x="4514" y="2342"/>
                  </a:lnTo>
                  <a:cubicBezTo>
                    <a:pt x="4499" y="2203"/>
                    <a:pt x="4545" y="2094"/>
                    <a:pt x="4669" y="2032"/>
                  </a:cubicBezTo>
                  <a:lnTo>
                    <a:pt x="5041" y="1800"/>
                  </a:lnTo>
                  <a:lnTo>
                    <a:pt x="4281" y="605"/>
                  </a:lnTo>
                  <a:lnTo>
                    <a:pt x="3909" y="838"/>
                  </a:lnTo>
                  <a:cubicBezTo>
                    <a:pt x="3863" y="861"/>
                    <a:pt x="3805" y="873"/>
                    <a:pt x="3742" y="873"/>
                  </a:cubicBezTo>
                  <a:cubicBezTo>
                    <a:pt x="3680" y="873"/>
                    <a:pt x="3615" y="861"/>
                    <a:pt x="3552" y="838"/>
                  </a:cubicBezTo>
                  <a:cubicBezTo>
                    <a:pt x="3521" y="807"/>
                    <a:pt x="3506" y="791"/>
                    <a:pt x="3459" y="776"/>
                  </a:cubicBezTo>
                  <a:cubicBezTo>
                    <a:pt x="3428" y="760"/>
                    <a:pt x="3413" y="729"/>
                    <a:pt x="3366" y="714"/>
                  </a:cubicBezTo>
                  <a:cubicBezTo>
                    <a:pt x="3258" y="652"/>
                    <a:pt x="3165" y="543"/>
                    <a:pt x="3165" y="419"/>
                  </a:cubicBezTo>
                  <a:lnTo>
                    <a:pt x="31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2140175" y="2689025"/>
              <a:ext cx="89600" cy="87250"/>
            </a:xfrm>
            <a:custGeom>
              <a:rect b="b" l="l" r="r" t="t"/>
              <a:pathLst>
                <a:path extrusionOk="0" h="3490" w="3584">
                  <a:moveTo>
                    <a:pt x="1816" y="931"/>
                  </a:moveTo>
                  <a:cubicBezTo>
                    <a:pt x="2265" y="931"/>
                    <a:pt x="2638" y="1287"/>
                    <a:pt x="2638" y="1753"/>
                  </a:cubicBezTo>
                  <a:cubicBezTo>
                    <a:pt x="2638" y="2202"/>
                    <a:pt x="2265" y="2559"/>
                    <a:pt x="1816" y="2559"/>
                  </a:cubicBezTo>
                  <a:cubicBezTo>
                    <a:pt x="1381" y="2559"/>
                    <a:pt x="1009" y="2202"/>
                    <a:pt x="1009" y="1753"/>
                  </a:cubicBezTo>
                  <a:cubicBezTo>
                    <a:pt x="1009" y="1303"/>
                    <a:pt x="1381" y="931"/>
                    <a:pt x="1816" y="931"/>
                  </a:cubicBezTo>
                  <a:close/>
                  <a:moveTo>
                    <a:pt x="1304" y="0"/>
                  </a:moveTo>
                  <a:lnTo>
                    <a:pt x="1304" y="310"/>
                  </a:lnTo>
                  <a:cubicBezTo>
                    <a:pt x="1304" y="419"/>
                    <a:pt x="1242" y="496"/>
                    <a:pt x="1164" y="527"/>
                  </a:cubicBezTo>
                  <a:cubicBezTo>
                    <a:pt x="1118" y="543"/>
                    <a:pt x="1071" y="574"/>
                    <a:pt x="1025" y="605"/>
                  </a:cubicBezTo>
                  <a:cubicBezTo>
                    <a:pt x="986" y="636"/>
                    <a:pt x="943" y="651"/>
                    <a:pt x="901" y="651"/>
                  </a:cubicBezTo>
                  <a:cubicBezTo>
                    <a:pt x="858" y="651"/>
                    <a:pt x="815" y="636"/>
                    <a:pt x="776" y="605"/>
                  </a:cubicBezTo>
                  <a:lnTo>
                    <a:pt x="497" y="450"/>
                  </a:lnTo>
                  <a:lnTo>
                    <a:pt x="1" y="1303"/>
                  </a:lnTo>
                  <a:lnTo>
                    <a:pt x="265" y="1458"/>
                  </a:lnTo>
                  <a:cubicBezTo>
                    <a:pt x="342" y="1505"/>
                    <a:pt x="389" y="1598"/>
                    <a:pt x="389" y="1675"/>
                  </a:cubicBezTo>
                  <a:lnTo>
                    <a:pt x="389" y="1753"/>
                  </a:lnTo>
                  <a:lnTo>
                    <a:pt x="389" y="1830"/>
                  </a:lnTo>
                  <a:cubicBezTo>
                    <a:pt x="389" y="1923"/>
                    <a:pt x="342" y="2001"/>
                    <a:pt x="265" y="2032"/>
                  </a:cubicBezTo>
                  <a:lnTo>
                    <a:pt x="1" y="2187"/>
                  </a:lnTo>
                  <a:lnTo>
                    <a:pt x="497" y="3040"/>
                  </a:lnTo>
                  <a:lnTo>
                    <a:pt x="776" y="2885"/>
                  </a:lnTo>
                  <a:cubicBezTo>
                    <a:pt x="815" y="2869"/>
                    <a:pt x="858" y="2862"/>
                    <a:pt x="901" y="2862"/>
                  </a:cubicBezTo>
                  <a:cubicBezTo>
                    <a:pt x="943" y="2862"/>
                    <a:pt x="986" y="2869"/>
                    <a:pt x="1025" y="2885"/>
                  </a:cubicBezTo>
                  <a:cubicBezTo>
                    <a:pt x="1071" y="2916"/>
                    <a:pt x="1102" y="2947"/>
                    <a:pt x="1164" y="2962"/>
                  </a:cubicBezTo>
                  <a:cubicBezTo>
                    <a:pt x="1242" y="3009"/>
                    <a:pt x="1304" y="3086"/>
                    <a:pt x="1304" y="3180"/>
                  </a:cubicBezTo>
                  <a:lnTo>
                    <a:pt x="1304" y="3490"/>
                  </a:lnTo>
                  <a:lnTo>
                    <a:pt x="2281" y="3490"/>
                  </a:lnTo>
                  <a:lnTo>
                    <a:pt x="2281" y="3180"/>
                  </a:lnTo>
                  <a:cubicBezTo>
                    <a:pt x="2281" y="3086"/>
                    <a:pt x="2343" y="3009"/>
                    <a:pt x="2420" y="2962"/>
                  </a:cubicBezTo>
                  <a:cubicBezTo>
                    <a:pt x="2467" y="2947"/>
                    <a:pt x="2514" y="2931"/>
                    <a:pt x="2560" y="2885"/>
                  </a:cubicBezTo>
                  <a:cubicBezTo>
                    <a:pt x="2599" y="2862"/>
                    <a:pt x="2641" y="2850"/>
                    <a:pt x="2684" y="2850"/>
                  </a:cubicBezTo>
                  <a:cubicBezTo>
                    <a:pt x="2727" y="2850"/>
                    <a:pt x="2769" y="2862"/>
                    <a:pt x="2808" y="2885"/>
                  </a:cubicBezTo>
                  <a:lnTo>
                    <a:pt x="3087" y="3040"/>
                  </a:lnTo>
                  <a:lnTo>
                    <a:pt x="3584" y="2187"/>
                  </a:lnTo>
                  <a:lnTo>
                    <a:pt x="3320" y="2032"/>
                  </a:lnTo>
                  <a:cubicBezTo>
                    <a:pt x="3242" y="2001"/>
                    <a:pt x="3196" y="1908"/>
                    <a:pt x="3196" y="1830"/>
                  </a:cubicBezTo>
                  <a:lnTo>
                    <a:pt x="3196" y="1753"/>
                  </a:lnTo>
                  <a:lnTo>
                    <a:pt x="3196" y="1675"/>
                  </a:lnTo>
                  <a:cubicBezTo>
                    <a:pt x="3196" y="1567"/>
                    <a:pt x="3242" y="1505"/>
                    <a:pt x="3320" y="1458"/>
                  </a:cubicBezTo>
                  <a:lnTo>
                    <a:pt x="3584" y="1303"/>
                  </a:lnTo>
                  <a:lnTo>
                    <a:pt x="3087" y="450"/>
                  </a:lnTo>
                  <a:lnTo>
                    <a:pt x="2808" y="605"/>
                  </a:lnTo>
                  <a:cubicBezTo>
                    <a:pt x="2769" y="628"/>
                    <a:pt x="2727" y="640"/>
                    <a:pt x="2684" y="640"/>
                  </a:cubicBezTo>
                  <a:cubicBezTo>
                    <a:pt x="2641" y="640"/>
                    <a:pt x="2599" y="628"/>
                    <a:pt x="2560" y="605"/>
                  </a:cubicBezTo>
                  <a:cubicBezTo>
                    <a:pt x="2514" y="589"/>
                    <a:pt x="2483" y="543"/>
                    <a:pt x="2420" y="527"/>
                  </a:cubicBezTo>
                  <a:cubicBezTo>
                    <a:pt x="2343" y="496"/>
                    <a:pt x="2281" y="419"/>
                    <a:pt x="2281" y="310"/>
                  </a:cubicBezTo>
                  <a:lnTo>
                    <a:pt x="22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1736550" y="2108950"/>
              <a:ext cx="89600" cy="87275"/>
            </a:xfrm>
            <a:custGeom>
              <a:rect b="b" l="l" r="r" t="t"/>
              <a:pathLst>
                <a:path extrusionOk="0" h="3491" w="3584">
                  <a:moveTo>
                    <a:pt x="1815" y="931"/>
                  </a:moveTo>
                  <a:cubicBezTo>
                    <a:pt x="2280" y="931"/>
                    <a:pt x="2637" y="1304"/>
                    <a:pt x="2637" y="1753"/>
                  </a:cubicBezTo>
                  <a:cubicBezTo>
                    <a:pt x="2637" y="2188"/>
                    <a:pt x="2265" y="2560"/>
                    <a:pt x="1815" y="2560"/>
                  </a:cubicBezTo>
                  <a:cubicBezTo>
                    <a:pt x="1365" y="2560"/>
                    <a:pt x="1009" y="2188"/>
                    <a:pt x="1009" y="1753"/>
                  </a:cubicBezTo>
                  <a:cubicBezTo>
                    <a:pt x="1009" y="1304"/>
                    <a:pt x="1365" y="931"/>
                    <a:pt x="1815" y="931"/>
                  </a:cubicBezTo>
                  <a:close/>
                  <a:moveTo>
                    <a:pt x="1288" y="1"/>
                  </a:moveTo>
                  <a:lnTo>
                    <a:pt x="1288" y="311"/>
                  </a:lnTo>
                  <a:cubicBezTo>
                    <a:pt x="1288" y="404"/>
                    <a:pt x="1241" y="482"/>
                    <a:pt x="1164" y="528"/>
                  </a:cubicBezTo>
                  <a:cubicBezTo>
                    <a:pt x="1117" y="544"/>
                    <a:pt x="1055" y="559"/>
                    <a:pt x="1024" y="606"/>
                  </a:cubicBezTo>
                  <a:cubicBezTo>
                    <a:pt x="985" y="637"/>
                    <a:pt x="939" y="652"/>
                    <a:pt x="894" y="652"/>
                  </a:cubicBezTo>
                  <a:cubicBezTo>
                    <a:pt x="850" y="652"/>
                    <a:pt x="807" y="637"/>
                    <a:pt x="776" y="606"/>
                  </a:cubicBezTo>
                  <a:lnTo>
                    <a:pt x="497" y="451"/>
                  </a:lnTo>
                  <a:lnTo>
                    <a:pt x="0" y="1304"/>
                  </a:lnTo>
                  <a:lnTo>
                    <a:pt x="264" y="1459"/>
                  </a:lnTo>
                  <a:cubicBezTo>
                    <a:pt x="342" y="1490"/>
                    <a:pt x="388" y="1598"/>
                    <a:pt x="388" y="1676"/>
                  </a:cubicBezTo>
                  <a:lnTo>
                    <a:pt x="388" y="1753"/>
                  </a:lnTo>
                  <a:lnTo>
                    <a:pt x="388" y="1831"/>
                  </a:lnTo>
                  <a:cubicBezTo>
                    <a:pt x="388" y="1924"/>
                    <a:pt x="342" y="2001"/>
                    <a:pt x="264" y="2033"/>
                  </a:cubicBezTo>
                  <a:lnTo>
                    <a:pt x="0" y="2188"/>
                  </a:lnTo>
                  <a:lnTo>
                    <a:pt x="497" y="3041"/>
                  </a:lnTo>
                  <a:lnTo>
                    <a:pt x="776" y="2886"/>
                  </a:lnTo>
                  <a:cubicBezTo>
                    <a:pt x="815" y="2870"/>
                    <a:pt x="857" y="2862"/>
                    <a:pt x="900" y="2862"/>
                  </a:cubicBezTo>
                  <a:cubicBezTo>
                    <a:pt x="943" y="2862"/>
                    <a:pt x="985" y="2870"/>
                    <a:pt x="1024" y="2886"/>
                  </a:cubicBezTo>
                  <a:cubicBezTo>
                    <a:pt x="1055" y="2917"/>
                    <a:pt x="1102" y="2948"/>
                    <a:pt x="1164" y="2963"/>
                  </a:cubicBezTo>
                  <a:cubicBezTo>
                    <a:pt x="1241" y="3010"/>
                    <a:pt x="1288" y="3087"/>
                    <a:pt x="1288" y="3180"/>
                  </a:cubicBezTo>
                  <a:lnTo>
                    <a:pt x="1288" y="3490"/>
                  </a:lnTo>
                  <a:lnTo>
                    <a:pt x="2280" y="3490"/>
                  </a:lnTo>
                  <a:lnTo>
                    <a:pt x="2280" y="3180"/>
                  </a:lnTo>
                  <a:cubicBezTo>
                    <a:pt x="2280" y="3087"/>
                    <a:pt x="2342" y="3010"/>
                    <a:pt x="2420" y="2963"/>
                  </a:cubicBezTo>
                  <a:cubicBezTo>
                    <a:pt x="2451" y="2948"/>
                    <a:pt x="2498" y="2932"/>
                    <a:pt x="2560" y="2886"/>
                  </a:cubicBezTo>
                  <a:cubicBezTo>
                    <a:pt x="2598" y="2862"/>
                    <a:pt x="2641" y="2851"/>
                    <a:pt x="2684" y="2851"/>
                  </a:cubicBezTo>
                  <a:cubicBezTo>
                    <a:pt x="2726" y="2851"/>
                    <a:pt x="2769" y="2862"/>
                    <a:pt x="2808" y="2886"/>
                  </a:cubicBezTo>
                  <a:lnTo>
                    <a:pt x="3071" y="3041"/>
                  </a:lnTo>
                  <a:lnTo>
                    <a:pt x="3583" y="2188"/>
                  </a:lnTo>
                  <a:lnTo>
                    <a:pt x="3304" y="2033"/>
                  </a:lnTo>
                  <a:cubicBezTo>
                    <a:pt x="3226" y="2001"/>
                    <a:pt x="3195" y="1908"/>
                    <a:pt x="3195" y="1831"/>
                  </a:cubicBezTo>
                  <a:lnTo>
                    <a:pt x="3195" y="1753"/>
                  </a:lnTo>
                  <a:lnTo>
                    <a:pt x="3195" y="1676"/>
                  </a:lnTo>
                  <a:cubicBezTo>
                    <a:pt x="3195" y="1567"/>
                    <a:pt x="3226" y="1490"/>
                    <a:pt x="3304" y="1459"/>
                  </a:cubicBezTo>
                  <a:lnTo>
                    <a:pt x="3583" y="1304"/>
                  </a:lnTo>
                  <a:lnTo>
                    <a:pt x="3071" y="451"/>
                  </a:lnTo>
                  <a:lnTo>
                    <a:pt x="2808" y="606"/>
                  </a:lnTo>
                  <a:cubicBezTo>
                    <a:pt x="2769" y="621"/>
                    <a:pt x="2722" y="629"/>
                    <a:pt x="2678" y="629"/>
                  </a:cubicBezTo>
                  <a:cubicBezTo>
                    <a:pt x="2633" y="629"/>
                    <a:pt x="2591" y="621"/>
                    <a:pt x="2560" y="606"/>
                  </a:cubicBezTo>
                  <a:cubicBezTo>
                    <a:pt x="2513" y="590"/>
                    <a:pt x="2482" y="544"/>
                    <a:pt x="2420" y="528"/>
                  </a:cubicBezTo>
                  <a:cubicBezTo>
                    <a:pt x="2342" y="482"/>
                    <a:pt x="2280" y="404"/>
                    <a:pt x="2280" y="311"/>
                  </a:cubicBezTo>
                  <a:lnTo>
                    <a:pt x="228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2277450" y="2667300"/>
              <a:ext cx="69825" cy="302075"/>
            </a:xfrm>
            <a:custGeom>
              <a:rect b="b" l="l" r="r" t="t"/>
              <a:pathLst>
                <a:path extrusionOk="0" h="12083" w="2793">
                  <a:moveTo>
                    <a:pt x="0" y="1"/>
                  </a:moveTo>
                  <a:lnTo>
                    <a:pt x="0" y="3258"/>
                  </a:lnTo>
                  <a:lnTo>
                    <a:pt x="2684" y="6949"/>
                  </a:lnTo>
                  <a:lnTo>
                    <a:pt x="2684" y="12083"/>
                  </a:lnTo>
                  <a:lnTo>
                    <a:pt x="2792" y="12083"/>
                  </a:lnTo>
                  <a:lnTo>
                    <a:pt x="2792" y="6902"/>
                  </a:lnTo>
                  <a:lnTo>
                    <a:pt x="93" y="3211"/>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2270850" y="2653725"/>
              <a:ext cx="14775" cy="14775"/>
            </a:xfrm>
            <a:custGeom>
              <a:rect b="b" l="l" r="r" t="t"/>
              <a:pathLst>
                <a:path extrusionOk="0" h="591" w="591">
                  <a:moveTo>
                    <a:pt x="295" y="94"/>
                  </a:moveTo>
                  <a:cubicBezTo>
                    <a:pt x="419" y="94"/>
                    <a:pt x="497" y="202"/>
                    <a:pt x="497" y="295"/>
                  </a:cubicBezTo>
                  <a:cubicBezTo>
                    <a:pt x="497" y="404"/>
                    <a:pt x="419" y="482"/>
                    <a:pt x="295" y="482"/>
                  </a:cubicBezTo>
                  <a:cubicBezTo>
                    <a:pt x="187" y="482"/>
                    <a:pt x="109" y="404"/>
                    <a:pt x="109" y="295"/>
                  </a:cubicBezTo>
                  <a:cubicBezTo>
                    <a:pt x="109" y="171"/>
                    <a:pt x="187" y="94"/>
                    <a:pt x="295" y="94"/>
                  </a:cubicBezTo>
                  <a:close/>
                  <a:moveTo>
                    <a:pt x="295" y="1"/>
                  </a:moveTo>
                  <a:cubicBezTo>
                    <a:pt x="140" y="1"/>
                    <a:pt x="1" y="140"/>
                    <a:pt x="1" y="295"/>
                  </a:cubicBezTo>
                  <a:cubicBezTo>
                    <a:pt x="1" y="450"/>
                    <a:pt x="140" y="590"/>
                    <a:pt x="295" y="590"/>
                  </a:cubicBezTo>
                  <a:cubicBezTo>
                    <a:pt x="450" y="590"/>
                    <a:pt x="590" y="466"/>
                    <a:pt x="590" y="295"/>
                  </a:cubicBezTo>
                  <a:cubicBezTo>
                    <a:pt x="590" y="140"/>
                    <a:pt x="450"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2260000" y="2714225"/>
              <a:ext cx="69825" cy="255150"/>
            </a:xfrm>
            <a:custGeom>
              <a:rect b="b" l="l" r="r" t="t"/>
              <a:pathLst>
                <a:path extrusionOk="0" h="10206" w="2793">
                  <a:moveTo>
                    <a:pt x="0" y="0"/>
                  </a:moveTo>
                  <a:lnTo>
                    <a:pt x="0" y="1830"/>
                  </a:lnTo>
                  <a:lnTo>
                    <a:pt x="2684" y="5506"/>
                  </a:lnTo>
                  <a:lnTo>
                    <a:pt x="2684" y="10206"/>
                  </a:lnTo>
                  <a:lnTo>
                    <a:pt x="2792" y="10206"/>
                  </a:lnTo>
                  <a:lnTo>
                    <a:pt x="2792" y="5475"/>
                  </a:lnTo>
                  <a:lnTo>
                    <a:pt x="93" y="1784"/>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2253400" y="2701425"/>
              <a:ext cx="14775" cy="14375"/>
            </a:xfrm>
            <a:custGeom>
              <a:rect b="b" l="l" r="r" t="t"/>
              <a:pathLst>
                <a:path extrusionOk="0" h="575" w="591">
                  <a:moveTo>
                    <a:pt x="295" y="93"/>
                  </a:moveTo>
                  <a:cubicBezTo>
                    <a:pt x="420" y="93"/>
                    <a:pt x="497" y="187"/>
                    <a:pt x="497" y="280"/>
                  </a:cubicBezTo>
                  <a:cubicBezTo>
                    <a:pt x="497" y="404"/>
                    <a:pt x="420" y="481"/>
                    <a:pt x="295" y="481"/>
                  </a:cubicBezTo>
                  <a:cubicBezTo>
                    <a:pt x="187" y="481"/>
                    <a:pt x="109" y="404"/>
                    <a:pt x="109" y="280"/>
                  </a:cubicBezTo>
                  <a:cubicBezTo>
                    <a:pt x="109" y="171"/>
                    <a:pt x="187" y="93"/>
                    <a:pt x="295" y="93"/>
                  </a:cubicBezTo>
                  <a:close/>
                  <a:moveTo>
                    <a:pt x="295" y="0"/>
                  </a:moveTo>
                  <a:cubicBezTo>
                    <a:pt x="140" y="0"/>
                    <a:pt x="1" y="124"/>
                    <a:pt x="1" y="280"/>
                  </a:cubicBezTo>
                  <a:cubicBezTo>
                    <a:pt x="1" y="435"/>
                    <a:pt x="140" y="574"/>
                    <a:pt x="295" y="574"/>
                  </a:cubicBezTo>
                  <a:cubicBezTo>
                    <a:pt x="451" y="574"/>
                    <a:pt x="590" y="435"/>
                    <a:pt x="590" y="280"/>
                  </a:cubicBezTo>
                  <a:cubicBezTo>
                    <a:pt x="590" y="124"/>
                    <a:pt x="451"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2361575" y="2737475"/>
              <a:ext cx="2350" cy="231900"/>
            </a:xfrm>
            <a:custGeom>
              <a:rect b="b" l="l" r="r" t="t"/>
              <a:pathLst>
                <a:path extrusionOk="0" h="9276" w="94">
                  <a:moveTo>
                    <a:pt x="1" y="1"/>
                  </a:moveTo>
                  <a:lnTo>
                    <a:pt x="1" y="9276"/>
                  </a:lnTo>
                  <a:lnTo>
                    <a:pt x="94" y="9276"/>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2355375" y="2723900"/>
              <a:ext cx="14375" cy="14775"/>
            </a:xfrm>
            <a:custGeom>
              <a:rect b="b" l="l" r="r" t="t"/>
              <a:pathLst>
                <a:path extrusionOk="0" h="591" w="575">
                  <a:moveTo>
                    <a:pt x="295" y="110"/>
                  </a:moveTo>
                  <a:cubicBezTo>
                    <a:pt x="404" y="110"/>
                    <a:pt x="482" y="203"/>
                    <a:pt x="482" y="296"/>
                  </a:cubicBezTo>
                  <a:cubicBezTo>
                    <a:pt x="482" y="420"/>
                    <a:pt x="404" y="497"/>
                    <a:pt x="295" y="497"/>
                  </a:cubicBezTo>
                  <a:cubicBezTo>
                    <a:pt x="171" y="497"/>
                    <a:pt x="94" y="420"/>
                    <a:pt x="94" y="296"/>
                  </a:cubicBezTo>
                  <a:cubicBezTo>
                    <a:pt x="94" y="172"/>
                    <a:pt x="171" y="110"/>
                    <a:pt x="295" y="110"/>
                  </a:cubicBezTo>
                  <a:close/>
                  <a:moveTo>
                    <a:pt x="295" y="1"/>
                  </a:moveTo>
                  <a:cubicBezTo>
                    <a:pt x="140" y="1"/>
                    <a:pt x="1" y="141"/>
                    <a:pt x="1" y="296"/>
                  </a:cubicBezTo>
                  <a:cubicBezTo>
                    <a:pt x="1" y="451"/>
                    <a:pt x="140" y="590"/>
                    <a:pt x="295" y="590"/>
                  </a:cubicBezTo>
                  <a:cubicBezTo>
                    <a:pt x="451" y="590"/>
                    <a:pt x="575" y="451"/>
                    <a:pt x="575" y="296"/>
                  </a:cubicBezTo>
                  <a:cubicBezTo>
                    <a:pt x="575" y="141"/>
                    <a:pt x="45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2377475" y="2604475"/>
              <a:ext cx="48125" cy="363350"/>
            </a:xfrm>
            <a:custGeom>
              <a:rect b="b" l="l" r="r" t="t"/>
              <a:pathLst>
                <a:path extrusionOk="0" h="14534" w="1925">
                  <a:moveTo>
                    <a:pt x="1846" y="1"/>
                  </a:moveTo>
                  <a:lnTo>
                    <a:pt x="1846" y="7089"/>
                  </a:lnTo>
                  <a:lnTo>
                    <a:pt x="1" y="10548"/>
                  </a:lnTo>
                  <a:lnTo>
                    <a:pt x="1" y="14533"/>
                  </a:lnTo>
                  <a:lnTo>
                    <a:pt x="109" y="14533"/>
                  </a:lnTo>
                  <a:lnTo>
                    <a:pt x="109" y="10563"/>
                  </a:lnTo>
                  <a:lnTo>
                    <a:pt x="1924" y="7104"/>
                  </a:lnTo>
                  <a:lnTo>
                    <a:pt x="19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2417425" y="2590925"/>
              <a:ext cx="14375" cy="14375"/>
            </a:xfrm>
            <a:custGeom>
              <a:rect b="b" l="l" r="r" t="t"/>
              <a:pathLst>
                <a:path extrusionOk="0" h="575" w="575">
                  <a:moveTo>
                    <a:pt x="295" y="109"/>
                  </a:moveTo>
                  <a:cubicBezTo>
                    <a:pt x="388" y="109"/>
                    <a:pt x="481" y="186"/>
                    <a:pt x="481" y="310"/>
                  </a:cubicBezTo>
                  <a:cubicBezTo>
                    <a:pt x="481" y="419"/>
                    <a:pt x="404" y="496"/>
                    <a:pt x="295" y="496"/>
                  </a:cubicBezTo>
                  <a:cubicBezTo>
                    <a:pt x="171" y="496"/>
                    <a:pt x="93" y="419"/>
                    <a:pt x="93" y="310"/>
                  </a:cubicBezTo>
                  <a:cubicBezTo>
                    <a:pt x="93" y="186"/>
                    <a:pt x="171" y="109"/>
                    <a:pt x="295" y="109"/>
                  </a:cubicBezTo>
                  <a:close/>
                  <a:moveTo>
                    <a:pt x="295" y="0"/>
                  </a:moveTo>
                  <a:cubicBezTo>
                    <a:pt x="140" y="0"/>
                    <a:pt x="0" y="124"/>
                    <a:pt x="0" y="279"/>
                  </a:cubicBezTo>
                  <a:cubicBezTo>
                    <a:pt x="0" y="434"/>
                    <a:pt x="140" y="574"/>
                    <a:pt x="295" y="574"/>
                  </a:cubicBezTo>
                  <a:cubicBezTo>
                    <a:pt x="450" y="574"/>
                    <a:pt x="574" y="434"/>
                    <a:pt x="574" y="279"/>
                  </a:cubicBezTo>
                  <a:cubicBezTo>
                    <a:pt x="574" y="124"/>
                    <a:pt x="450" y="0"/>
                    <a:pt x="29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2393775" y="2680100"/>
              <a:ext cx="56250" cy="287725"/>
            </a:xfrm>
            <a:custGeom>
              <a:rect b="b" l="l" r="r" t="t"/>
              <a:pathLst>
                <a:path extrusionOk="0" h="11509" w="2250">
                  <a:moveTo>
                    <a:pt x="2156" y="0"/>
                  </a:moveTo>
                  <a:lnTo>
                    <a:pt x="2156" y="4064"/>
                  </a:lnTo>
                  <a:lnTo>
                    <a:pt x="0" y="7879"/>
                  </a:lnTo>
                  <a:lnTo>
                    <a:pt x="0" y="11508"/>
                  </a:lnTo>
                  <a:lnTo>
                    <a:pt x="93" y="11508"/>
                  </a:lnTo>
                  <a:lnTo>
                    <a:pt x="93" y="7926"/>
                  </a:lnTo>
                  <a:lnTo>
                    <a:pt x="2249" y="4079"/>
                  </a:lnTo>
                  <a:lnTo>
                    <a:pt x="2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2441450" y="2666525"/>
              <a:ext cx="14775" cy="14375"/>
            </a:xfrm>
            <a:custGeom>
              <a:rect b="b" l="l" r="r" t="t"/>
              <a:pathLst>
                <a:path extrusionOk="0" h="575" w="591">
                  <a:moveTo>
                    <a:pt x="296" y="109"/>
                  </a:moveTo>
                  <a:cubicBezTo>
                    <a:pt x="420" y="109"/>
                    <a:pt x="497" y="187"/>
                    <a:pt x="497" y="311"/>
                  </a:cubicBezTo>
                  <a:cubicBezTo>
                    <a:pt x="497" y="419"/>
                    <a:pt x="420" y="497"/>
                    <a:pt x="296" y="497"/>
                  </a:cubicBezTo>
                  <a:cubicBezTo>
                    <a:pt x="187" y="497"/>
                    <a:pt x="109" y="419"/>
                    <a:pt x="109" y="311"/>
                  </a:cubicBezTo>
                  <a:cubicBezTo>
                    <a:pt x="109" y="187"/>
                    <a:pt x="187" y="109"/>
                    <a:pt x="296" y="109"/>
                  </a:cubicBezTo>
                  <a:close/>
                  <a:moveTo>
                    <a:pt x="296" y="1"/>
                  </a:moveTo>
                  <a:cubicBezTo>
                    <a:pt x="141" y="1"/>
                    <a:pt x="1" y="125"/>
                    <a:pt x="1" y="280"/>
                  </a:cubicBezTo>
                  <a:cubicBezTo>
                    <a:pt x="1" y="435"/>
                    <a:pt x="141" y="574"/>
                    <a:pt x="296" y="574"/>
                  </a:cubicBezTo>
                  <a:cubicBezTo>
                    <a:pt x="451" y="574"/>
                    <a:pt x="590" y="466"/>
                    <a:pt x="590" y="280"/>
                  </a:cubicBezTo>
                  <a:cubicBezTo>
                    <a:pt x="590" y="125"/>
                    <a:pt x="451" y="1"/>
                    <a:pt x="296"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1700100" y="2441625"/>
              <a:ext cx="69825" cy="527750"/>
            </a:xfrm>
            <a:custGeom>
              <a:rect b="b" l="l" r="r" t="t"/>
              <a:pathLst>
                <a:path extrusionOk="0" h="21110" w="2793">
                  <a:moveTo>
                    <a:pt x="2699" y="1"/>
                  </a:moveTo>
                  <a:lnTo>
                    <a:pt x="2699" y="3227"/>
                  </a:lnTo>
                  <a:lnTo>
                    <a:pt x="1" y="6918"/>
                  </a:lnTo>
                  <a:lnTo>
                    <a:pt x="1" y="21110"/>
                  </a:lnTo>
                  <a:lnTo>
                    <a:pt x="94" y="21110"/>
                  </a:lnTo>
                  <a:lnTo>
                    <a:pt x="94" y="6949"/>
                  </a:lnTo>
                  <a:lnTo>
                    <a:pt x="2792" y="3258"/>
                  </a:lnTo>
                  <a:lnTo>
                    <a:pt x="27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1761750" y="2428450"/>
              <a:ext cx="14375" cy="14375"/>
            </a:xfrm>
            <a:custGeom>
              <a:rect b="b" l="l" r="r" t="t"/>
              <a:pathLst>
                <a:path extrusionOk="0" h="575" w="575">
                  <a:moveTo>
                    <a:pt x="280" y="94"/>
                  </a:moveTo>
                  <a:cubicBezTo>
                    <a:pt x="388" y="94"/>
                    <a:pt x="481" y="187"/>
                    <a:pt x="481" y="295"/>
                  </a:cubicBezTo>
                  <a:cubicBezTo>
                    <a:pt x="481" y="404"/>
                    <a:pt x="404" y="481"/>
                    <a:pt x="280" y="481"/>
                  </a:cubicBezTo>
                  <a:cubicBezTo>
                    <a:pt x="171" y="481"/>
                    <a:pt x="94" y="404"/>
                    <a:pt x="94" y="295"/>
                  </a:cubicBezTo>
                  <a:cubicBezTo>
                    <a:pt x="94" y="171"/>
                    <a:pt x="171" y="94"/>
                    <a:pt x="280" y="94"/>
                  </a:cubicBezTo>
                  <a:close/>
                  <a:moveTo>
                    <a:pt x="280" y="1"/>
                  </a:moveTo>
                  <a:cubicBezTo>
                    <a:pt x="125" y="1"/>
                    <a:pt x="1" y="140"/>
                    <a:pt x="1" y="295"/>
                  </a:cubicBezTo>
                  <a:cubicBezTo>
                    <a:pt x="1" y="450"/>
                    <a:pt x="125" y="575"/>
                    <a:pt x="280" y="575"/>
                  </a:cubicBezTo>
                  <a:cubicBezTo>
                    <a:pt x="435" y="575"/>
                    <a:pt x="559" y="450"/>
                    <a:pt x="574" y="295"/>
                  </a:cubicBezTo>
                  <a:cubicBezTo>
                    <a:pt x="574" y="140"/>
                    <a:pt x="435"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1717550" y="2488950"/>
              <a:ext cx="69825" cy="480425"/>
            </a:xfrm>
            <a:custGeom>
              <a:rect b="b" l="l" r="r" t="t"/>
              <a:pathLst>
                <a:path extrusionOk="0" h="19217" w="2793">
                  <a:moveTo>
                    <a:pt x="2699" y="0"/>
                  </a:moveTo>
                  <a:lnTo>
                    <a:pt x="2699" y="1784"/>
                  </a:lnTo>
                  <a:lnTo>
                    <a:pt x="1" y="5475"/>
                  </a:lnTo>
                  <a:lnTo>
                    <a:pt x="1" y="19217"/>
                  </a:lnTo>
                  <a:lnTo>
                    <a:pt x="78" y="19217"/>
                  </a:lnTo>
                  <a:lnTo>
                    <a:pt x="78" y="5506"/>
                  </a:lnTo>
                  <a:lnTo>
                    <a:pt x="2792" y="1799"/>
                  </a:lnTo>
                  <a:lnTo>
                    <a:pt x="279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1778425" y="2475750"/>
              <a:ext cx="14750" cy="14775"/>
            </a:xfrm>
            <a:custGeom>
              <a:rect b="b" l="l" r="r" t="t"/>
              <a:pathLst>
                <a:path extrusionOk="0" h="591" w="590">
                  <a:moveTo>
                    <a:pt x="295" y="109"/>
                  </a:moveTo>
                  <a:cubicBezTo>
                    <a:pt x="419" y="109"/>
                    <a:pt x="497" y="187"/>
                    <a:pt x="497" y="295"/>
                  </a:cubicBezTo>
                  <a:cubicBezTo>
                    <a:pt x="497" y="420"/>
                    <a:pt x="419" y="497"/>
                    <a:pt x="295" y="497"/>
                  </a:cubicBezTo>
                  <a:cubicBezTo>
                    <a:pt x="187" y="497"/>
                    <a:pt x="109" y="420"/>
                    <a:pt x="109" y="295"/>
                  </a:cubicBezTo>
                  <a:cubicBezTo>
                    <a:pt x="109" y="187"/>
                    <a:pt x="187" y="109"/>
                    <a:pt x="295" y="109"/>
                  </a:cubicBezTo>
                  <a:close/>
                  <a:moveTo>
                    <a:pt x="295" y="1"/>
                  </a:moveTo>
                  <a:cubicBezTo>
                    <a:pt x="140" y="1"/>
                    <a:pt x="1" y="140"/>
                    <a:pt x="1" y="295"/>
                  </a:cubicBezTo>
                  <a:cubicBezTo>
                    <a:pt x="1" y="451"/>
                    <a:pt x="140" y="590"/>
                    <a:pt x="295" y="590"/>
                  </a:cubicBezTo>
                  <a:cubicBezTo>
                    <a:pt x="466" y="590"/>
                    <a:pt x="590" y="451"/>
                    <a:pt x="590" y="295"/>
                  </a:cubicBezTo>
                  <a:cubicBezTo>
                    <a:pt x="590" y="140"/>
                    <a:pt x="450" y="1"/>
                    <a:pt x="29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1683050" y="2421475"/>
              <a:ext cx="2350" cy="547900"/>
            </a:xfrm>
            <a:custGeom>
              <a:rect b="b" l="l" r="r" t="t"/>
              <a:pathLst>
                <a:path extrusionOk="0" h="21916" w="94">
                  <a:moveTo>
                    <a:pt x="0" y="0"/>
                  </a:moveTo>
                  <a:lnTo>
                    <a:pt x="0" y="21916"/>
                  </a:lnTo>
                  <a:lnTo>
                    <a:pt x="93" y="21916"/>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1677225" y="2408675"/>
              <a:ext cx="14750" cy="14375"/>
            </a:xfrm>
            <a:custGeom>
              <a:rect b="b" l="l" r="r" t="t"/>
              <a:pathLst>
                <a:path extrusionOk="0" h="575" w="590">
                  <a:moveTo>
                    <a:pt x="295" y="94"/>
                  </a:moveTo>
                  <a:cubicBezTo>
                    <a:pt x="388" y="94"/>
                    <a:pt x="481" y="171"/>
                    <a:pt x="481" y="280"/>
                  </a:cubicBezTo>
                  <a:cubicBezTo>
                    <a:pt x="481" y="404"/>
                    <a:pt x="404" y="481"/>
                    <a:pt x="295" y="481"/>
                  </a:cubicBezTo>
                  <a:cubicBezTo>
                    <a:pt x="171" y="481"/>
                    <a:pt x="94" y="404"/>
                    <a:pt x="94" y="280"/>
                  </a:cubicBezTo>
                  <a:cubicBezTo>
                    <a:pt x="94" y="171"/>
                    <a:pt x="171" y="94"/>
                    <a:pt x="295" y="94"/>
                  </a:cubicBezTo>
                  <a:close/>
                  <a:moveTo>
                    <a:pt x="295" y="1"/>
                  </a:moveTo>
                  <a:cubicBezTo>
                    <a:pt x="140" y="1"/>
                    <a:pt x="1" y="125"/>
                    <a:pt x="1" y="280"/>
                  </a:cubicBezTo>
                  <a:cubicBezTo>
                    <a:pt x="1" y="435"/>
                    <a:pt x="140" y="575"/>
                    <a:pt x="295" y="575"/>
                  </a:cubicBezTo>
                  <a:cubicBezTo>
                    <a:pt x="450" y="575"/>
                    <a:pt x="559" y="435"/>
                    <a:pt x="590" y="280"/>
                  </a:cubicBezTo>
                  <a:cubicBezTo>
                    <a:pt x="590" y="125"/>
                    <a:pt x="450"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1621000" y="2356325"/>
              <a:ext cx="48500" cy="611500"/>
            </a:xfrm>
            <a:custGeom>
              <a:rect b="b" l="l" r="r" t="t"/>
              <a:pathLst>
                <a:path extrusionOk="0" h="24460" w="1940">
                  <a:moveTo>
                    <a:pt x="1" y="1"/>
                  </a:moveTo>
                  <a:lnTo>
                    <a:pt x="1" y="8019"/>
                  </a:lnTo>
                  <a:lnTo>
                    <a:pt x="1846" y="11478"/>
                  </a:lnTo>
                  <a:lnTo>
                    <a:pt x="1846" y="24459"/>
                  </a:lnTo>
                  <a:lnTo>
                    <a:pt x="1939" y="24459"/>
                  </a:lnTo>
                  <a:lnTo>
                    <a:pt x="1939" y="11447"/>
                  </a:lnTo>
                  <a:lnTo>
                    <a:pt x="94" y="8004"/>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8"/>
            <p:cNvSpPr/>
            <p:nvPr/>
          </p:nvSpPr>
          <p:spPr>
            <a:xfrm>
              <a:off x="1615175" y="2343150"/>
              <a:ext cx="14775" cy="14375"/>
            </a:xfrm>
            <a:custGeom>
              <a:rect b="b" l="l" r="r" t="t"/>
              <a:pathLst>
                <a:path extrusionOk="0" h="575" w="591">
                  <a:moveTo>
                    <a:pt x="296" y="94"/>
                  </a:moveTo>
                  <a:cubicBezTo>
                    <a:pt x="389" y="94"/>
                    <a:pt x="482" y="171"/>
                    <a:pt x="482" y="295"/>
                  </a:cubicBezTo>
                  <a:cubicBezTo>
                    <a:pt x="482" y="404"/>
                    <a:pt x="404" y="481"/>
                    <a:pt x="296" y="481"/>
                  </a:cubicBezTo>
                  <a:cubicBezTo>
                    <a:pt x="172" y="481"/>
                    <a:pt x="94" y="404"/>
                    <a:pt x="94" y="295"/>
                  </a:cubicBezTo>
                  <a:cubicBezTo>
                    <a:pt x="94" y="171"/>
                    <a:pt x="172" y="94"/>
                    <a:pt x="296" y="94"/>
                  </a:cubicBezTo>
                  <a:close/>
                  <a:moveTo>
                    <a:pt x="296" y="1"/>
                  </a:moveTo>
                  <a:cubicBezTo>
                    <a:pt x="141" y="1"/>
                    <a:pt x="1" y="140"/>
                    <a:pt x="1" y="295"/>
                  </a:cubicBezTo>
                  <a:cubicBezTo>
                    <a:pt x="1" y="450"/>
                    <a:pt x="141" y="574"/>
                    <a:pt x="296" y="574"/>
                  </a:cubicBezTo>
                  <a:cubicBezTo>
                    <a:pt x="451" y="574"/>
                    <a:pt x="559" y="450"/>
                    <a:pt x="590" y="295"/>
                  </a:cubicBezTo>
                  <a:cubicBezTo>
                    <a:pt x="590" y="140"/>
                    <a:pt x="451"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8"/>
            <p:cNvSpPr/>
            <p:nvPr/>
          </p:nvSpPr>
          <p:spPr>
            <a:xfrm>
              <a:off x="1596975" y="2431950"/>
              <a:ext cx="56625" cy="535875"/>
            </a:xfrm>
            <a:custGeom>
              <a:rect b="b" l="l" r="r" t="t"/>
              <a:pathLst>
                <a:path extrusionOk="0" h="21435" w="2265">
                  <a:moveTo>
                    <a:pt x="0" y="0"/>
                  </a:moveTo>
                  <a:lnTo>
                    <a:pt x="0" y="4994"/>
                  </a:lnTo>
                  <a:lnTo>
                    <a:pt x="2171" y="8810"/>
                  </a:lnTo>
                  <a:lnTo>
                    <a:pt x="2171" y="21434"/>
                  </a:lnTo>
                  <a:lnTo>
                    <a:pt x="2264" y="21434"/>
                  </a:lnTo>
                  <a:lnTo>
                    <a:pt x="2264" y="8794"/>
                  </a:lnTo>
                  <a:lnTo>
                    <a:pt x="93" y="4979"/>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1591150" y="2418750"/>
              <a:ext cx="14375" cy="14375"/>
            </a:xfrm>
            <a:custGeom>
              <a:rect b="b" l="l" r="r" t="t"/>
              <a:pathLst>
                <a:path extrusionOk="0" h="575" w="575">
                  <a:moveTo>
                    <a:pt x="280" y="94"/>
                  </a:moveTo>
                  <a:cubicBezTo>
                    <a:pt x="388" y="94"/>
                    <a:pt x="481" y="172"/>
                    <a:pt x="481" y="296"/>
                  </a:cubicBezTo>
                  <a:cubicBezTo>
                    <a:pt x="481" y="404"/>
                    <a:pt x="404" y="482"/>
                    <a:pt x="280" y="482"/>
                  </a:cubicBezTo>
                  <a:cubicBezTo>
                    <a:pt x="171" y="482"/>
                    <a:pt x="93" y="404"/>
                    <a:pt x="93" y="296"/>
                  </a:cubicBezTo>
                  <a:cubicBezTo>
                    <a:pt x="93" y="172"/>
                    <a:pt x="171" y="94"/>
                    <a:pt x="280" y="94"/>
                  </a:cubicBezTo>
                  <a:close/>
                  <a:moveTo>
                    <a:pt x="280" y="1"/>
                  </a:moveTo>
                  <a:cubicBezTo>
                    <a:pt x="124" y="1"/>
                    <a:pt x="0" y="140"/>
                    <a:pt x="0" y="296"/>
                  </a:cubicBezTo>
                  <a:cubicBezTo>
                    <a:pt x="0" y="451"/>
                    <a:pt x="124" y="575"/>
                    <a:pt x="280" y="575"/>
                  </a:cubicBezTo>
                  <a:cubicBezTo>
                    <a:pt x="435" y="575"/>
                    <a:pt x="574" y="451"/>
                    <a:pt x="574" y="296"/>
                  </a:cubicBezTo>
                  <a:cubicBezTo>
                    <a:pt x="574" y="140"/>
                    <a:pt x="435"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1562850" y="2967025"/>
              <a:ext cx="921275" cy="2350"/>
            </a:xfrm>
            <a:custGeom>
              <a:rect b="b" l="l" r="r" t="t"/>
              <a:pathLst>
                <a:path extrusionOk="0" h="94" w="36851">
                  <a:moveTo>
                    <a:pt x="18426" y="0"/>
                  </a:moveTo>
                  <a:lnTo>
                    <a:pt x="9213" y="16"/>
                  </a:lnTo>
                  <a:lnTo>
                    <a:pt x="4622" y="16"/>
                  </a:lnTo>
                  <a:lnTo>
                    <a:pt x="0" y="31"/>
                  </a:lnTo>
                  <a:lnTo>
                    <a:pt x="4622" y="78"/>
                  </a:lnTo>
                  <a:lnTo>
                    <a:pt x="9213" y="78"/>
                  </a:lnTo>
                  <a:lnTo>
                    <a:pt x="18426" y="94"/>
                  </a:lnTo>
                  <a:lnTo>
                    <a:pt x="27654" y="78"/>
                  </a:lnTo>
                  <a:lnTo>
                    <a:pt x="32245" y="78"/>
                  </a:lnTo>
                  <a:lnTo>
                    <a:pt x="36851" y="31"/>
                  </a:lnTo>
                  <a:lnTo>
                    <a:pt x="32245" y="16"/>
                  </a:lnTo>
                  <a:lnTo>
                    <a:pt x="27654" y="16"/>
                  </a:lnTo>
                  <a:lnTo>
                    <a:pt x="1842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2362350" y="2754450"/>
              <a:ext cx="45025" cy="135625"/>
            </a:xfrm>
            <a:custGeom>
              <a:rect b="b" l="l" r="r" t="t"/>
              <a:pathLst>
                <a:path extrusionOk="0" h="5425" w="1801">
                  <a:moveTo>
                    <a:pt x="131" y="0"/>
                  </a:moveTo>
                  <a:cubicBezTo>
                    <a:pt x="116" y="0"/>
                    <a:pt x="100" y="28"/>
                    <a:pt x="125" y="66"/>
                  </a:cubicBezTo>
                  <a:cubicBezTo>
                    <a:pt x="745" y="718"/>
                    <a:pt x="1102" y="1571"/>
                    <a:pt x="1288" y="2424"/>
                  </a:cubicBezTo>
                  <a:cubicBezTo>
                    <a:pt x="1381" y="2889"/>
                    <a:pt x="1443" y="3354"/>
                    <a:pt x="1443" y="3851"/>
                  </a:cubicBezTo>
                  <a:cubicBezTo>
                    <a:pt x="1195" y="2936"/>
                    <a:pt x="916" y="2253"/>
                    <a:pt x="63" y="1617"/>
                  </a:cubicBezTo>
                  <a:cubicBezTo>
                    <a:pt x="55" y="1594"/>
                    <a:pt x="36" y="1582"/>
                    <a:pt x="22" y="1582"/>
                  </a:cubicBezTo>
                  <a:cubicBezTo>
                    <a:pt x="9" y="1582"/>
                    <a:pt x="1" y="1594"/>
                    <a:pt x="16" y="1617"/>
                  </a:cubicBezTo>
                  <a:cubicBezTo>
                    <a:pt x="187" y="2098"/>
                    <a:pt x="280" y="2625"/>
                    <a:pt x="513" y="3091"/>
                  </a:cubicBezTo>
                  <a:cubicBezTo>
                    <a:pt x="730" y="3509"/>
                    <a:pt x="1056" y="3804"/>
                    <a:pt x="1428" y="4083"/>
                  </a:cubicBezTo>
                  <a:cubicBezTo>
                    <a:pt x="1428" y="4099"/>
                    <a:pt x="1443" y="4114"/>
                    <a:pt x="1443" y="4130"/>
                  </a:cubicBezTo>
                  <a:cubicBezTo>
                    <a:pt x="1443" y="4549"/>
                    <a:pt x="1428" y="4967"/>
                    <a:pt x="1428" y="5402"/>
                  </a:cubicBezTo>
                  <a:cubicBezTo>
                    <a:pt x="1428" y="5417"/>
                    <a:pt x="1447" y="5425"/>
                    <a:pt x="1467" y="5425"/>
                  </a:cubicBezTo>
                  <a:cubicBezTo>
                    <a:pt x="1486" y="5425"/>
                    <a:pt x="1505" y="5417"/>
                    <a:pt x="1505" y="5402"/>
                  </a:cubicBezTo>
                  <a:cubicBezTo>
                    <a:pt x="1800" y="3509"/>
                    <a:pt x="1567" y="1385"/>
                    <a:pt x="141" y="4"/>
                  </a:cubicBezTo>
                  <a:cubicBezTo>
                    <a:pt x="138" y="1"/>
                    <a:pt x="135" y="0"/>
                    <a:pt x="131"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2325925" y="2727075"/>
              <a:ext cx="45775" cy="45675"/>
            </a:xfrm>
            <a:custGeom>
              <a:rect b="b" l="l" r="r" t="t"/>
              <a:pathLst>
                <a:path extrusionOk="0" h="1827" w="1831">
                  <a:moveTo>
                    <a:pt x="515" y="1"/>
                  </a:moveTo>
                  <a:cubicBezTo>
                    <a:pt x="474" y="1"/>
                    <a:pt x="436" y="9"/>
                    <a:pt x="403" y="29"/>
                  </a:cubicBezTo>
                  <a:cubicBezTo>
                    <a:pt x="171" y="169"/>
                    <a:pt x="589" y="463"/>
                    <a:pt x="745" y="556"/>
                  </a:cubicBezTo>
                  <a:cubicBezTo>
                    <a:pt x="434" y="556"/>
                    <a:pt x="0" y="727"/>
                    <a:pt x="78" y="1084"/>
                  </a:cubicBezTo>
                  <a:lnTo>
                    <a:pt x="78" y="1099"/>
                  </a:lnTo>
                  <a:cubicBezTo>
                    <a:pt x="90" y="1176"/>
                    <a:pt x="156" y="1231"/>
                    <a:pt x="230" y="1231"/>
                  </a:cubicBezTo>
                  <a:cubicBezTo>
                    <a:pt x="246" y="1231"/>
                    <a:pt x="263" y="1229"/>
                    <a:pt x="279" y="1223"/>
                  </a:cubicBezTo>
                  <a:cubicBezTo>
                    <a:pt x="481" y="1177"/>
                    <a:pt x="605" y="1068"/>
                    <a:pt x="791" y="991"/>
                  </a:cubicBezTo>
                  <a:lnTo>
                    <a:pt x="791" y="991"/>
                  </a:lnTo>
                  <a:cubicBezTo>
                    <a:pt x="558" y="1161"/>
                    <a:pt x="279" y="1487"/>
                    <a:pt x="481" y="1735"/>
                  </a:cubicBezTo>
                  <a:lnTo>
                    <a:pt x="496" y="1766"/>
                  </a:lnTo>
                  <a:cubicBezTo>
                    <a:pt x="529" y="1807"/>
                    <a:pt x="575" y="1826"/>
                    <a:pt x="622" y="1826"/>
                  </a:cubicBezTo>
                  <a:cubicBezTo>
                    <a:pt x="664" y="1826"/>
                    <a:pt x="708" y="1811"/>
                    <a:pt x="745" y="1782"/>
                  </a:cubicBezTo>
                  <a:cubicBezTo>
                    <a:pt x="946" y="1658"/>
                    <a:pt x="1086" y="1270"/>
                    <a:pt x="1334" y="1270"/>
                  </a:cubicBezTo>
                  <a:cubicBezTo>
                    <a:pt x="1443" y="1306"/>
                    <a:pt x="1596" y="1402"/>
                    <a:pt x="1703" y="1402"/>
                  </a:cubicBezTo>
                  <a:cubicBezTo>
                    <a:pt x="1778" y="1402"/>
                    <a:pt x="1830" y="1355"/>
                    <a:pt x="1830" y="1208"/>
                  </a:cubicBezTo>
                  <a:cubicBezTo>
                    <a:pt x="1815" y="898"/>
                    <a:pt x="1520" y="618"/>
                    <a:pt x="1287" y="417"/>
                  </a:cubicBezTo>
                  <a:cubicBezTo>
                    <a:pt x="1154" y="323"/>
                    <a:pt x="769" y="1"/>
                    <a:pt x="5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2325925" y="2727075"/>
              <a:ext cx="45775" cy="45675"/>
            </a:xfrm>
            <a:custGeom>
              <a:rect b="b" l="l" r="r" t="t"/>
              <a:pathLst>
                <a:path extrusionOk="0" h="1827" w="1831">
                  <a:moveTo>
                    <a:pt x="515" y="1"/>
                  </a:moveTo>
                  <a:cubicBezTo>
                    <a:pt x="474" y="1"/>
                    <a:pt x="436" y="9"/>
                    <a:pt x="403" y="29"/>
                  </a:cubicBezTo>
                  <a:cubicBezTo>
                    <a:pt x="171" y="169"/>
                    <a:pt x="589" y="463"/>
                    <a:pt x="745" y="556"/>
                  </a:cubicBezTo>
                  <a:cubicBezTo>
                    <a:pt x="434" y="556"/>
                    <a:pt x="0" y="727"/>
                    <a:pt x="78" y="1084"/>
                  </a:cubicBezTo>
                  <a:lnTo>
                    <a:pt x="78" y="1099"/>
                  </a:lnTo>
                  <a:cubicBezTo>
                    <a:pt x="90" y="1176"/>
                    <a:pt x="156" y="1231"/>
                    <a:pt x="230" y="1231"/>
                  </a:cubicBezTo>
                  <a:cubicBezTo>
                    <a:pt x="246" y="1231"/>
                    <a:pt x="263" y="1229"/>
                    <a:pt x="279" y="1223"/>
                  </a:cubicBezTo>
                  <a:cubicBezTo>
                    <a:pt x="481" y="1177"/>
                    <a:pt x="605" y="1068"/>
                    <a:pt x="791" y="991"/>
                  </a:cubicBezTo>
                  <a:lnTo>
                    <a:pt x="791" y="991"/>
                  </a:lnTo>
                  <a:cubicBezTo>
                    <a:pt x="558" y="1161"/>
                    <a:pt x="279" y="1487"/>
                    <a:pt x="481" y="1735"/>
                  </a:cubicBezTo>
                  <a:lnTo>
                    <a:pt x="496" y="1766"/>
                  </a:lnTo>
                  <a:cubicBezTo>
                    <a:pt x="529" y="1807"/>
                    <a:pt x="575" y="1826"/>
                    <a:pt x="622" y="1826"/>
                  </a:cubicBezTo>
                  <a:cubicBezTo>
                    <a:pt x="664" y="1826"/>
                    <a:pt x="708" y="1811"/>
                    <a:pt x="745" y="1782"/>
                  </a:cubicBezTo>
                  <a:cubicBezTo>
                    <a:pt x="946" y="1658"/>
                    <a:pt x="1086" y="1270"/>
                    <a:pt x="1334" y="1270"/>
                  </a:cubicBezTo>
                  <a:cubicBezTo>
                    <a:pt x="1443" y="1306"/>
                    <a:pt x="1596" y="1402"/>
                    <a:pt x="1703" y="1402"/>
                  </a:cubicBezTo>
                  <a:cubicBezTo>
                    <a:pt x="1778" y="1402"/>
                    <a:pt x="1830" y="1355"/>
                    <a:pt x="1830" y="1208"/>
                  </a:cubicBezTo>
                  <a:cubicBezTo>
                    <a:pt x="1815" y="898"/>
                    <a:pt x="1520" y="618"/>
                    <a:pt x="1287" y="417"/>
                  </a:cubicBezTo>
                  <a:cubicBezTo>
                    <a:pt x="1154" y="323"/>
                    <a:pt x="769" y="1"/>
                    <a:pt x="515"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2334825" y="2735500"/>
              <a:ext cx="38425" cy="27250"/>
            </a:xfrm>
            <a:custGeom>
              <a:rect b="b" l="l" r="r" t="t"/>
              <a:pathLst>
                <a:path extrusionOk="0" h="1090" w="1537">
                  <a:moveTo>
                    <a:pt x="249" y="0"/>
                  </a:moveTo>
                  <a:cubicBezTo>
                    <a:pt x="141" y="0"/>
                    <a:pt x="68" y="37"/>
                    <a:pt x="63" y="126"/>
                  </a:cubicBezTo>
                  <a:cubicBezTo>
                    <a:pt x="47" y="343"/>
                    <a:pt x="513" y="452"/>
                    <a:pt x="745" y="514"/>
                  </a:cubicBezTo>
                  <a:cubicBezTo>
                    <a:pt x="466" y="530"/>
                    <a:pt x="1" y="700"/>
                    <a:pt x="109" y="933"/>
                  </a:cubicBezTo>
                  <a:cubicBezTo>
                    <a:pt x="117" y="965"/>
                    <a:pt x="164" y="975"/>
                    <a:pt x="234" y="975"/>
                  </a:cubicBezTo>
                  <a:cubicBezTo>
                    <a:pt x="358" y="975"/>
                    <a:pt x="555" y="943"/>
                    <a:pt x="741" y="943"/>
                  </a:cubicBezTo>
                  <a:cubicBezTo>
                    <a:pt x="857" y="943"/>
                    <a:pt x="968" y="955"/>
                    <a:pt x="1055" y="995"/>
                  </a:cubicBezTo>
                  <a:cubicBezTo>
                    <a:pt x="1105" y="1007"/>
                    <a:pt x="1265" y="1090"/>
                    <a:pt x="1390" y="1090"/>
                  </a:cubicBezTo>
                  <a:cubicBezTo>
                    <a:pt x="1421" y="1090"/>
                    <a:pt x="1450" y="1085"/>
                    <a:pt x="1474" y="1072"/>
                  </a:cubicBezTo>
                  <a:cubicBezTo>
                    <a:pt x="1536" y="1010"/>
                    <a:pt x="1536" y="685"/>
                    <a:pt x="1117" y="359"/>
                  </a:cubicBezTo>
                  <a:cubicBezTo>
                    <a:pt x="875" y="169"/>
                    <a:pt x="481"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2401525" y="2751050"/>
              <a:ext cx="47175" cy="134275"/>
            </a:xfrm>
            <a:custGeom>
              <a:rect b="b" l="l" r="r" t="t"/>
              <a:pathLst>
                <a:path extrusionOk="0" h="5371" w="1887">
                  <a:moveTo>
                    <a:pt x="1784" y="1"/>
                  </a:moveTo>
                  <a:cubicBezTo>
                    <a:pt x="326" y="1319"/>
                    <a:pt x="0" y="3459"/>
                    <a:pt x="233" y="5336"/>
                  </a:cubicBezTo>
                  <a:cubicBezTo>
                    <a:pt x="233" y="5359"/>
                    <a:pt x="252" y="5371"/>
                    <a:pt x="272" y="5371"/>
                  </a:cubicBezTo>
                  <a:cubicBezTo>
                    <a:pt x="291" y="5371"/>
                    <a:pt x="311" y="5359"/>
                    <a:pt x="311" y="5336"/>
                  </a:cubicBezTo>
                  <a:cubicBezTo>
                    <a:pt x="326" y="4902"/>
                    <a:pt x="326" y="4483"/>
                    <a:pt x="342" y="4080"/>
                  </a:cubicBezTo>
                  <a:lnTo>
                    <a:pt x="357" y="4018"/>
                  </a:lnTo>
                  <a:cubicBezTo>
                    <a:pt x="729" y="3769"/>
                    <a:pt x="1102" y="3475"/>
                    <a:pt x="1303" y="3072"/>
                  </a:cubicBezTo>
                  <a:cubicBezTo>
                    <a:pt x="1567" y="2622"/>
                    <a:pt x="1675" y="2094"/>
                    <a:pt x="1877" y="1614"/>
                  </a:cubicBezTo>
                  <a:cubicBezTo>
                    <a:pt x="1886" y="1595"/>
                    <a:pt x="1869" y="1588"/>
                    <a:pt x="1849" y="1588"/>
                  </a:cubicBezTo>
                  <a:cubicBezTo>
                    <a:pt x="1836" y="1588"/>
                    <a:pt x="1821" y="1592"/>
                    <a:pt x="1815" y="1598"/>
                  </a:cubicBezTo>
                  <a:cubicBezTo>
                    <a:pt x="947" y="2203"/>
                    <a:pt x="636" y="2854"/>
                    <a:pt x="357" y="3769"/>
                  </a:cubicBezTo>
                  <a:cubicBezTo>
                    <a:pt x="373" y="3304"/>
                    <a:pt x="450" y="2823"/>
                    <a:pt x="559" y="2358"/>
                  </a:cubicBezTo>
                  <a:cubicBezTo>
                    <a:pt x="760" y="1505"/>
                    <a:pt x="1179" y="668"/>
                    <a:pt x="1815" y="47"/>
                  </a:cubicBezTo>
                  <a:cubicBezTo>
                    <a:pt x="1831" y="32"/>
                    <a:pt x="1831" y="32"/>
                    <a:pt x="1815"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2440300" y="2724700"/>
              <a:ext cx="46175" cy="44950"/>
            </a:xfrm>
            <a:custGeom>
              <a:rect b="b" l="l" r="r" t="t"/>
              <a:pathLst>
                <a:path extrusionOk="0" h="1798" w="1847">
                  <a:moveTo>
                    <a:pt x="1345" y="0"/>
                  </a:moveTo>
                  <a:cubicBezTo>
                    <a:pt x="1103" y="0"/>
                    <a:pt x="703" y="285"/>
                    <a:pt x="559" y="403"/>
                  </a:cubicBezTo>
                  <a:cubicBezTo>
                    <a:pt x="295" y="589"/>
                    <a:pt x="16" y="869"/>
                    <a:pt x="0" y="1179"/>
                  </a:cubicBezTo>
                  <a:cubicBezTo>
                    <a:pt x="0" y="1316"/>
                    <a:pt x="53" y="1359"/>
                    <a:pt x="128" y="1359"/>
                  </a:cubicBezTo>
                  <a:cubicBezTo>
                    <a:pt x="232" y="1359"/>
                    <a:pt x="380" y="1277"/>
                    <a:pt x="497" y="1241"/>
                  </a:cubicBezTo>
                  <a:cubicBezTo>
                    <a:pt x="729" y="1256"/>
                    <a:pt x="884" y="1644"/>
                    <a:pt x="1055" y="1753"/>
                  </a:cubicBezTo>
                  <a:cubicBezTo>
                    <a:pt x="1092" y="1782"/>
                    <a:pt x="1139" y="1797"/>
                    <a:pt x="1183" y="1797"/>
                  </a:cubicBezTo>
                  <a:cubicBezTo>
                    <a:pt x="1232" y="1797"/>
                    <a:pt x="1279" y="1778"/>
                    <a:pt x="1303" y="1737"/>
                  </a:cubicBezTo>
                  <a:lnTo>
                    <a:pt x="1334" y="1722"/>
                  </a:lnTo>
                  <a:cubicBezTo>
                    <a:pt x="1520" y="1473"/>
                    <a:pt x="1288" y="1132"/>
                    <a:pt x="1040" y="946"/>
                  </a:cubicBezTo>
                  <a:lnTo>
                    <a:pt x="1040" y="946"/>
                  </a:lnTo>
                  <a:cubicBezTo>
                    <a:pt x="1210" y="1024"/>
                    <a:pt x="1350" y="1163"/>
                    <a:pt x="1520" y="1194"/>
                  </a:cubicBezTo>
                  <a:cubicBezTo>
                    <a:pt x="1546" y="1205"/>
                    <a:pt x="1571" y="1210"/>
                    <a:pt x="1595" y="1210"/>
                  </a:cubicBezTo>
                  <a:cubicBezTo>
                    <a:pt x="1670" y="1210"/>
                    <a:pt x="1729" y="1160"/>
                    <a:pt x="1753" y="1101"/>
                  </a:cubicBezTo>
                  <a:lnTo>
                    <a:pt x="1753" y="1070"/>
                  </a:lnTo>
                  <a:cubicBezTo>
                    <a:pt x="1846" y="729"/>
                    <a:pt x="1412" y="558"/>
                    <a:pt x="1102" y="527"/>
                  </a:cubicBezTo>
                  <a:cubicBezTo>
                    <a:pt x="1257" y="434"/>
                    <a:pt x="1675" y="171"/>
                    <a:pt x="1458" y="31"/>
                  </a:cubicBezTo>
                  <a:cubicBezTo>
                    <a:pt x="1427" y="10"/>
                    <a:pt x="1389" y="0"/>
                    <a:pt x="13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2440300" y="2724700"/>
              <a:ext cx="46175" cy="44950"/>
            </a:xfrm>
            <a:custGeom>
              <a:rect b="b" l="l" r="r" t="t"/>
              <a:pathLst>
                <a:path extrusionOk="0" h="1798" w="1847">
                  <a:moveTo>
                    <a:pt x="1345" y="0"/>
                  </a:moveTo>
                  <a:cubicBezTo>
                    <a:pt x="1103" y="0"/>
                    <a:pt x="703" y="285"/>
                    <a:pt x="559" y="403"/>
                  </a:cubicBezTo>
                  <a:cubicBezTo>
                    <a:pt x="295" y="589"/>
                    <a:pt x="16" y="869"/>
                    <a:pt x="0" y="1179"/>
                  </a:cubicBezTo>
                  <a:cubicBezTo>
                    <a:pt x="0" y="1316"/>
                    <a:pt x="53" y="1359"/>
                    <a:pt x="128" y="1359"/>
                  </a:cubicBezTo>
                  <a:cubicBezTo>
                    <a:pt x="232" y="1359"/>
                    <a:pt x="380" y="1277"/>
                    <a:pt x="497" y="1241"/>
                  </a:cubicBezTo>
                  <a:cubicBezTo>
                    <a:pt x="729" y="1256"/>
                    <a:pt x="884" y="1644"/>
                    <a:pt x="1055" y="1753"/>
                  </a:cubicBezTo>
                  <a:cubicBezTo>
                    <a:pt x="1092" y="1782"/>
                    <a:pt x="1139" y="1797"/>
                    <a:pt x="1183" y="1797"/>
                  </a:cubicBezTo>
                  <a:cubicBezTo>
                    <a:pt x="1232" y="1797"/>
                    <a:pt x="1279" y="1778"/>
                    <a:pt x="1303" y="1737"/>
                  </a:cubicBezTo>
                  <a:lnTo>
                    <a:pt x="1334" y="1722"/>
                  </a:lnTo>
                  <a:cubicBezTo>
                    <a:pt x="1520" y="1473"/>
                    <a:pt x="1288" y="1132"/>
                    <a:pt x="1040" y="946"/>
                  </a:cubicBezTo>
                  <a:lnTo>
                    <a:pt x="1040" y="946"/>
                  </a:lnTo>
                  <a:cubicBezTo>
                    <a:pt x="1210" y="1024"/>
                    <a:pt x="1350" y="1163"/>
                    <a:pt x="1520" y="1194"/>
                  </a:cubicBezTo>
                  <a:cubicBezTo>
                    <a:pt x="1546" y="1205"/>
                    <a:pt x="1571" y="1210"/>
                    <a:pt x="1595" y="1210"/>
                  </a:cubicBezTo>
                  <a:cubicBezTo>
                    <a:pt x="1670" y="1210"/>
                    <a:pt x="1729" y="1160"/>
                    <a:pt x="1753" y="1101"/>
                  </a:cubicBezTo>
                  <a:lnTo>
                    <a:pt x="1753" y="1070"/>
                  </a:lnTo>
                  <a:cubicBezTo>
                    <a:pt x="1846" y="729"/>
                    <a:pt x="1412" y="558"/>
                    <a:pt x="1102" y="527"/>
                  </a:cubicBezTo>
                  <a:cubicBezTo>
                    <a:pt x="1257" y="434"/>
                    <a:pt x="1675" y="171"/>
                    <a:pt x="1458" y="31"/>
                  </a:cubicBezTo>
                  <a:cubicBezTo>
                    <a:pt x="1427" y="10"/>
                    <a:pt x="1389" y="0"/>
                    <a:pt x="1345"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2439125" y="2732525"/>
              <a:ext cx="38425" cy="26250"/>
            </a:xfrm>
            <a:custGeom>
              <a:rect b="b" l="l" r="r" t="t"/>
              <a:pathLst>
                <a:path extrusionOk="0" h="1050" w="1537">
                  <a:moveTo>
                    <a:pt x="1304" y="1"/>
                  </a:moveTo>
                  <a:cubicBezTo>
                    <a:pt x="1073" y="1"/>
                    <a:pt x="681" y="150"/>
                    <a:pt x="451" y="307"/>
                  </a:cubicBezTo>
                  <a:cubicBezTo>
                    <a:pt x="1" y="618"/>
                    <a:pt x="1" y="943"/>
                    <a:pt x="63" y="1005"/>
                  </a:cubicBezTo>
                  <a:cubicBezTo>
                    <a:pt x="95" y="1038"/>
                    <a:pt x="139" y="1049"/>
                    <a:pt x="186" y="1049"/>
                  </a:cubicBezTo>
                  <a:cubicBezTo>
                    <a:pt x="295" y="1049"/>
                    <a:pt x="423" y="985"/>
                    <a:pt x="466" y="974"/>
                  </a:cubicBezTo>
                  <a:cubicBezTo>
                    <a:pt x="536" y="946"/>
                    <a:pt x="620" y="937"/>
                    <a:pt x="709" y="937"/>
                  </a:cubicBezTo>
                  <a:cubicBezTo>
                    <a:pt x="929" y="937"/>
                    <a:pt x="1180" y="996"/>
                    <a:pt x="1315" y="996"/>
                  </a:cubicBezTo>
                  <a:cubicBezTo>
                    <a:pt x="1369" y="996"/>
                    <a:pt x="1405" y="987"/>
                    <a:pt x="1412" y="959"/>
                  </a:cubicBezTo>
                  <a:cubicBezTo>
                    <a:pt x="1536" y="726"/>
                    <a:pt x="1056" y="556"/>
                    <a:pt x="792" y="493"/>
                  </a:cubicBezTo>
                  <a:cubicBezTo>
                    <a:pt x="1024" y="431"/>
                    <a:pt x="1490" y="354"/>
                    <a:pt x="1490" y="121"/>
                  </a:cubicBezTo>
                  <a:cubicBezTo>
                    <a:pt x="1490" y="35"/>
                    <a:pt x="1416" y="1"/>
                    <a:pt x="1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2380300" y="2714725"/>
              <a:ext cx="61950" cy="177500"/>
            </a:xfrm>
            <a:custGeom>
              <a:rect b="b" l="l" r="r" t="t"/>
              <a:pathLst>
                <a:path extrusionOk="0" h="7100" w="2478">
                  <a:moveTo>
                    <a:pt x="30" y="1"/>
                  </a:moveTo>
                  <a:cubicBezTo>
                    <a:pt x="15" y="1"/>
                    <a:pt x="0" y="30"/>
                    <a:pt x="12" y="42"/>
                  </a:cubicBezTo>
                  <a:cubicBezTo>
                    <a:pt x="710" y="895"/>
                    <a:pt x="1020" y="2058"/>
                    <a:pt x="1082" y="3144"/>
                  </a:cubicBezTo>
                  <a:cubicBezTo>
                    <a:pt x="1098" y="3811"/>
                    <a:pt x="1051" y="4462"/>
                    <a:pt x="958" y="5129"/>
                  </a:cubicBezTo>
                  <a:cubicBezTo>
                    <a:pt x="865" y="5765"/>
                    <a:pt x="694" y="6401"/>
                    <a:pt x="586" y="7037"/>
                  </a:cubicBezTo>
                  <a:cubicBezTo>
                    <a:pt x="586" y="7068"/>
                    <a:pt x="617" y="7099"/>
                    <a:pt x="632" y="7099"/>
                  </a:cubicBezTo>
                  <a:cubicBezTo>
                    <a:pt x="648" y="7099"/>
                    <a:pt x="694" y="7084"/>
                    <a:pt x="694" y="7068"/>
                  </a:cubicBezTo>
                  <a:cubicBezTo>
                    <a:pt x="880" y="6386"/>
                    <a:pt x="1036" y="5688"/>
                    <a:pt x="1129" y="4974"/>
                  </a:cubicBezTo>
                  <a:cubicBezTo>
                    <a:pt x="1175" y="4773"/>
                    <a:pt x="1191" y="4556"/>
                    <a:pt x="1253" y="4369"/>
                  </a:cubicBezTo>
                  <a:cubicBezTo>
                    <a:pt x="1982" y="3687"/>
                    <a:pt x="2338" y="3036"/>
                    <a:pt x="2478" y="1748"/>
                  </a:cubicBezTo>
                  <a:cubicBezTo>
                    <a:pt x="2478" y="1707"/>
                    <a:pt x="2464" y="1686"/>
                    <a:pt x="2446" y="1686"/>
                  </a:cubicBezTo>
                  <a:cubicBezTo>
                    <a:pt x="2437" y="1686"/>
                    <a:pt x="2426" y="1691"/>
                    <a:pt x="2416" y="1702"/>
                  </a:cubicBezTo>
                  <a:cubicBezTo>
                    <a:pt x="1656" y="2415"/>
                    <a:pt x="1439" y="3206"/>
                    <a:pt x="1253" y="3889"/>
                  </a:cubicBezTo>
                  <a:cubicBezTo>
                    <a:pt x="1253" y="3687"/>
                    <a:pt x="1470" y="1655"/>
                    <a:pt x="43" y="11"/>
                  </a:cubicBezTo>
                  <a:cubicBezTo>
                    <a:pt x="39" y="4"/>
                    <a:pt x="35" y="1"/>
                    <a:pt x="30"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2348800" y="2676175"/>
              <a:ext cx="48100" cy="52725"/>
            </a:xfrm>
            <a:custGeom>
              <a:rect b="b" l="l" r="r" t="t"/>
              <a:pathLst>
                <a:path extrusionOk="0" h="2109" w="1924">
                  <a:moveTo>
                    <a:pt x="930" y="0"/>
                  </a:moveTo>
                  <a:cubicBezTo>
                    <a:pt x="920" y="0"/>
                    <a:pt x="910" y="1"/>
                    <a:pt x="900" y="2"/>
                  </a:cubicBezTo>
                  <a:cubicBezTo>
                    <a:pt x="589" y="33"/>
                    <a:pt x="900" y="545"/>
                    <a:pt x="993" y="716"/>
                  </a:cubicBezTo>
                  <a:cubicBezTo>
                    <a:pt x="854" y="656"/>
                    <a:pt x="675" y="611"/>
                    <a:pt x="509" y="611"/>
                  </a:cubicBezTo>
                  <a:cubicBezTo>
                    <a:pt x="286" y="611"/>
                    <a:pt x="85" y="693"/>
                    <a:pt x="31" y="933"/>
                  </a:cubicBezTo>
                  <a:lnTo>
                    <a:pt x="31" y="948"/>
                  </a:lnTo>
                  <a:cubicBezTo>
                    <a:pt x="0" y="1057"/>
                    <a:pt x="78" y="1165"/>
                    <a:pt x="202" y="1181"/>
                  </a:cubicBezTo>
                  <a:cubicBezTo>
                    <a:pt x="278" y="1203"/>
                    <a:pt x="353" y="1209"/>
                    <a:pt x="428" y="1209"/>
                  </a:cubicBezTo>
                  <a:cubicBezTo>
                    <a:pt x="543" y="1209"/>
                    <a:pt x="656" y="1194"/>
                    <a:pt x="766" y="1194"/>
                  </a:cubicBezTo>
                  <a:cubicBezTo>
                    <a:pt x="790" y="1194"/>
                    <a:pt x="814" y="1195"/>
                    <a:pt x="838" y="1197"/>
                  </a:cubicBezTo>
                  <a:cubicBezTo>
                    <a:pt x="512" y="1274"/>
                    <a:pt x="78" y="1476"/>
                    <a:pt x="140" y="1832"/>
                  </a:cubicBezTo>
                  <a:lnTo>
                    <a:pt x="140" y="1863"/>
                  </a:lnTo>
                  <a:cubicBezTo>
                    <a:pt x="168" y="1961"/>
                    <a:pt x="258" y="2021"/>
                    <a:pt x="366" y="2021"/>
                  </a:cubicBezTo>
                  <a:cubicBezTo>
                    <a:pt x="378" y="2021"/>
                    <a:pt x="391" y="2020"/>
                    <a:pt x="403" y="2019"/>
                  </a:cubicBezTo>
                  <a:cubicBezTo>
                    <a:pt x="612" y="1992"/>
                    <a:pt x="887" y="1758"/>
                    <a:pt x="1126" y="1758"/>
                  </a:cubicBezTo>
                  <a:cubicBezTo>
                    <a:pt x="1171" y="1758"/>
                    <a:pt x="1215" y="1766"/>
                    <a:pt x="1256" y="1786"/>
                  </a:cubicBezTo>
                  <a:cubicBezTo>
                    <a:pt x="1363" y="1892"/>
                    <a:pt x="1491" y="2108"/>
                    <a:pt x="1611" y="2108"/>
                  </a:cubicBezTo>
                  <a:cubicBezTo>
                    <a:pt x="1666" y="2108"/>
                    <a:pt x="1720" y="2063"/>
                    <a:pt x="1768" y="1941"/>
                  </a:cubicBezTo>
                  <a:cubicBezTo>
                    <a:pt x="1923" y="1631"/>
                    <a:pt x="1768" y="1181"/>
                    <a:pt x="1613" y="855"/>
                  </a:cubicBezTo>
                  <a:cubicBezTo>
                    <a:pt x="1523" y="645"/>
                    <a:pt x="1230"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2348800" y="2676175"/>
              <a:ext cx="48100" cy="52725"/>
            </a:xfrm>
            <a:custGeom>
              <a:rect b="b" l="l" r="r" t="t"/>
              <a:pathLst>
                <a:path extrusionOk="0" h="2109" w="1924">
                  <a:moveTo>
                    <a:pt x="930" y="0"/>
                  </a:moveTo>
                  <a:cubicBezTo>
                    <a:pt x="920" y="0"/>
                    <a:pt x="910" y="1"/>
                    <a:pt x="900" y="2"/>
                  </a:cubicBezTo>
                  <a:cubicBezTo>
                    <a:pt x="589" y="33"/>
                    <a:pt x="900" y="545"/>
                    <a:pt x="993" y="716"/>
                  </a:cubicBezTo>
                  <a:cubicBezTo>
                    <a:pt x="854" y="656"/>
                    <a:pt x="675" y="611"/>
                    <a:pt x="509" y="611"/>
                  </a:cubicBezTo>
                  <a:cubicBezTo>
                    <a:pt x="286" y="611"/>
                    <a:pt x="85" y="693"/>
                    <a:pt x="31" y="933"/>
                  </a:cubicBezTo>
                  <a:lnTo>
                    <a:pt x="31" y="948"/>
                  </a:lnTo>
                  <a:cubicBezTo>
                    <a:pt x="0" y="1057"/>
                    <a:pt x="78" y="1165"/>
                    <a:pt x="202" y="1181"/>
                  </a:cubicBezTo>
                  <a:cubicBezTo>
                    <a:pt x="278" y="1203"/>
                    <a:pt x="353" y="1209"/>
                    <a:pt x="428" y="1209"/>
                  </a:cubicBezTo>
                  <a:cubicBezTo>
                    <a:pt x="543" y="1209"/>
                    <a:pt x="656" y="1194"/>
                    <a:pt x="766" y="1194"/>
                  </a:cubicBezTo>
                  <a:cubicBezTo>
                    <a:pt x="790" y="1194"/>
                    <a:pt x="814" y="1195"/>
                    <a:pt x="838" y="1197"/>
                  </a:cubicBezTo>
                  <a:cubicBezTo>
                    <a:pt x="512" y="1274"/>
                    <a:pt x="78" y="1476"/>
                    <a:pt x="140" y="1832"/>
                  </a:cubicBezTo>
                  <a:lnTo>
                    <a:pt x="140" y="1863"/>
                  </a:lnTo>
                  <a:cubicBezTo>
                    <a:pt x="168" y="1961"/>
                    <a:pt x="258" y="2021"/>
                    <a:pt x="366" y="2021"/>
                  </a:cubicBezTo>
                  <a:cubicBezTo>
                    <a:pt x="378" y="2021"/>
                    <a:pt x="391" y="2020"/>
                    <a:pt x="403" y="2019"/>
                  </a:cubicBezTo>
                  <a:cubicBezTo>
                    <a:pt x="612" y="1992"/>
                    <a:pt x="887" y="1758"/>
                    <a:pt x="1126" y="1758"/>
                  </a:cubicBezTo>
                  <a:cubicBezTo>
                    <a:pt x="1171" y="1758"/>
                    <a:pt x="1215" y="1766"/>
                    <a:pt x="1256" y="1786"/>
                  </a:cubicBezTo>
                  <a:cubicBezTo>
                    <a:pt x="1363" y="1892"/>
                    <a:pt x="1491" y="2108"/>
                    <a:pt x="1611" y="2108"/>
                  </a:cubicBezTo>
                  <a:cubicBezTo>
                    <a:pt x="1666" y="2108"/>
                    <a:pt x="1720" y="2063"/>
                    <a:pt x="1768" y="1941"/>
                  </a:cubicBezTo>
                  <a:cubicBezTo>
                    <a:pt x="1923" y="1631"/>
                    <a:pt x="1768" y="1181"/>
                    <a:pt x="1613" y="855"/>
                  </a:cubicBezTo>
                  <a:cubicBezTo>
                    <a:pt x="1523" y="645"/>
                    <a:pt x="1230" y="0"/>
                    <a:pt x="930"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2356925" y="2685400"/>
              <a:ext cx="40750" cy="44100"/>
            </a:xfrm>
            <a:custGeom>
              <a:rect b="b" l="l" r="r" t="t"/>
              <a:pathLst>
                <a:path extrusionOk="0" h="1764" w="1630">
                  <a:moveTo>
                    <a:pt x="475" y="1"/>
                  </a:moveTo>
                  <a:cubicBezTo>
                    <a:pt x="425" y="1"/>
                    <a:pt x="385" y="21"/>
                    <a:pt x="358" y="68"/>
                  </a:cubicBezTo>
                  <a:cubicBezTo>
                    <a:pt x="233" y="300"/>
                    <a:pt x="652" y="641"/>
                    <a:pt x="869" y="828"/>
                  </a:cubicBezTo>
                  <a:cubicBezTo>
                    <a:pt x="737" y="786"/>
                    <a:pt x="553" y="750"/>
                    <a:pt x="387" y="750"/>
                  </a:cubicBezTo>
                  <a:cubicBezTo>
                    <a:pt x="184" y="750"/>
                    <a:pt x="9" y="804"/>
                    <a:pt x="1" y="967"/>
                  </a:cubicBezTo>
                  <a:cubicBezTo>
                    <a:pt x="1" y="1122"/>
                    <a:pt x="714" y="1200"/>
                    <a:pt x="962" y="1510"/>
                  </a:cubicBezTo>
                  <a:cubicBezTo>
                    <a:pt x="1005" y="1538"/>
                    <a:pt x="1166" y="1764"/>
                    <a:pt x="1312" y="1764"/>
                  </a:cubicBezTo>
                  <a:cubicBezTo>
                    <a:pt x="1325" y="1764"/>
                    <a:pt x="1338" y="1762"/>
                    <a:pt x="1350" y="1758"/>
                  </a:cubicBezTo>
                  <a:cubicBezTo>
                    <a:pt x="1443" y="1727"/>
                    <a:pt x="1629" y="1386"/>
                    <a:pt x="1335" y="828"/>
                  </a:cubicBezTo>
                  <a:cubicBezTo>
                    <a:pt x="1143" y="456"/>
                    <a:pt x="708" y="1"/>
                    <a:pt x="4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2352275" y="2848775"/>
              <a:ext cx="95425" cy="119425"/>
            </a:xfrm>
            <a:custGeom>
              <a:rect b="b" l="l" r="r" t="t"/>
              <a:pathLst>
                <a:path extrusionOk="0" h="4777" w="3817">
                  <a:moveTo>
                    <a:pt x="807" y="0"/>
                  </a:moveTo>
                  <a:cubicBezTo>
                    <a:pt x="807" y="0"/>
                    <a:pt x="78" y="4358"/>
                    <a:pt x="1" y="4777"/>
                  </a:cubicBezTo>
                  <a:lnTo>
                    <a:pt x="3816" y="4777"/>
                  </a:lnTo>
                  <a:lnTo>
                    <a:pt x="3211"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1930425" y="2079500"/>
              <a:ext cx="554475" cy="554475"/>
            </a:xfrm>
            <a:custGeom>
              <a:rect b="b" l="l" r="r" t="t"/>
              <a:pathLst>
                <a:path extrusionOk="0" h="22179" w="22179">
                  <a:moveTo>
                    <a:pt x="0" y="0"/>
                  </a:moveTo>
                  <a:lnTo>
                    <a:pt x="0" y="22179"/>
                  </a:lnTo>
                  <a:lnTo>
                    <a:pt x="6142" y="22179"/>
                  </a:lnTo>
                  <a:lnTo>
                    <a:pt x="6142" y="20953"/>
                  </a:lnTo>
                  <a:cubicBezTo>
                    <a:pt x="6142" y="20488"/>
                    <a:pt x="6530" y="20100"/>
                    <a:pt x="7011" y="20085"/>
                  </a:cubicBezTo>
                  <a:cubicBezTo>
                    <a:pt x="7030" y="20084"/>
                    <a:pt x="7049" y="20083"/>
                    <a:pt x="7068" y="20083"/>
                  </a:cubicBezTo>
                  <a:cubicBezTo>
                    <a:pt x="7552" y="20083"/>
                    <a:pt x="7926" y="20461"/>
                    <a:pt x="7941" y="20953"/>
                  </a:cubicBezTo>
                  <a:lnTo>
                    <a:pt x="7941" y="22179"/>
                  </a:lnTo>
                  <a:lnTo>
                    <a:pt x="22148" y="22179"/>
                  </a:lnTo>
                  <a:lnTo>
                    <a:pt x="22148" y="9445"/>
                  </a:lnTo>
                  <a:lnTo>
                    <a:pt x="20783" y="9445"/>
                  </a:lnTo>
                  <a:cubicBezTo>
                    <a:pt x="20271" y="9414"/>
                    <a:pt x="19884" y="9011"/>
                    <a:pt x="19884" y="8530"/>
                  </a:cubicBezTo>
                  <a:cubicBezTo>
                    <a:pt x="19884" y="8049"/>
                    <a:pt x="20271" y="7631"/>
                    <a:pt x="20799" y="7615"/>
                  </a:cubicBezTo>
                  <a:lnTo>
                    <a:pt x="22179" y="7615"/>
                  </a:lnTo>
                  <a:lnTo>
                    <a:pt x="2217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2337925" y="2458300"/>
              <a:ext cx="84175" cy="58200"/>
            </a:xfrm>
            <a:custGeom>
              <a:rect b="b" l="l" r="r" t="t"/>
              <a:pathLst>
                <a:path extrusionOk="0" h="2328" w="3367">
                  <a:moveTo>
                    <a:pt x="528" y="1"/>
                  </a:moveTo>
                  <a:lnTo>
                    <a:pt x="528" y="140"/>
                  </a:lnTo>
                  <a:lnTo>
                    <a:pt x="1" y="140"/>
                  </a:lnTo>
                  <a:lnTo>
                    <a:pt x="1" y="389"/>
                  </a:lnTo>
                  <a:lnTo>
                    <a:pt x="528" y="389"/>
                  </a:lnTo>
                  <a:lnTo>
                    <a:pt x="528" y="590"/>
                  </a:lnTo>
                  <a:lnTo>
                    <a:pt x="1" y="590"/>
                  </a:lnTo>
                  <a:lnTo>
                    <a:pt x="1" y="838"/>
                  </a:lnTo>
                  <a:lnTo>
                    <a:pt x="528" y="838"/>
                  </a:lnTo>
                  <a:lnTo>
                    <a:pt x="528" y="1056"/>
                  </a:lnTo>
                  <a:lnTo>
                    <a:pt x="1" y="1056"/>
                  </a:lnTo>
                  <a:lnTo>
                    <a:pt x="1" y="1304"/>
                  </a:lnTo>
                  <a:lnTo>
                    <a:pt x="528" y="1304"/>
                  </a:lnTo>
                  <a:lnTo>
                    <a:pt x="528" y="1505"/>
                  </a:lnTo>
                  <a:lnTo>
                    <a:pt x="1" y="1505"/>
                  </a:lnTo>
                  <a:lnTo>
                    <a:pt x="1" y="1753"/>
                  </a:lnTo>
                  <a:lnTo>
                    <a:pt x="528" y="1753"/>
                  </a:lnTo>
                  <a:lnTo>
                    <a:pt x="528" y="1940"/>
                  </a:lnTo>
                  <a:lnTo>
                    <a:pt x="1" y="1940"/>
                  </a:lnTo>
                  <a:lnTo>
                    <a:pt x="1" y="2203"/>
                  </a:lnTo>
                  <a:lnTo>
                    <a:pt x="528" y="2203"/>
                  </a:lnTo>
                  <a:lnTo>
                    <a:pt x="528" y="2327"/>
                  </a:lnTo>
                  <a:lnTo>
                    <a:pt x="2855" y="2327"/>
                  </a:lnTo>
                  <a:lnTo>
                    <a:pt x="2855" y="2203"/>
                  </a:lnTo>
                  <a:lnTo>
                    <a:pt x="3366" y="2203"/>
                  </a:lnTo>
                  <a:lnTo>
                    <a:pt x="3366" y="1940"/>
                  </a:lnTo>
                  <a:lnTo>
                    <a:pt x="2855" y="1940"/>
                  </a:lnTo>
                  <a:lnTo>
                    <a:pt x="2855" y="1753"/>
                  </a:lnTo>
                  <a:lnTo>
                    <a:pt x="3366" y="1753"/>
                  </a:lnTo>
                  <a:lnTo>
                    <a:pt x="3366" y="1505"/>
                  </a:lnTo>
                  <a:lnTo>
                    <a:pt x="2855" y="1505"/>
                  </a:lnTo>
                  <a:lnTo>
                    <a:pt x="2855" y="1304"/>
                  </a:lnTo>
                  <a:lnTo>
                    <a:pt x="3366" y="1304"/>
                  </a:lnTo>
                  <a:lnTo>
                    <a:pt x="3366" y="1056"/>
                  </a:lnTo>
                  <a:lnTo>
                    <a:pt x="2855" y="1056"/>
                  </a:lnTo>
                  <a:lnTo>
                    <a:pt x="2855" y="838"/>
                  </a:lnTo>
                  <a:lnTo>
                    <a:pt x="3366" y="838"/>
                  </a:lnTo>
                  <a:lnTo>
                    <a:pt x="3366" y="590"/>
                  </a:lnTo>
                  <a:lnTo>
                    <a:pt x="2855" y="590"/>
                  </a:lnTo>
                  <a:lnTo>
                    <a:pt x="2855" y="389"/>
                  </a:lnTo>
                  <a:lnTo>
                    <a:pt x="3366" y="389"/>
                  </a:lnTo>
                  <a:lnTo>
                    <a:pt x="3366" y="140"/>
                  </a:lnTo>
                  <a:lnTo>
                    <a:pt x="2855" y="140"/>
                  </a:lnTo>
                  <a:lnTo>
                    <a:pt x="2855"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2337925" y="2383475"/>
              <a:ext cx="84175" cy="58575"/>
            </a:xfrm>
            <a:custGeom>
              <a:rect b="b" l="l" r="r" t="t"/>
              <a:pathLst>
                <a:path extrusionOk="0" h="2343" w="3367">
                  <a:moveTo>
                    <a:pt x="528" y="1"/>
                  </a:moveTo>
                  <a:lnTo>
                    <a:pt x="528" y="125"/>
                  </a:lnTo>
                  <a:lnTo>
                    <a:pt x="1" y="125"/>
                  </a:lnTo>
                  <a:lnTo>
                    <a:pt x="1" y="388"/>
                  </a:lnTo>
                  <a:lnTo>
                    <a:pt x="528" y="388"/>
                  </a:lnTo>
                  <a:lnTo>
                    <a:pt x="528" y="590"/>
                  </a:lnTo>
                  <a:lnTo>
                    <a:pt x="1" y="590"/>
                  </a:lnTo>
                  <a:lnTo>
                    <a:pt x="1" y="854"/>
                  </a:lnTo>
                  <a:lnTo>
                    <a:pt x="528" y="854"/>
                  </a:lnTo>
                  <a:lnTo>
                    <a:pt x="528" y="1040"/>
                  </a:lnTo>
                  <a:lnTo>
                    <a:pt x="1" y="1040"/>
                  </a:lnTo>
                  <a:lnTo>
                    <a:pt x="1" y="1288"/>
                  </a:lnTo>
                  <a:lnTo>
                    <a:pt x="528" y="1288"/>
                  </a:lnTo>
                  <a:lnTo>
                    <a:pt x="528" y="1489"/>
                  </a:lnTo>
                  <a:lnTo>
                    <a:pt x="1" y="1489"/>
                  </a:lnTo>
                  <a:lnTo>
                    <a:pt x="1" y="1738"/>
                  </a:lnTo>
                  <a:lnTo>
                    <a:pt x="528" y="1738"/>
                  </a:lnTo>
                  <a:lnTo>
                    <a:pt x="528" y="1939"/>
                  </a:lnTo>
                  <a:lnTo>
                    <a:pt x="1" y="1939"/>
                  </a:lnTo>
                  <a:lnTo>
                    <a:pt x="1" y="2187"/>
                  </a:lnTo>
                  <a:lnTo>
                    <a:pt x="528" y="2187"/>
                  </a:lnTo>
                  <a:lnTo>
                    <a:pt x="528" y="2342"/>
                  </a:lnTo>
                  <a:lnTo>
                    <a:pt x="2855" y="2342"/>
                  </a:lnTo>
                  <a:lnTo>
                    <a:pt x="2855" y="2187"/>
                  </a:lnTo>
                  <a:lnTo>
                    <a:pt x="3366" y="2187"/>
                  </a:lnTo>
                  <a:lnTo>
                    <a:pt x="3366" y="1939"/>
                  </a:lnTo>
                  <a:lnTo>
                    <a:pt x="2855" y="1939"/>
                  </a:lnTo>
                  <a:lnTo>
                    <a:pt x="2855" y="1738"/>
                  </a:lnTo>
                  <a:lnTo>
                    <a:pt x="3366" y="1738"/>
                  </a:lnTo>
                  <a:lnTo>
                    <a:pt x="3366" y="1489"/>
                  </a:lnTo>
                  <a:lnTo>
                    <a:pt x="2855" y="1489"/>
                  </a:lnTo>
                  <a:lnTo>
                    <a:pt x="2855" y="1288"/>
                  </a:lnTo>
                  <a:lnTo>
                    <a:pt x="3366" y="1288"/>
                  </a:lnTo>
                  <a:lnTo>
                    <a:pt x="3366" y="1040"/>
                  </a:lnTo>
                  <a:lnTo>
                    <a:pt x="2855" y="1040"/>
                  </a:lnTo>
                  <a:lnTo>
                    <a:pt x="2855" y="854"/>
                  </a:lnTo>
                  <a:lnTo>
                    <a:pt x="3366" y="854"/>
                  </a:lnTo>
                  <a:lnTo>
                    <a:pt x="3366" y="590"/>
                  </a:lnTo>
                  <a:lnTo>
                    <a:pt x="2855" y="590"/>
                  </a:lnTo>
                  <a:lnTo>
                    <a:pt x="2855" y="388"/>
                  </a:lnTo>
                  <a:lnTo>
                    <a:pt x="3366" y="388"/>
                  </a:lnTo>
                  <a:lnTo>
                    <a:pt x="3366" y="125"/>
                  </a:lnTo>
                  <a:lnTo>
                    <a:pt x="2855" y="125"/>
                  </a:lnTo>
                  <a:lnTo>
                    <a:pt x="2855"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8"/>
            <p:cNvSpPr/>
            <p:nvPr/>
          </p:nvSpPr>
          <p:spPr>
            <a:xfrm>
              <a:off x="2010675" y="2455600"/>
              <a:ext cx="78350" cy="105100"/>
            </a:xfrm>
            <a:custGeom>
              <a:rect b="b" l="l" r="r" t="t"/>
              <a:pathLst>
                <a:path extrusionOk="0" h="4204" w="3134">
                  <a:moveTo>
                    <a:pt x="513" y="0"/>
                  </a:moveTo>
                  <a:lnTo>
                    <a:pt x="513" y="186"/>
                  </a:lnTo>
                  <a:lnTo>
                    <a:pt x="1" y="186"/>
                  </a:lnTo>
                  <a:lnTo>
                    <a:pt x="1" y="435"/>
                  </a:lnTo>
                  <a:lnTo>
                    <a:pt x="513" y="435"/>
                  </a:lnTo>
                  <a:lnTo>
                    <a:pt x="513" y="636"/>
                  </a:lnTo>
                  <a:lnTo>
                    <a:pt x="1" y="636"/>
                  </a:lnTo>
                  <a:lnTo>
                    <a:pt x="1" y="884"/>
                  </a:lnTo>
                  <a:lnTo>
                    <a:pt x="513" y="884"/>
                  </a:lnTo>
                  <a:lnTo>
                    <a:pt x="513" y="1086"/>
                  </a:lnTo>
                  <a:lnTo>
                    <a:pt x="1" y="1086"/>
                  </a:lnTo>
                  <a:lnTo>
                    <a:pt x="1" y="1334"/>
                  </a:lnTo>
                  <a:lnTo>
                    <a:pt x="513" y="1334"/>
                  </a:lnTo>
                  <a:lnTo>
                    <a:pt x="513" y="1536"/>
                  </a:lnTo>
                  <a:lnTo>
                    <a:pt x="1" y="1536"/>
                  </a:lnTo>
                  <a:lnTo>
                    <a:pt x="1" y="1784"/>
                  </a:lnTo>
                  <a:lnTo>
                    <a:pt x="513" y="1784"/>
                  </a:lnTo>
                  <a:lnTo>
                    <a:pt x="513" y="1970"/>
                  </a:lnTo>
                  <a:lnTo>
                    <a:pt x="1" y="1970"/>
                  </a:lnTo>
                  <a:lnTo>
                    <a:pt x="1" y="2234"/>
                  </a:lnTo>
                  <a:lnTo>
                    <a:pt x="513" y="2234"/>
                  </a:lnTo>
                  <a:lnTo>
                    <a:pt x="513" y="2420"/>
                  </a:lnTo>
                  <a:lnTo>
                    <a:pt x="1" y="2420"/>
                  </a:lnTo>
                  <a:lnTo>
                    <a:pt x="1" y="2699"/>
                  </a:lnTo>
                  <a:lnTo>
                    <a:pt x="513" y="2699"/>
                  </a:lnTo>
                  <a:lnTo>
                    <a:pt x="513" y="2885"/>
                  </a:lnTo>
                  <a:lnTo>
                    <a:pt x="1" y="2885"/>
                  </a:lnTo>
                  <a:lnTo>
                    <a:pt x="1" y="3133"/>
                  </a:lnTo>
                  <a:lnTo>
                    <a:pt x="513" y="3133"/>
                  </a:lnTo>
                  <a:lnTo>
                    <a:pt x="513" y="3335"/>
                  </a:lnTo>
                  <a:lnTo>
                    <a:pt x="1" y="3335"/>
                  </a:lnTo>
                  <a:lnTo>
                    <a:pt x="1" y="3583"/>
                  </a:lnTo>
                  <a:lnTo>
                    <a:pt x="513" y="3583"/>
                  </a:lnTo>
                  <a:lnTo>
                    <a:pt x="513" y="3785"/>
                  </a:lnTo>
                  <a:lnTo>
                    <a:pt x="1" y="3785"/>
                  </a:lnTo>
                  <a:lnTo>
                    <a:pt x="1" y="4017"/>
                  </a:lnTo>
                  <a:lnTo>
                    <a:pt x="513" y="4017"/>
                  </a:lnTo>
                  <a:lnTo>
                    <a:pt x="513" y="4203"/>
                  </a:lnTo>
                  <a:lnTo>
                    <a:pt x="2622" y="4203"/>
                  </a:lnTo>
                  <a:lnTo>
                    <a:pt x="2622" y="4017"/>
                  </a:lnTo>
                  <a:lnTo>
                    <a:pt x="3118" y="4017"/>
                  </a:lnTo>
                  <a:lnTo>
                    <a:pt x="3118" y="3754"/>
                  </a:lnTo>
                  <a:lnTo>
                    <a:pt x="2622" y="3754"/>
                  </a:lnTo>
                  <a:lnTo>
                    <a:pt x="2622" y="3568"/>
                  </a:lnTo>
                  <a:lnTo>
                    <a:pt x="3118" y="3568"/>
                  </a:lnTo>
                  <a:lnTo>
                    <a:pt x="3118" y="3319"/>
                  </a:lnTo>
                  <a:lnTo>
                    <a:pt x="2622" y="3319"/>
                  </a:lnTo>
                  <a:lnTo>
                    <a:pt x="2622" y="3118"/>
                  </a:lnTo>
                  <a:lnTo>
                    <a:pt x="3118" y="3118"/>
                  </a:lnTo>
                  <a:lnTo>
                    <a:pt x="3118" y="2870"/>
                  </a:lnTo>
                  <a:lnTo>
                    <a:pt x="2622" y="2870"/>
                  </a:lnTo>
                  <a:lnTo>
                    <a:pt x="2622" y="2668"/>
                  </a:lnTo>
                  <a:lnTo>
                    <a:pt x="3118" y="2668"/>
                  </a:lnTo>
                  <a:lnTo>
                    <a:pt x="3118" y="2420"/>
                  </a:lnTo>
                  <a:lnTo>
                    <a:pt x="2622" y="2420"/>
                  </a:lnTo>
                  <a:lnTo>
                    <a:pt x="2622" y="2234"/>
                  </a:lnTo>
                  <a:lnTo>
                    <a:pt x="3118" y="2234"/>
                  </a:lnTo>
                  <a:lnTo>
                    <a:pt x="3118" y="1970"/>
                  </a:lnTo>
                  <a:lnTo>
                    <a:pt x="2622" y="1970"/>
                  </a:lnTo>
                  <a:lnTo>
                    <a:pt x="2622" y="1784"/>
                  </a:lnTo>
                  <a:lnTo>
                    <a:pt x="3118" y="1784"/>
                  </a:lnTo>
                  <a:lnTo>
                    <a:pt x="3118" y="1536"/>
                  </a:lnTo>
                  <a:lnTo>
                    <a:pt x="2622" y="1536"/>
                  </a:lnTo>
                  <a:lnTo>
                    <a:pt x="2622" y="1334"/>
                  </a:lnTo>
                  <a:lnTo>
                    <a:pt x="3118" y="1334"/>
                  </a:lnTo>
                  <a:lnTo>
                    <a:pt x="3118" y="1086"/>
                  </a:lnTo>
                  <a:lnTo>
                    <a:pt x="2622" y="1086"/>
                  </a:lnTo>
                  <a:lnTo>
                    <a:pt x="2622" y="884"/>
                  </a:lnTo>
                  <a:lnTo>
                    <a:pt x="3118" y="884"/>
                  </a:lnTo>
                  <a:lnTo>
                    <a:pt x="3118" y="636"/>
                  </a:lnTo>
                  <a:lnTo>
                    <a:pt x="2622" y="636"/>
                  </a:lnTo>
                  <a:lnTo>
                    <a:pt x="2622" y="450"/>
                  </a:lnTo>
                  <a:lnTo>
                    <a:pt x="2622" y="435"/>
                  </a:lnTo>
                  <a:lnTo>
                    <a:pt x="3134" y="435"/>
                  </a:lnTo>
                  <a:lnTo>
                    <a:pt x="3134" y="186"/>
                  </a:lnTo>
                  <a:lnTo>
                    <a:pt x="2637" y="186"/>
                  </a:lnTo>
                  <a:lnTo>
                    <a:pt x="2637" y="0"/>
                  </a:lnTo>
                  <a:lnTo>
                    <a:pt x="1862" y="0"/>
                  </a:lnTo>
                  <a:cubicBezTo>
                    <a:pt x="1862" y="155"/>
                    <a:pt x="1722" y="279"/>
                    <a:pt x="1567" y="279"/>
                  </a:cubicBezTo>
                  <a:cubicBezTo>
                    <a:pt x="1412" y="279"/>
                    <a:pt x="1288" y="155"/>
                    <a:pt x="1288"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2337925" y="2163250"/>
              <a:ext cx="84175" cy="58175"/>
            </a:xfrm>
            <a:custGeom>
              <a:rect b="b" l="l" r="r" t="t"/>
              <a:pathLst>
                <a:path extrusionOk="0" h="2327" w="3367">
                  <a:moveTo>
                    <a:pt x="528" y="0"/>
                  </a:moveTo>
                  <a:lnTo>
                    <a:pt x="528" y="140"/>
                  </a:lnTo>
                  <a:lnTo>
                    <a:pt x="1" y="140"/>
                  </a:lnTo>
                  <a:lnTo>
                    <a:pt x="1" y="388"/>
                  </a:lnTo>
                  <a:lnTo>
                    <a:pt x="528" y="388"/>
                  </a:lnTo>
                  <a:lnTo>
                    <a:pt x="528" y="589"/>
                  </a:lnTo>
                  <a:lnTo>
                    <a:pt x="1" y="589"/>
                  </a:lnTo>
                  <a:lnTo>
                    <a:pt x="1" y="838"/>
                  </a:lnTo>
                  <a:lnTo>
                    <a:pt x="528" y="838"/>
                  </a:lnTo>
                  <a:lnTo>
                    <a:pt x="528" y="1055"/>
                  </a:lnTo>
                  <a:lnTo>
                    <a:pt x="1" y="1055"/>
                  </a:lnTo>
                  <a:lnTo>
                    <a:pt x="1" y="1303"/>
                  </a:lnTo>
                  <a:lnTo>
                    <a:pt x="528" y="1303"/>
                  </a:lnTo>
                  <a:lnTo>
                    <a:pt x="528" y="1489"/>
                  </a:lnTo>
                  <a:lnTo>
                    <a:pt x="1" y="1489"/>
                  </a:lnTo>
                  <a:lnTo>
                    <a:pt x="1" y="1753"/>
                  </a:lnTo>
                  <a:lnTo>
                    <a:pt x="528" y="1753"/>
                  </a:lnTo>
                  <a:lnTo>
                    <a:pt x="528" y="1939"/>
                  </a:lnTo>
                  <a:lnTo>
                    <a:pt x="1" y="1939"/>
                  </a:lnTo>
                  <a:lnTo>
                    <a:pt x="1" y="2187"/>
                  </a:lnTo>
                  <a:lnTo>
                    <a:pt x="528" y="2187"/>
                  </a:lnTo>
                  <a:lnTo>
                    <a:pt x="528" y="2327"/>
                  </a:lnTo>
                  <a:lnTo>
                    <a:pt x="2855" y="2327"/>
                  </a:lnTo>
                  <a:lnTo>
                    <a:pt x="2855" y="2187"/>
                  </a:lnTo>
                  <a:lnTo>
                    <a:pt x="3366" y="2187"/>
                  </a:lnTo>
                  <a:lnTo>
                    <a:pt x="3366" y="1939"/>
                  </a:lnTo>
                  <a:lnTo>
                    <a:pt x="2855" y="1939"/>
                  </a:lnTo>
                  <a:lnTo>
                    <a:pt x="2855" y="1753"/>
                  </a:lnTo>
                  <a:lnTo>
                    <a:pt x="3366" y="1753"/>
                  </a:lnTo>
                  <a:lnTo>
                    <a:pt x="3366" y="1489"/>
                  </a:lnTo>
                  <a:lnTo>
                    <a:pt x="2855" y="1489"/>
                  </a:lnTo>
                  <a:lnTo>
                    <a:pt x="2855" y="1303"/>
                  </a:lnTo>
                  <a:lnTo>
                    <a:pt x="3366" y="1303"/>
                  </a:lnTo>
                  <a:lnTo>
                    <a:pt x="3366" y="1055"/>
                  </a:lnTo>
                  <a:lnTo>
                    <a:pt x="2855" y="1055"/>
                  </a:lnTo>
                  <a:lnTo>
                    <a:pt x="2855" y="838"/>
                  </a:lnTo>
                  <a:lnTo>
                    <a:pt x="3366" y="838"/>
                  </a:lnTo>
                  <a:lnTo>
                    <a:pt x="3366" y="589"/>
                  </a:lnTo>
                  <a:lnTo>
                    <a:pt x="2855" y="589"/>
                  </a:lnTo>
                  <a:lnTo>
                    <a:pt x="2855" y="388"/>
                  </a:lnTo>
                  <a:lnTo>
                    <a:pt x="3366" y="388"/>
                  </a:lnTo>
                  <a:lnTo>
                    <a:pt x="3366" y="140"/>
                  </a:lnTo>
                  <a:lnTo>
                    <a:pt x="2855" y="140"/>
                  </a:lnTo>
                  <a:lnTo>
                    <a:pt x="2855"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2037425" y="2165575"/>
              <a:ext cx="208250" cy="208625"/>
            </a:xfrm>
            <a:custGeom>
              <a:rect b="b" l="l" r="r" t="t"/>
              <a:pathLst>
                <a:path extrusionOk="0" h="8345" w="8330">
                  <a:moveTo>
                    <a:pt x="652" y="0"/>
                  </a:moveTo>
                  <a:lnTo>
                    <a:pt x="652" y="527"/>
                  </a:lnTo>
                  <a:lnTo>
                    <a:pt x="497" y="527"/>
                  </a:lnTo>
                  <a:lnTo>
                    <a:pt x="497" y="683"/>
                  </a:lnTo>
                  <a:lnTo>
                    <a:pt x="1" y="683"/>
                  </a:lnTo>
                  <a:lnTo>
                    <a:pt x="1" y="931"/>
                  </a:lnTo>
                  <a:lnTo>
                    <a:pt x="497" y="931"/>
                  </a:lnTo>
                  <a:lnTo>
                    <a:pt x="497" y="1132"/>
                  </a:lnTo>
                  <a:lnTo>
                    <a:pt x="1" y="1132"/>
                  </a:lnTo>
                  <a:lnTo>
                    <a:pt x="1" y="1381"/>
                  </a:lnTo>
                  <a:lnTo>
                    <a:pt x="497" y="1381"/>
                  </a:lnTo>
                  <a:lnTo>
                    <a:pt x="497" y="1582"/>
                  </a:lnTo>
                  <a:lnTo>
                    <a:pt x="1" y="1582"/>
                  </a:lnTo>
                  <a:lnTo>
                    <a:pt x="1" y="1830"/>
                  </a:lnTo>
                  <a:lnTo>
                    <a:pt x="497" y="1830"/>
                  </a:lnTo>
                  <a:lnTo>
                    <a:pt x="497" y="2016"/>
                  </a:lnTo>
                  <a:lnTo>
                    <a:pt x="1" y="2016"/>
                  </a:lnTo>
                  <a:lnTo>
                    <a:pt x="1" y="2280"/>
                  </a:lnTo>
                  <a:lnTo>
                    <a:pt x="497" y="2280"/>
                  </a:lnTo>
                  <a:lnTo>
                    <a:pt x="497" y="2466"/>
                  </a:lnTo>
                  <a:lnTo>
                    <a:pt x="1" y="2466"/>
                  </a:lnTo>
                  <a:lnTo>
                    <a:pt x="1" y="2745"/>
                  </a:lnTo>
                  <a:lnTo>
                    <a:pt x="497" y="2745"/>
                  </a:lnTo>
                  <a:lnTo>
                    <a:pt x="497" y="2931"/>
                  </a:lnTo>
                  <a:lnTo>
                    <a:pt x="1" y="2931"/>
                  </a:lnTo>
                  <a:lnTo>
                    <a:pt x="1" y="3180"/>
                  </a:lnTo>
                  <a:lnTo>
                    <a:pt x="497" y="3180"/>
                  </a:lnTo>
                  <a:lnTo>
                    <a:pt x="497" y="3381"/>
                  </a:lnTo>
                  <a:lnTo>
                    <a:pt x="1" y="3381"/>
                  </a:lnTo>
                  <a:lnTo>
                    <a:pt x="1" y="3629"/>
                  </a:lnTo>
                  <a:lnTo>
                    <a:pt x="497" y="3629"/>
                  </a:lnTo>
                  <a:lnTo>
                    <a:pt x="497" y="3831"/>
                  </a:lnTo>
                  <a:lnTo>
                    <a:pt x="1" y="3831"/>
                  </a:lnTo>
                  <a:lnTo>
                    <a:pt x="1" y="4079"/>
                  </a:lnTo>
                  <a:lnTo>
                    <a:pt x="497" y="4079"/>
                  </a:lnTo>
                  <a:lnTo>
                    <a:pt x="497" y="4265"/>
                  </a:lnTo>
                  <a:lnTo>
                    <a:pt x="1" y="4265"/>
                  </a:lnTo>
                  <a:lnTo>
                    <a:pt x="1" y="4529"/>
                  </a:lnTo>
                  <a:lnTo>
                    <a:pt x="497" y="4529"/>
                  </a:lnTo>
                  <a:lnTo>
                    <a:pt x="497" y="4715"/>
                  </a:lnTo>
                  <a:lnTo>
                    <a:pt x="1" y="4715"/>
                  </a:lnTo>
                  <a:lnTo>
                    <a:pt x="1" y="4994"/>
                  </a:lnTo>
                  <a:lnTo>
                    <a:pt x="497" y="4994"/>
                  </a:lnTo>
                  <a:lnTo>
                    <a:pt x="497" y="5180"/>
                  </a:lnTo>
                  <a:lnTo>
                    <a:pt x="1" y="5180"/>
                  </a:lnTo>
                  <a:lnTo>
                    <a:pt x="1" y="5429"/>
                  </a:lnTo>
                  <a:lnTo>
                    <a:pt x="497" y="5429"/>
                  </a:lnTo>
                  <a:lnTo>
                    <a:pt x="497" y="5630"/>
                  </a:lnTo>
                  <a:lnTo>
                    <a:pt x="1" y="5630"/>
                  </a:lnTo>
                  <a:lnTo>
                    <a:pt x="1" y="5878"/>
                  </a:lnTo>
                  <a:lnTo>
                    <a:pt x="497" y="5878"/>
                  </a:lnTo>
                  <a:lnTo>
                    <a:pt x="497" y="6080"/>
                  </a:lnTo>
                  <a:lnTo>
                    <a:pt x="1" y="6080"/>
                  </a:lnTo>
                  <a:lnTo>
                    <a:pt x="1" y="6328"/>
                  </a:lnTo>
                  <a:lnTo>
                    <a:pt x="497" y="6328"/>
                  </a:lnTo>
                  <a:lnTo>
                    <a:pt x="497" y="6514"/>
                  </a:lnTo>
                  <a:lnTo>
                    <a:pt x="1" y="6514"/>
                  </a:lnTo>
                  <a:lnTo>
                    <a:pt x="1" y="6778"/>
                  </a:lnTo>
                  <a:lnTo>
                    <a:pt x="497" y="6778"/>
                  </a:lnTo>
                  <a:lnTo>
                    <a:pt x="497" y="6964"/>
                  </a:lnTo>
                  <a:lnTo>
                    <a:pt x="1" y="6964"/>
                  </a:lnTo>
                  <a:lnTo>
                    <a:pt x="1" y="7243"/>
                  </a:lnTo>
                  <a:lnTo>
                    <a:pt x="497" y="7243"/>
                  </a:lnTo>
                  <a:lnTo>
                    <a:pt x="497" y="7429"/>
                  </a:lnTo>
                  <a:lnTo>
                    <a:pt x="1" y="7429"/>
                  </a:lnTo>
                  <a:lnTo>
                    <a:pt x="1" y="7677"/>
                  </a:lnTo>
                  <a:lnTo>
                    <a:pt x="497" y="7677"/>
                  </a:lnTo>
                  <a:lnTo>
                    <a:pt x="497" y="7832"/>
                  </a:lnTo>
                  <a:lnTo>
                    <a:pt x="652" y="7832"/>
                  </a:lnTo>
                  <a:lnTo>
                    <a:pt x="652" y="8344"/>
                  </a:lnTo>
                  <a:lnTo>
                    <a:pt x="916" y="8344"/>
                  </a:lnTo>
                  <a:lnTo>
                    <a:pt x="916" y="7832"/>
                  </a:lnTo>
                  <a:lnTo>
                    <a:pt x="1102" y="7832"/>
                  </a:lnTo>
                  <a:lnTo>
                    <a:pt x="1102" y="8344"/>
                  </a:lnTo>
                  <a:lnTo>
                    <a:pt x="1350" y="8344"/>
                  </a:lnTo>
                  <a:lnTo>
                    <a:pt x="1350" y="7832"/>
                  </a:lnTo>
                  <a:lnTo>
                    <a:pt x="1552" y="7832"/>
                  </a:lnTo>
                  <a:lnTo>
                    <a:pt x="1552" y="8344"/>
                  </a:lnTo>
                  <a:lnTo>
                    <a:pt x="1816" y="8344"/>
                  </a:lnTo>
                  <a:lnTo>
                    <a:pt x="1816" y="7832"/>
                  </a:lnTo>
                  <a:lnTo>
                    <a:pt x="2017" y="7832"/>
                  </a:lnTo>
                  <a:lnTo>
                    <a:pt x="2017" y="8344"/>
                  </a:lnTo>
                  <a:lnTo>
                    <a:pt x="2265" y="8344"/>
                  </a:lnTo>
                  <a:lnTo>
                    <a:pt x="2265" y="7832"/>
                  </a:lnTo>
                  <a:lnTo>
                    <a:pt x="2467" y="7832"/>
                  </a:lnTo>
                  <a:lnTo>
                    <a:pt x="2467" y="8344"/>
                  </a:lnTo>
                  <a:lnTo>
                    <a:pt x="2715" y="8344"/>
                  </a:lnTo>
                  <a:lnTo>
                    <a:pt x="2715" y="7832"/>
                  </a:lnTo>
                  <a:lnTo>
                    <a:pt x="2901" y="7832"/>
                  </a:lnTo>
                  <a:lnTo>
                    <a:pt x="2901" y="8344"/>
                  </a:lnTo>
                  <a:lnTo>
                    <a:pt x="3165" y="8344"/>
                  </a:lnTo>
                  <a:lnTo>
                    <a:pt x="3165" y="7832"/>
                  </a:lnTo>
                  <a:lnTo>
                    <a:pt x="3351" y="7832"/>
                  </a:lnTo>
                  <a:lnTo>
                    <a:pt x="3351" y="8344"/>
                  </a:lnTo>
                  <a:lnTo>
                    <a:pt x="3599" y="8344"/>
                  </a:lnTo>
                  <a:lnTo>
                    <a:pt x="3599" y="7832"/>
                  </a:lnTo>
                  <a:lnTo>
                    <a:pt x="3816" y="7832"/>
                  </a:lnTo>
                  <a:lnTo>
                    <a:pt x="3816" y="8344"/>
                  </a:lnTo>
                  <a:lnTo>
                    <a:pt x="4064" y="8344"/>
                  </a:lnTo>
                  <a:lnTo>
                    <a:pt x="4064" y="7832"/>
                  </a:lnTo>
                  <a:lnTo>
                    <a:pt x="4266" y="7832"/>
                  </a:lnTo>
                  <a:lnTo>
                    <a:pt x="4266" y="8344"/>
                  </a:lnTo>
                  <a:lnTo>
                    <a:pt x="4514" y="8344"/>
                  </a:lnTo>
                  <a:lnTo>
                    <a:pt x="4514" y="7832"/>
                  </a:lnTo>
                  <a:lnTo>
                    <a:pt x="4716" y="7832"/>
                  </a:lnTo>
                  <a:lnTo>
                    <a:pt x="4716" y="8344"/>
                  </a:lnTo>
                  <a:lnTo>
                    <a:pt x="4964" y="8344"/>
                  </a:lnTo>
                  <a:lnTo>
                    <a:pt x="4964" y="7832"/>
                  </a:lnTo>
                  <a:lnTo>
                    <a:pt x="5150" y="7832"/>
                  </a:lnTo>
                  <a:lnTo>
                    <a:pt x="5150" y="8344"/>
                  </a:lnTo>
                  <a:lnTo>
                    <a:pt x="5414" y="8344"/>
                  </a:lnTo>
                  <a:lnTo>
                    <a:pt x="5414" y="7832"/>
                  </a:lnTo>
                  <a:lnTo>
                    <a:pt x="5600" y="7832"/>
                  </a:lnTo>
                  <a:lnTo>
                    <a:pt x="5600" y="8344"/>
                  </a:lnTo>
                  <a:lnTo>
                    <a:pt x="5879" y="8344"/>
                  </a:lnTo>
                  <a:lnTo>
                    <a:pt x="5879" y="7832"/>
                  </a:lnTo>
                  <a:lnTo>
                    <a:pt x="6065" y="7832"/>
                  </a:lnTo>
                  <a:lnTo>
                    <a:pt x="6065" y="8344"/>
                  </a:lnTo>
                  <a:lnTo>
                    <a:pt x="6313" y="8344"/>
                  </a:lnTo>
                  <a:lnTo>
                    <a:pt x="6313" y="7832"/>
                  </a:lnTo>
                  <a:lnTo>
                    <a:pt x="6515" y="7832"/>
                  </a:lnTo>
                  <a:lnTo>
                    <a:pt x="6515" y="8344"/>
                  </a:lnTo>
                  <a:lnTo>
                    <a:pt x="6763" y="8344"/>
                  </a:lnTo>
                  <a:lnTo>
                    <a:pt x="6763" y="7832"/>
                  </a:lnTo>
                  <a:lnTo>
                    <a:pt x="6965" y="7832"/>
                  </a:lnTo>
                  <a:lnTo>
                    <a:pt x="6965" y="8344"/>
                  </a:lnTo>
                  <a:lnTo>
                    <a:pt x="7213" y="8344"/>
                  </a:lnTo>
                  <a:lnTo>
                    <a:pt x="7213" y="7832"/>
                  </a:lnTo>
                  <a:lnTo>
                    <a:pt x="7399" y="7832"/>
                  </a:lnTo>
                  <a:lnTo>
                    <a:pt x="7399" y="8344"/>
                  </a:lnTo>
                  <a:lnTo>
                    <a:pt x="7663" y="8344"/>
                  </a:lnTo>
                  <a:lnTo>
                    <a:pt x="7663" y="7832"/>
                  </a:lnTo>
                  <a:lnTo>
                    <a:pt x="7818" y="7832"/>
                  </a:lnTo>
                  <a:lnTo>
                    <a:pt x="7818" y="7677"/>
                  </a:lnTo>
                  <a:lnTo>
                    <a:pt x="8330" y="7677"/>
                  </a:lnTo>
                  <a:lnTo>
                    <a:pt x="8330" y="7429"/>
                  </a:lnTo>
                  <a:lnTo>
                    <a:pt x="7818" y="7429"/>
                  </a:lnTo>
                  <a:lnTo>
                    <a:pt x="7818" y="7243"/>
                  </a:lnTo>
                  <a:lnTo>
                    <a:pt x="8330" y="7243"/>
                  </a:lnTo>
                  <a:lnTo>
                    <a:pt x="8330" y="6964"/>
                  </a:lnTo>
                  <a:lnTo>
                    <a:pt x="7818" y="6964"/>
                  </a:lnTo>
                  <a:lnTo>
                    <a:pt x="7818" y="6778"/>
                  </a:lnTo>
                  <a:lnTo>
                    <a:pt x="8330" y="6778"/>
                  </a:lnTo>
                  <a:lnTo>
                    <a:pt x="8330" y="6514"/>
                  </a:lnTo>
                  <a:lnTo>
                    <a:pt x="7818" y="6514"/>
                  </a:lnTo>
                  <a:lnTo>
                    <a:pt x="7818" y="6328"/>
                  </a:lnTo>
                  <a:lnTo>
                    <a:pt x="8330" y="6328"/>
                  </a:lnTo>
                  <a:lnTo>
                    <a:pt x="8330" y="6080"/>
                  </a:lnTo>
                  <a:lnTo>
                    <a:pt x="7818" y="6080"/>
                  </a:lnTo>
                  <a:lnTo>
                    <a:pt x="7818" y="5878"/>
                  </a:lnTo>
                  <a:lnTo>
                    <a:pt x="8330" y="5878"/>
                  </a:lnTo>
                  <a:lnTo>
                    <a:pt x="8330" y="5630"/>
                  </a:lnTo>
                  <a:lnTo>
                    <a:pt x="7818" y="5630"/>
                  </a:lnTo>
                  <a:lnTo>
                    <a:pt x="7818" y="5429"/>
                  </a:lnTo>
                  <a:lnTo>
                    <a:pt x="8330" y="5429"/>
                  </a:lnTo>
                  <a:lnTo>
                    <a:pt x="8330" y="5180"/>
                  </a:lnTo>
                  <a:lnTo>
                    <a:pt x="7818" y="5180"/>
                  </a:lnTo>
                  <a:lnTo>
                    <a:pt x="7818" y="4994"/>
                  </a:lnTo>
                  <a:lnTo>
                    <a:pt x="8330" y="4994"/>
                  </a:lnTo>
                  <a:lnTo>
                    <a:pt x="8330" y="4715"/>
                  </a:lnTo>
                  <a:lnTo>
                    <a:pt x="7818" y="4715"/>
                  </a:lnTo>
                  <a:lnTo>
                    <a:pt x="7818" y="4529"/>
                  </a:lnTo>
                  <a:lnTo>
                    <a:pt x="8330" y="4529"/>
                  </a:lnTo>
                  <a:lnTo>
                    <a:pt x="8330" y="4265"/>
                  </a:lnTo>
                  <a:lnTo>
                    <a:pt x="7818" y="4265"/>
                  </a:lnTo>
                  <a:lnTo>
                    <a:pt x="7818" y="4079"/>
                  </a:lnTo>
                  <a:lnTo>
                    <a:pt x="8330" y="4079"/>
                  </a:lnTo>
                  <a:lnTo>
                    <a:pt x="8330" y="3831"/>
                  </a:lnTo>
                  <a:lnTo>
                    <a:pt x="7818" y="3831"/>
                  </a:lnTo>
                  <a:lnTo>
                    <a:pt x="7818" y="3629"/>
                  </a:lnTo>
                  <a:lnTo>
                    <a:pt x="8330" y="3629"/>
                  </a:lnTo>
                  <a:lnTo>
                    <a:pt x="8330" y="3381"/>
                  </a:lnTo>
                  <a:lnTo>
                    <a:pt x="7818" y="3381"/>
                  </a:lnTo>
                  <a:lnTo>
                    <a:pt x="7818" y="3180"/>
                  </a:lnTo>
                  <a:lnTo>
                    <a:pt x="8330" y="3180"/>
                  </a:lnTo>
                  <a:lnTo>
                    <a:pt x="8330" y="2931"/>
                  </a:lnTo>
                  <a:lnTo>
                    <a:pt x="7818" y="2931"/>
                  </a:lnTo>
                  <a:lnTo>
                    <a:pt x="7818" y="2745"/>
                  </a:lnTo>
                  <a:lnTo>
                    <a:pt x="8330" y="2745"/>
                  </a:lnTo>
                  <a:lnTo>
                    <a:pt x="8330" y="2466"/>
                  </a:lnTo>
                  <a:lnTo>
                    <a:pt x="7818" y="2466"/>
                  </a:lnTo>
                  <a:lnTo>
                    <a:pt x="7818" y="2280"/>
                  </a:lnTo>
                  <a:lnTo>
                    <a:pt x="8330" y="2280"/>
                  </a:lnTo>
                  <a:lnTo>
                    <a:pt x="8330" y="2016"/>
                  </a:lnTo>
                  <a:lnTo>
                    <a:pt x="7818" y="2016"/>
                  </a:lnTo>
                  <a:lnTo>
                    <a:pt x="7818" y="1830"/>
                  </a:lnTo>
                  <a:lnTo>
                    <a:pt x="8330" y="1830"/>
                  </a:lnTo>
                  <a:lnTo>
                    <a:pt x="8330" y="1582"/>
                  </a:lnTo>
                  <a:lnTo>
                    <a:pt x="7818" y="1582"/>
                  </a:lnTo>
                  <a:lnTo>
                    <a:pt x="7818" y="1381"/>
                  </a:lnTo>
                  <a:lnTo>
                    <a:pt x="8330" y="1381"/>
                  </a:lnTo>
                  <a:lnTo>
                    <a:pt x="8330" y="1132"/>
                  </a:lnTo>
                  <a:lnTo>
                    <a:pt x="7818" y="1132"/>
                  </a:lnTo>
                  <a:lnTo>
                    <a:pt x="7818" y="931"/>
                  </a:lnTo>
                  <a:lnTo>
                    <a:pt x="8330" y="931"/>
                  </a:lnTo>
                  <a:lnTo>
                    <a:pt x="8330" y="683"/>
                  </a:lnTo>
                  <a:lnTo>
                    <a:pt x="7818" y="683"/>
                  </a:lnTo>
                  <a:lnTo>
                    <a:pt x="7818" y="527"/>
                  </a:lnTo>
                  <a:lnTo>
                    <a:pt x="7663" y="527"/>
                  </a:lnTo>
                  <a:lnTo>
                    <a:pt x="7663" y="0"/>
                  </a:lnTo>
                  <a:lnTo>
                    <a:pt x="7399" y="0"/>
                  </a:lnTo>
                  <a:lnTo>
                    <a:pt x="7399" y="527"/>
                  </a:lnTo>
                  <a:lnTo>
                    <a:pt x="7213" y="527"/>
                  </a:lnTo>
                  <a:lnTo>
                    <a:pt x="7213" y="0"/>
                  </a:lnTo>
                  <a:lnTo>
                    <a:pt x="6965" y="0"/>
                  </a:lnTo>
                  <a:lnTo>
                    <a:pt x="6965" y="527"/>
                  </a:lnTo>
                  <a:lnTo>
                    <a:pt x="6763" y="527"/>
                  </a:lnTo>
                  <a:lnTo>
                    <a:pt x="6763" y="0"/>
                  </a:lnTo>
                  <a:lnTo>
                    <a:pt x="6515" y="0"/>
                  </a:lnTo>
                  <a:lnTo>
                    <a:pt x="6515" y="527"/>
                  </a:lnTo>
                  <a:lnTo>
                    <a:pt x="6313" y="527"/>
                  </a:lnTo>
                  <a:lnTo>
                    <a:pt x="6313" y="0"/>
                  </a:lnTo>
                  <a:lnTo>
                    <a:pt x="6065" y="0"/>
                  </a:lnTo>
                  <a:lnTo>
                    <a:pt x="6065" y="527"/>
                  </a:lnTo>
                  <a:lnTo>
                    <a:pt x="5879" y="527"/>
                  </a:lnTo>
                  <a:lnTo>
                    <a:pt x="5879" y="0"/>
                  </a:lnTo>
                  <a:lnTo>
                    <a:pt x="5600" y="0"/>
                  </a:lnTo>
                  <a:lnTo>
                    <a:pt x="5600" y="527"/>
                  </a:lnTo>
                  <a:lnTo>
                    <a:pt x="5414" y="527"/>
                  </a:lnTo>
                  <a:lnTo>
                    <a:pt x="5414" y="0"/>
                  </a:lnTo>
                  <a:lnTo>
                    <a:pt x="5150" y="0"/>
                  </a:lnTo>
                  <a:lnTo>
                    <a:pt x="5150" y="527"/>
                  </a:lnTo>
                  <a:lnTo>
                    <a:pt x="4964" y="527"/>
                  </a:lnTo>
                  <a:lnTo>
                    <a:pt x="4964" y="0"/>
                  </a:lnTo>
                  <a:lnTo>
                    <a:pt x="4716" y="0"/>
                  </a:lnTo>
                  <a:lnTo>
                    <a:pt x="4716" y="527"/>
                  </a:lnTo>
                  <a:lnTo>
                    <a:pt x="4514" y="527"/>
                  </a:lnTo>
                  <a:lnTo>
                    <a:pt x="4514" y="0"/>
                  </a:lnTo>
                  <a:lnTo>
                    <a:pt x="4266" y="0"/>
                  </a:lnTo>
                  <a:lnTo>
                    <a:pt x="4266" y="527"/>
                  </a:lnTo>
                  <a:lnTo>
                    <a:pt x="4064" y="527"/>
                  </a:lnTo>
                  <a:lnTo>
                    <a:pt x="4064" y="0"/>
                  </a:lnTo>
                  <a:lnTo>
                    <a:pt x="3816" y="0"/>
                  </a:lnTo>
                  <a:lnTo>
                    <a:pt x="3816" y="527"/>
                  </a:lnTo>
                  <a:lnTo>
                    <a:pt x="3599" y="527"/>
                  </a:lnTo>
                  <a:lnTo>
                    <a:pt x="3599" y="0"/>
                  </a:lnTo>
                  <a:lnTo>
                    <a:pt x="3351" y="0"/>
                  </a:lnTo>
                  <a:lnTo>
                    <a:pt x="3351" y="527"/>
                  </a:lnTo>
                  <a:lnTo>
                    <a:pt x="3165" y="527"/>
                  </a:lnTo>
                  <a:lnTo>
                    <a:pt x="3165" y="0"/>
                  </a:lnTo>
                  <a:lnTo>
                    <a:pt x="2901" y="0"/>
                  </a:lnTo>
                  <a:lnTo>
                    <a:pt x="2901" y="527"/>
                  </a:lnTo>
                  <a:lnTo>
                    <a:pt x="2715" y="527"/>
                  </a:lnTo>
                  <a:lnTo>
                    <a:pt x="2715" y="0"/>
                  </a:lnTo>
                  <a:lnTo>
                    <a:pt x="2467" y="0"/>
                  </a:lnTo>
                  <a:lnTo>
                    <a:pt x="2467" y="527"/>
                  </a:lnTo>
                  <a:lnTo>
                    <a:pt x="2265" y="527"/>
                  </a:lnTo>
                  <a:lnTo>
                    <a:pt x="2265" y="0"/>
                  </a:lnTo>
                  <a:lnTo>
                    <a:pt x="2017" y="0"/>
                  </a:lnTo>
                  <a:lnTo>
                    <a:pt x="2017" y="527"/>
                  </a:lnTo>
                  <a:lnTo>
                    <a:pt x="1816" y="527"/>
                  </a:lnTo>
                  <a:lnTo>
                    <a:pt x="1816" y="0"/>
                  </a:lnTo>
                  <a:lnTo>
                    <a:pt x="1552" y="0"/>
                  </a:lnTo>
                  <a:lnTo>
                    <a:pt x="1552" y="527"/>
                  </a:lnTo>
                  <a:lnTo>
                    <a:pt x="1350" y="527"/>
                  </a:lnTo>
                  <a:lnTo>
                    <a:pt x="1350" y="0"/>
                  </a:lnTo>
                  <a:lnTo>
                    <a:pt x="1102" y="0"/>
                  </a:lnTo>
                  <a:lnTo>
                    <a:pt x="1102" y="527"/>
                  </a:lnTo>
                  <a:lnTo>
                    <a:pt x="916" y="527"/>
                  </a:lnTo>
                  <a:lnTo>
                    <a:pt x="916"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8"/>
            <p:cNvSpPr/>
            <p:nvPr/>
          </p:nvSpPr>
          <p:spPr>
            <a:xfrm>
              <a:off x="2047525" y="2176425"/>
              <a:ext cx="182650" cy="182650"/>
            </a:xfrm>
            <a:custGeom>
              <a:rect b="b" l="l" r="r" t="t"/>
              <a:pathLst>
                <a:path extrusionOk="0" h="7306" w="7306">
                  <a:moveTo>
                    <a:pt x="0" y="0"/>
                  </a:moveTo>
                  <a:lnTo>
                    <a:pt x="0" y="7305"/>
                  </a:lnTo>
                  <a:lnTo>
                    <a:pt x="7305" y="7305"/>
                  </a:lnTo>
                  <a:lnTo>
                    <a:pt x="730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8"/>
            <p:cNvSpPr/>
            <p:nvPr/>
          </p:nvSpPr>
          <p:spPr>
            <a:xfrm>
              <a:off x="2051400"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2063025" y="2359050"/>
              <a:ext cx="6225" cy="12825"/>
            </a:xfrm>
            <a:custGeom>
              <a:rect b="b" l="l" r="r" t="t"/>
              <a:pathLst>
                <a:path extrusionOk="0" h="513" w="249">
                  <a:moveTo>
                    <a:pt x="1" y="0"/>
                  </a:moveTo>
                  <a:lnTo>
                    <a:pt x="1"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2074275" y="2359050"/>
              <a:ext cx="6225" cy="12825"/>
            </a:xfrm>
            <a:custGeom>
              <a:rect b="b" l="l" r="r" t="t"/>
              <a:pathLst>
                <a:path extrusionOk="0" h="513" w="249">
                  <a:moveTo>
                    <a:pt x="0" y="0"/>
                  </a:moveTo>
                  <a:lnTo>
                    <a:pt x="0"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2085525"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2096375" y="2359050"/>
              <a:ext cx="6225" cy="12825"/>
            </a:xfrm>
            <a:custGeom>
              <a:rect b="b" l="l" r="r" t="t"/>
              <a:pathLst>
                <a:path extrusionOk="0" h="513" w="249">
                  <a:moveTo>
                    <a:pt x="0" y="0"/>
                  </a:moveTo>
                  <a:lnTo>
                    <a:pt x="0"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2107625"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2119250" y="2359050"/>
              <a:ext cx="6225" cy="12825"/>
            </a:xfrm>
            <a:custGeom>
              <a:rect b="b" l="l" r="r" t="t"/>
              <a:pathLst>
                <a:path extrusionOk="0" h="513" w="249">
                  <a:moveTo>
                    <a:pt x="0" y="0"/>
                  </a:moveTo>
                  <a:lnTo>
                    <a:pt x="0"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2130500"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2141350" y="2359050"/>
              <a:ext cx="6625" cy="12825"/>
            </a:xfrm>
            <a:custGeom>
              <a:rect b="b" l="l" r="r" t="t"/>
              <a:pathLst>
                <a:path extrusionOk="0" h="513" w="265">
                  <a:moveTo>
                    <a:pt x="1" y="0"/>
                  </a:moveTo>
                  <a:lnTo>
                    <a:pt x="1" y="512"/>
                  </a:lnTo>
                  <a:lnTo>
                    <a:pt x="264" y="512"/>
                  </a:lnTo>
                  <a:lnTo>
                    <a:pt x="26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2152600"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2163850"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2175475" y="2359050"/>
              <a:ext cx="6225" cy="12825"/>
            </a:xfrm>
            <a:custGeom>
              <a:rect b="b" l="l" r="r" t="t"/>
              <a:pathLst>
                <a:path extrusionOk="0" h="513" w="249">
                  <a:moveTo>
                    <a:pt x="0" y="0"/>
                  </a:moveTo>
                  <a:lnTo>
                    <a:pt x="0"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2186725" y="2359050"/>
              <a:ext cx="6225" cy="12825"/>
            </a:xfrm>
            <a:custGeom>
              <a:rect b="b" l="l" r="r" t="t"/>
              <a:pathLst>
                <a:path extrusionOk="0" h="513" w="249">
                  <a:moveTo>
                    <a:pt x="0" y="0"/>
                  </a:moveTo>
                  <a:lnTo>
                    <a:pt x="0" y="512"/>
                  </a:lnTo>
                  <a:lnTo>
                    <a:pt x="248" y="512"/>
                  </a:lnTo>
                  <a:lnTo>
                    <a:pt x="24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2197950" y="2359050"/>
              <a:ext cx="6250" cy="12825"/>
            </a:xfrm>
            <a:custGeom>
              <a:rect b="b" l="l" r="r" t="t"/>
              <a:pathLst>
                <a:path extrusionOk="0" h="513" w="250">
                  <a:moveTo>
                    <a:pt x="1" y="0"/>
                  </a:moveTo>
                  <a:lnTo>
                    <a:pt x="1"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2208825" y="2359050"/>
              <a:ext cx="6600" cy="12825"/>
            </a:xfrm>
            <a:custGeom>
              <a:rect b="b" l="l" r="r" t="t"/>
              <a:pathLst>
                <a:path extrusionOk="0" h="513" w="264">
                  <a:moveTo>
                    <a:pt x="0" y="0"/>
                  </a:moveTo>
                  <a:lnTo>
                    <a:pt x="0" y="512"/>
                  </a:lnTo>
                  <a:lnTo>
                    <a:pt x="264" y="512"/>
                  </a:lnTo>
                  <a:lnTo>
                    <a:pt x="26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2220450" y="2359050"/>
              <a:ext cx="6225" cy="12825"/>
            </a:xfrm>
            <a:custGeom>
              <a:rect b="b" l="l" r="r" t="t"/>
              <a:pathLst>
                <a:path extrusionOk="0" h="513" w="249">
                  <a:moveTo>
                    <a:pt x="0" y="0"/>
                  </a:moveTo>
                  <a:lnTo>
                    <a:pt x="0" y="512"/>
                  </a:lnTo>
                  <a:lnTo>
                    <a:pt x="249" y="512"/>
                  </a:lnTo>
                  <a:lnTo>
                    <a:pt x="249"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8"/>
            <p:cNvSpPr/>
            <p:nvPr/>
          </p:nvSpPr>
          <p:spPr>
            <a:xfrm>
              <a:off x="2034725" y="2180300"/>
              <a:ext cx="12825" cy="6225"/>
            </a:xfrm>
            <a:custGeom>
              <a:rect b="b" l="l" r="r" t="t"/>
              <a:pathLst>
                <a:path extrusionOk="0" h="249" w="513">
                  <a:moveTo>
                    <a:pt x="0" y="1"/>
                  </a:moveTo>
                  <a:lnTo>
                    <a:pt x="0" y="249"/>
                  </a:lnTo>
                  <a:lnTo>
                    <a:pt x="512" y="249"/>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2034725" y="2191550"/>
              <a:ext cx="12825" cy="6225"/>
            </a:xfrm>
            <a:custGeom>
              <a:rect b="b" l="l" r="r" t="t"/>
              <a:pathLst>
                <a:path extrusionOk="0" h="249" w="513">
                  <a:moveTo>
                    <a:pt x="0" y="0"/>
                  </a:moveTo>
                  <a:lnTo>
                    <a:pt x="0" y="248"/>
                  </a:lnTo>
                  <a:lnTo>
                    <a:pt x="512" y="248"/>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2034725" y="2202400"/>
              <a:ext cx="12825" cy="6225"/>
            </a:xfrm>
            <a:custGeom>
              <a:rect b="b" l="l" r="r" t="t"/>
              <a:pathLst>
                <a:path extrusionOk="0" h="249" w="513">
                  <a:moveTo>
                    <a:pt x="0" y="1"/>
                  </a:moveTo>
                  <a:lnTo>
                    <a:pt x="0" y="249"/>
                  </a:lnTo>
                  <a:lnTo>
                    <a:pt x="512" y="249"/>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2034725" y="2214025"/>
              <a:ext cx="12825" cy="6625"/>
            </a:xfrm>
            <a:custGeom>
              <a:rect b="b" l="l" r="r" t="t"/>
              <a:pathLst>
                <a:path extrusionOk="0" h="265" w="513">
                  <a:moveTo>
                    <a:pt x="0" y="1"/>
                  </a:moveTo>
                  <a:lnTo>
                    <a:pt x="0" y="265"/>
                  </a:lnTo>
                  <a:lnTo>
                    <a:pt x="512" y="265"/>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2034725" y="2225275"/>
              <a:ext cx="12825" cy="6225"/>
            </a:xfrm>
            <a:custGeom>
              <a:rect b="b" l="l" r="r" t="t"/>
              <a:pathLst>
                <a:path extrusionOk="0" h="249" w="513">
                  <a:moveTo>
                    <a:pt x="0" y="1"/>
                  </a:moveTo>
                  <a:lnTo>
                    <a:pt x="0" y="249"/>
                  </a:lnTo>
                  <a:lnTo>
                    <a:pt x="512" y="249"/>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2034725" y="2236525"/>
              <a:ext cx="12825" cy="6225"/>
            </a:xfrm>
            <a:custGeom>
              <a:rect b="b" l="l" r="r" t="t"/>
              <a:pathLst>
                <a:path extrusionOk="0" h="249" w="513">
                  <a:moveTo>
                    <a:pt x="0" y="0"/>
                  </a:moveTo>
                  <a:lnTo>
                    <a:pt x="0" y="249"/>
                  </a:lnTo>
                  <a:lnTo>
                    <a:pt x="512" y="249"/>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2034725" y="2247775"/>
              <a:ext cx="12825" cy="6225"/>
            </a:xfrm>
            <a:custGeom>
              <a:rect b="b" l="l" r="r" t="t"/>
              <a:pathLst>
                <a:path extrusionOk="0" h="249" w="513">
                  <a:moveTo>
                    <a:pt x="0" y="0"/>
                  </a:moveTo>
                  <a:lnTo>
                    <a:pt x="0" y="248"/>
                  </a:lnTo>
                  <a:lnTo>
                    <a:pt x="512" y="248"/>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2034725" y="2258625"/>
              <a:ext cx="12825" cy="6225"/>
            </a:xfrm>
            <a:custGeom>
              <a:rect b="b" l="l" r="r" t="t"/>
              <a:pathLst>
                <a:path extrusionOk="0" h="249" w="513">
                  <a:moveTo>
                    <a:pt x="0" y="0"/>
                  </a:moveTo>
                  <a:lnTo>
                    <a:pt x="0" y="249"/>
                  </a:lnTo>
                  <a:lnTo>
                    <a:pt x="512" y="249"/>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2034725" y="2270250"/>
              <a:ext cx="12825" cy="6225"/>
            </a:xfrm>
            <a:custGeom>
              <a:rect b="b" l="l" r="r" t="t"/>
              <a:pathLst>
                <a:path extrusionOk="0" h="249" w="513">
                  <a:moveTo>
                    <a:pt x="0" y="1"/>
                  </a:moveTo>
                  <a:lnTo>
                    <a:pt x="0" y="249"/>
                  </a:lnTo>
                  <a:lnTo>
                    <a:pt x="512" y="249"/>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2034725" y="2281500"/>
              <a:ext cx="12825" cy="6225"/>
            </a:xfrm>
            <a:custGeom>
              <a:rect b="b" l="l" r="r" t="t"/>
              <a:pathLst>
                <a:path extrusionOk="0" h="249" w="513">
                  <a:moveTo>
                    <a:pt x="0" y="1"/>
                  </a:moveTo>
                  <a:lnTo>
                    <a:pt x="0" y="249"/>
                  </a:lnTo>
                  <a:lnTo>
                    <a:pt x="512" y="249"/>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2034725" y="2292750"/>
              <a:ext cx="12825" cy="6225"/>
            </a:xfrm>
            <a:custGeom>
              <a:rect b="b" l="l" r="r" t="t"/>
              <a:pathLst>
                <a:path extrusionOk="0" h="249" w="513">
                  <a:moveTo>
                    <a:pt x="0" y="0"/>
                  </a:moveTo>
                  <a:lnTo>
                    <a:pt x="0" y="248"/>
                  </a:lnTo>
                  <a:lnTo>
                    <a:pt x="512" y="248"/>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2034725" y="2304000"/>
              <a:ext cx="12825" cy="6225"/>
            </a:xfrm>
            <a:custGeom>
              <a:rect b="b" l="l" r="r" t="t"/>
              <a:pathLst>
                <a:path extrusionOk="0" h="249" w="513">
                  <a:moveTo>
                    <a:pt x="0" y="0"/>
                  </a:moveTo>
                  <a:lnTo>
                    <a:pt x="0" y="248"/>
                  </a:lnTo>
                  <a:lnTo>
                    <a:pt x="512" y="248"/>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2034725" y="2314850"/>
              <a:ext cx="12825" cy="6225"/>
            </a:xfrm>
            <a:custGeom>
              <a:rect b="b" l="l" r="r" t="t"/>
              <a:pathLst>
                <a:path extrusionOk="0" h="249" w="513">
                  <a:moveTo>
                    <a:pt x="0" y="0"/>
                  </a:moveTo>
                  <a:lnTo>
                    <a:pt x="0" y="248"/>
                  </a:lnTo>
                  <a:lnTo>
                    <a:pt x="512" y="248"/>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2034725" y="2326475"/>
              <a:ext cx="12825" cy="6225"/>
            </a:xfrm>
            <a:custGeom>
              <a:rect b="b" l="l" r="r" t="t"/>
              <a:pathLst>
                <a:path extrusionOk="0" h="249" w="513">
                  <a:moveTo>
                    <a:pt x="0" y="1"/>
                  </a:moveTo>
                  <a:lnTo>
                    <a:pt x="0" y="249"/>
                  </a:lnTo>
                  <a:lnTo>
                    <a:pt x="512" y="249"/>
                  </a:lnTo>
                  <a:lnTo>
                    <a:pt x="51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2034725" y="2337725"/>
              <a:ext cx="12825" cy="6225"/>
            </a:xfrm>
            <a:custGeom>
              <a:rect b="b" l="l" r="r" t="t"/>
              <a:pathLst>
                <a:path extrusionOk="0" h="249" w="513">
                  <a:moveTo>
                    <a:pt x="0" y="0"/>
                  </a:moveTo>
                  <a:lnTo>
                    <a:pt x="0" y="249"/>
                  </a:lnTo>
                  <a:lnTo>
                    <a:pt x="512" y="249"/>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2034725" y="2348975"/>
              <a:ext cx="12825" cy="6225"/>
            </a:xfrm>
            <a:custGeom>
              <a:rect b="b" l="l" r="r" t="t"/>
              <a:pathLst>
                <a:path extrusionOk="0" h="249" w="513">
                  <a:moveTo>
                    <a:pt x="0" y="0"/>
                  </a:moveTo>
                  <a:lnTo>
                    <a:pt x="0" y="248"/>
                  </a:lnTo>
                  <a:lnTo>
                    <a:pt x="512" y="248"/>
                  </a:lnTo>
                  <a:lnTo>
                    <a:pt x="51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2220450" y="2163625"/>
              <a:ext cx="6225" cy="12825"/>
            </a:xfrm>
            <a:custGeom>
              <a:rect b="b" l="l" r="r" t="t"/>
              <a:pathLst>
                <a:path extrusionOk="0" h="513" w="249">
                  <a:moveTo>
                    <a:pt x="0" y="1"/>
                  </a:moveTo>
                  <a:lnTo>
                    <a:pt x="0"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2208825" y="2163625"/>
              <a:ext cx="6600" cy="12825"/>
            </a:xfrm>
            <a:custGeom>
              <a:rect b="b" l="l" r="r" t="t"/>
              <a:pathLst>
                <a:path extrusionOk="0" h="513" w="264">
                  <a:moveTo>
                    <a:pt x="0" y="1"/>
                  </a:moveTo>
                  <a:lnTo>
                    <a:pt x="0" y="512"/>
                  </a:lnTo>
                  <a:lnTo>
                    <a:pt x="264" y="512"/>
                  </a:lnTo>
                  <a:lnTo>
                    <a:pt x="2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2197950" y="2163625"/>
              <a:ext cx="6250" cy="12825"/>
            </a:xfrm>
            <a:custGeom>
              <a:rect b="b" l="l" r="r" t="t"/>
              <a:pathLst>
                <a:path extrusionOk="0" h="513" w="250">
                  <a:moveTo>
                    <a:pt x="1" y="1"/>
                  </a:moveTo>
                  <a:lnTo>
                    <a:pt x="1"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2186725"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8"/>
            <p:cNvSpPr/>
            <p:nvPr/>
          </p:nvSpPr>
          <p:spPr>
            <a:xfrm>
              <a:off x="2175475" y="2163625"/>
              <a:ext cx="6225" cy="12825"/>
            </a:xfrm>
            <a:custGeom>
              <a:rect b="b" l="l" r="r" t="t"/>
              <a:pathLst>
                <a:path extrusionOk="0" h="513" w="249">
                  <a:moveTo>
                    <a:pt x="0" y="1"/>
                  </a:moveTo>
                  <a:lnTo>
                    <a:pt x="0"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2163850"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2152600"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2141350" y="2163625"/>
              <a:ext cx="6625" cy="12825"/>
            </a:xfrm>
            <a:custGeom>
              <a:rect b="b" l="l" r="r" t="t"/>
              <a:pathLst>
                <a:path extrusionOk="0" h="513" w="265">
                  <a:moveTo>
                    <a:pt x="1" y="1"/>
                  </a:moveTo>
                  <a:lnTo>
                    <a:pt x="1" y="512"/>
                  </a:lnTo>
                  <a:lnTo>
                    <a:pt x="264" y="512"/>
                  </a:lnTo>
                  <a:lnTo>
                    <a:pt x="2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2130500"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2119250" y="2163625"/>
              <a:ext cx="6225" cy="12825"/>
            </a:xfrm>
            <a:custGeom>
              <a:rect b="b" l="l" r="r" t="t"/>
              <a:pathLst>
                <a:path extrusionOk="0" h="513" w="249">
                  <a:moveTo>
                    <a:pt x="0" y="1"/>
                  </a:moveTo>
                  <a:lnTo>
                    <a:pt x="0"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2107625"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2096375" y="2163625"/>
              <a:ext cx="6225" cy="12825"/>
            </a:xfrm>
            <a:custGeom>
              <a:rect b="b" l="l" r="r" t="t"/>
              <a:pathLst>
                <a:path extrusionOk="0" h="513" w="249">
                  <a:moveTo>
                    <a:pt x="0" y="1"/>
                  </a:moveTo>
                  <a:lnTo>
                    <a:pt x="0"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2085525"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2074275" y="2163625"/>
              <a:ext cx="6225" cy="12825"/>
            </a:xfrm>
            <a:custGeom>
              <a:rect b="b" l="l" r="r" t="t"/>
              <a:pathLst>
                <a:path extrusionOk="0" h="513" w="249">
                  <a:moveTo>
                    <a:pt x="0" y="1"/>
                  </a:moveTo>
                  <a:lnTo>
                    <a:pt x="0"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2063025" y="2163625"/>
              <a:ext cx="6225" cy="12825"/>
            </a:xfrm>
            <a:custGeom>
              <a:rect b="b" l="l" r="r" t="t"/>
              <a:pathLst>
                <a:path extrusionOk="0" h="513" w="249">
                  <a:moveTo>
                    <a:pt x="1" y="1"/>
                  </a:moveTo>
                  <a:lnTo>
                    <a:pt x="1" y="512"/>
                  </a:lnTo>
                  <a:lnTo>
                    <a:pt x="249" y="512"/>
                  </a:lnTo>
                  <a:lnTo>
                    <a:pt x="2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2051400" y="2163625"/>
              <a:ext cx="6225" cy="12825"/>
            </a:xfrm>
            <a:custGeom>
              <a:rect b="b" l="l" r="r" t="t"/>
              <a:pathLst>
                <a:path extrusionOk="0" h="513" w="249">
                  <a:moveTo>
                    <a:pt x="0" y="1"/>
                  </a:moveTo>
                  <a:lnTo>
                    <a:pt x="0" y="512"/>
                  </a:lnTo>
                  <a:lnTo>
                    <a:pt x="248" y="512"/>
                  </a:lnTo>
                  <a:lnTo>
                    <a:pt x="24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2230925" y="2348975"/>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2230925" y="2337725"/>
              <a:ext cx="12425" cy="6225"/>
            </a:xfrm>
            <a:custGeom>
              <a:rect b="b" l="l" r="r" t="t"/>
              <a:pathLst>
                <a:path extrusionOk="0" h="249" w="497">
                  <a:moveTo>
                    <a:pt x="0" y="0"/>
                  </a:moveTo>
                  <a:lnTo>
                    <a:pt x="0"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2230925" y="2326475"/>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2230925" y="231485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2230925" y="230400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2230925" y="229275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2230925" y="228150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2230925" y="227025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2230925" y="2258625"/>
              <a:ext cx="12425" cy="6225"/>
            </a:xfrm>
            <a:custGeom>
              <a:rect b="b" l="l" r="r" t="t"/>
              <a:pathLst>
                <a:path extrusionOk="0" h="249" w="497">
                  <a:moveTo>
                    <a:pt x="0" y="0"/>
                  </a:moveTo>
                  <a:lnTo>
                    <a:pt x="0"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2230925" y="2247775"/>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2230925" y="2236525"/>
              <a:ext cx="12425" cy="6225"/>
            </a:xfrm>
            <a:custGeom>
              <a:rect b="b" l="l" r="r" t="t"/>
              <a:pathLst>
                <a:path extrusionOk="0" h="249" w="497">
                  <a:moveTo>
                    <a:pt x="0" y="0"/>
                  </a:moveTo>
                  <a:lnTo>
                    <a:pt x="0"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2230925" y="2225275"/>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2230925" y="2214025"/>
              <a:ext cx="12425" cy="6625"/>
            </a:xfrm>
            <a:custGeom>
              <a:rect b="b" l="l" r="r" t="t"/>
              <a:pathLst>
                <a:path extrusionOk="0" h="265" w="497">
                  <a:moveTo>
                    <a:pt x="0" y="1"/>
                  </a:moveTo>
                  <a:lnTo>
                    <a:pt x="0" y="265"/>
                  </a:lnTo>
                  <a:lnTo>
                    <a:pt x="497" y="265"/>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2230925" y="220240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2230925" y="219155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2230925" y="218030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2054875" y="2184950"/>
              <a:ext cx="12450" cy="12825"/>
            </a:xfrm>
            <a:custGeom>
              <a:rect b="b" l="l" r="r" t="t"/>
              <a:pathLst>
                <a:path extrusionOk="0" h="513" w="498">
                  <a:moveTo>
                    <a:pt x="249" y="1"/>
                  </a:moveTo>
                  <a:cubicBezTo>
                    <a:pt x="109" y="1"/>
                    <a:pt x="1" y="125"/>
                    <a:pt x="1" y="264"/>
                  </a:cubicBezTo>
                  <a:cubicBezTo>
                    <a:pt x="1" y="388"/>
                    <a:pt x="109" y="512"/>
                    <a:pt x="249" y="512"/>
                  </a:cubicBezTo>
                  <a:cubicBezTo>
                    <a:pt x="389" y="512"/>
                    <a:pt x="497" y="388"/>
                    <a:pt x="497" y="264"/>
                  </a:cubicBezTo>
                  <a:cubicBezTo>
                    <a:pt x="497" y="125"/>
                    <a:pt x="389" y="1"/>
                    <a:pt x="24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2243325" y="2154700"/>
              <a:ext cx="41125" cy="29900"/>
            </a:xfrm>
            <a:custGeom>
              <a:rect b="b" l="l" r="r" t="t"/>
              <a:pathLst>
                <a:path extrusionOk="0" h="1196" w="1645">
                  <a:moveTo>
                    <a:pt x="1598" y="1"/>
                  </a:moveTo>
                  <a:lnTo>
                    <a:pt x="481" y="1102"/>
                  </a:lnTo>
                  <a:lnTo>
                    <a:pt x="1" y="1102"/>
                  </a:lnTo>
                  <a:lnTo>
                    <a:pt x="1" y="1195"/>
                  </a:lnTo>
                  <a:lnTo>
                    <a:pt x="512" y="1195"/>
                  </a:lnTo>
                  <a:lnTo>
                    <a:pt x="1645" y="47"/>
                  </a:lnTo>
                  <a:lnTo>
                    <a:pt x="15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2243325" y="2153925"/>
              <a:ext cx="55475" cy="41900"/>
            </a:xfrm>
            <a:custGeom>
              <a:rect b="b" l="l" r="r" t="t"/>
              <a:pathLst>
                <a:path extrusionOk="0" h="1676" w="2219">
                  <a:moveTo>
                    <a:pt x="2156" y="1"/>
                  </a:moveTo>
                  <a:lnTo>
                    <a:pt x="590" y="1583"/>
                  </a:lnTo>
                  <a:lnTo>
                    <a:pt x="1" y="1583"/>
                  </a:lnTo>
                  <a:lnTo>
                    <a:pt x="1" y="1676"/>
                  </a:lnTo>
                  <a:lnTo>
                    <a:pt x="605" y="1676"/>
                  </a:lnTo>
                  <a:lnTo>
                    <a:pt x="2218" y="63"/>
                  </a:lnTo>
                  <a:lnTo>
                    <a:pt x="2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2243325" y="2333850"/>
              <a:ext cx="116350" cy="19400"/>
            </a:xfrm>
            <a:custGeom>
              <a:rect b="b" l="l" r="r" t="t"/>
              <a:pathLst>
                <a:path extrusionOk="0" h="776" w="4654">
                  <a:moveTo>
                    <a:pt x="1474" y="0"/>
                  </a:moveTo>
                  <a:lnTo>
                    <a:pt x="792" y="683"/>
                  </a:lnTo>
                  <a:lnTo>
                    <a:pt x="1" y="683"/>
                  </a:lnTo>
                  <a:lnTo>
                    <a:pt x="1" y="776"/>
                  </a:lnTo>
                  <a:lnTo>
                    <a:pt x="838" y="776"/>
                  </a:lnTo>
                  <a:lnTo>
                    <a:pt x="1520" y="78"/>
                  </a:lnTo>
                  <a:lnTo>
                    <a:pt x="4653" y="78"/>
                  </a:lnTo>
                  <a:lnTo>
                    <a:pt x="46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2243325" y="2312900"/>
              <a:ext cx="116350" cy="29125"/>
            </a:xfrm>
            <a:custGeom>
              <a:rect b="b" l="l" r="r" t="t"/>
              <a:pathLst>
                <a:path extrusionOk="0" h="1165" w="4654">
                  <a:moveTo>
                    <a:pt x="1567" y="1"/>
                  </a:moveTo>
                  <a:lnTo>
                    <a:pt x="512" y="1071"/>
                  </a:lnTo>
                  <a:lnTo>
                    <a:pt x="1" y="1071"/>
                  </a:lnTo>
                  <a:lnTo>
                    <a:pt x="1" y="1164"/>
                  </a:lnTo>
                  <a:lnTo>
                    <a:pt x="543" y="1164"/>
                  </a:lnTo>
                  <a:lnTo>
                    <a:pt x="1614" y="109"/>
                  </a:lnTo>
                  <a:lnTo>
                    <a:pt x="4653" y="109"/>
                  </a:lnTo>
                  <a:lnTo>
                    <a:pt x="46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2359650" y="2327650"/>
              <a:ext cx="31425" cy="13975"/>
            </a:xfrm>
            <a:custGeom>
              <a:rect b="b" l="l" r="r" t="t"/>
              <a:pathLst>
                <a:path extrusionOk="0" h="559" w="1257">
                  <a:moveTo>
                    <a:pt x="0" y="0"/>
                  </a:moveTo>
                  <a:lnTo>
                    <a:pt x="0" y="559"/>
                  </a:lnTo>
                  <a:lnTo>
                    <a:pt x="1257" y="559"/>
                  </a:lnTo>
                  <a:lnTo>
                    <a:pt x="12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2359650" y="2327650"/>
              <a:ext cx="31425" cy="13975"/>
            </a:xfrm>
            <a:custGeom>
              <a:rect b="b" l="l" r="r" t="t"/>
              <a:pathLst>
                <a:path extrusionOk="0" h="559" w="1257">
                  <a:moveTo>
                    <a:pt x="0" y="0"/>
                  </a:moveTo>
                  <a:lnTo>
                    <a:pt x="0" y="559"/>
                  </a:lnTo>
                  <a:lnTo>
                    <a:pt x="1257" y="559"/>
                  </a:lnTo>
                  <a:lnTo>
                    <a:pt x="1257"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2359650" y="2327650"/>
              <a:ext cx="6625" cy="13975"/>
            </a:xfrm>
            <a:custGeom>
              <a:rect b="b" l="l" r="r" t="t"/>
              <a:pathLst>
                <a:path extrusionOk="0" h="559" w="265">
                  <a:moveTo>
                    <a:pt x="0" y="0"/>
                  </a:moveTo>
                  <a:lnTo>
                    <a:pt x="0" y="559"/>
                  </a:lnTo>
                  <a:lnTo>
                    <a:pt x="264" y="559"/>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2384850" y="2327650"/>
              <a:ext cx="6625" cy="13975"/>
            </a:xfrm>
            <a:custGeom>
              <a:rect b="b" l="l" r="r" t="t"/>
              <a:pathLst>
                <a:path extrusionOk="0" h="559" w="265">
                  <a:moveTo>
                    <a:pt x="1" y="0"/>
                  </a:moveTo>
                  <a:lnTo>
                    <a:pt x="1" y="559"/>
                  </a:lnTo>
                  <a:lnTo>
                    <a:pt x="264" y="559"/>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2359650" y="2307100"/>
              <a:ext cx="31425" cy="13975"/>
            </a:xfrm>
            <a:custGeom>
              <a:rect b="b" l="l" r="r" t="t"/>
              <a:pathLst>
                <a:path extrusionOk="0" h="559" w="1257">
                  <a:moveTo>
                    <a:pt x="0" y="0"/>
                  </a:moveTo>
                  <a:lnTo>
                    <a:pt x="0" y="558"/>
                  </a:lnTo>
                  <a:lnTo>
                    <a:pt x="1257" y="558"/>
                  </a:lnTo>
                  <a:lnTo>
                    <a:pt x="12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2359650" y="2307100"/>
              <a:ext cx="31425" cy="13975"/>
            </a:xfrm>
            <a:custGeom>
              <a:rect b="b" l="l" r="r" t="t"/>
              <a:pathLst>
                <a:path extrusionOk="0" h="559" w="1257">
                  <a:moveTo>
                    <a:pt x="0" y="0"/>
                  </a:moveTo>
                  <a:lnTo>
                    <a:pt x="0" y="558"/>
                  </a:lnTo>
                  <a:lnTo>
                    <a:pt x="1257" y="558"/>
                  </a:lnTo>
                  <a:lnTo>
                    <a:pt x="1257"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2359650" y="2307100"/>
              <a:ext cx="6625" cy="13975"/>
            </a:xfrm>
            <a:custGeom>
              <a:rect b="b" l="l" r="r" t="t"/>
              <a:pathLst>
                <a:path extrusionOk="0" h="559" w="265">
                  <a:moveTo>
                    <a:pt x="0" y="0"/>
                  </a:moveTo>
                  <a:lnTo>
                    <a:pt x="0" y="558"/>
                  </a:lnTo>
                  <a:lnTo>
                    <a:pt x="264" y="558"/>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2384850" y="2307100"/>
              <a:ext cx="6625" cy="13975"/>
            </a:xfrm>
            <a:custGeom>
              <a:rect b="b" l="l" r="r" t="t"/>
              <a:pathLst>
                <a:path extrusionOk="0" h="559" w="265">
                  <a:moveTo>
                    <a:pt x="1" y="0"/>
                  </a:moveTo>
                  <a:lnTo>
                    <a:pt x="1" y="558"/>
                  </a:lnTo>
                  <a:lnTo>
                    <a:pt x="264" y="558"/>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1960275" y="2207050"/>
              <a:ext cx="13975" cy="45400"/>
            </a:xfrm>
            <a:custGeom>
              <a:rect b="b" l="l" r="r" t="t"/>
              <a:pathLst>
                <a:path extrusionOk="0" h="1816" w="559">
                  <a:moveTo>
                    <a:pt x="1" y="1"/>
                  </a:moveTo>
                  <a:lnTo>
                    <a:pt x="1" y="1815"/>
                  </a:lnTo>
                  <a:lnTo>
                    <a:pt x="559" y="1815"/>
                  </a:lnTo>
                  <a:lnTo>
                    <a:pt x="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1960275" y="2207050"/>
              <a:ext cx="13975" cy="45400"/>
            </a:xfrm>
            <a:custGeom>
              <a:rect b="b" l="l" r="r" t="t"/>
              <a:pathLst>
                <a:path extrusionOk="0" h="1816" w="559">
                  <a:moveTo>
                    <a:pt x="1" y="1"/>
                  </a:moveTo>
                  <a:lnTo>
                    <a:pt x="1" y="1815"/>
                  </a:lnTo>
                  <a:lnTo>
                    <a:pt x="559" y="1815"/>
                  </a:lnTo>
                  <a:lnTo>
                    <a:pt x="5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1960675" y="2207050"/>
              <a:ext cx="13975" cy="9725"/>
            </a:xfrm>
            <a:custGeom>
              <a:rect b="b" l="l" r="r" t="t"/>
              <a:pathLst>
                <a:path extrusionOk="0" h="389" w="559">
                  <a:moveTo>
                    <a:pt x="0" y="1"/>
                  </a:moveTo>
                  <a:lnTo>
                    <a:pt x="0" y="388"/>
                  </a:lnTo>
                  <a:lnTo>
                    <a:pt x="558" y="388"/>
                  </a:lnTo>
                  <a:lnTo>
                    <a:pt x="558"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1960675" y="2242725"/>
              <a:ext cx="13975" cy="9725"/>
            </a:xfrm>
            <a:custGeom>
              <a:rect b="b" l="l" r="r" t="t"/>
              <a:pathLst>
                <a:path extrusionOk="0" h="389" w="559">
                  <a:moveTo>
                    <a:pt x="0" y="1"/>
                  </a:moveTo>
                  <a:lnTo>
                    <a:pt x="0" y="388"/>
                  </a:lnTo>
                  <a:lnTo>
                    <a:pt x="558" y="388"/>
                  </a:lnTo>
                  <a:lnTo>
                    <a:pt x="558"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1960275" y="2309425"/>
              <a:ext cx="13975" cy="45775"/>
            </a:xfrm>
            <a:custGeom>
              <a:rect b="b" l="l" r="r" t="t"/>
              <a:pathLst>
                <a:path extrusionOk="0" h="1831" w="559">
                  <a:moveTo>
                    <a:pt x="1" y="0"/>
                  </a:moveTo>
                  <a:lnTo>
                    <a:pt x="1" y="1830"/>
                  </a:lnTo>
                  <a:lnTo>
                    <a:pt x="559" y="1830"/>
                  </a:lnTo>
                  <a:lnTo>
                    <a:pt x="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1960275" y="2309425"/>
              <a:ext cx="13975" cy="45775"/>
            </a:xfrm>
            <a:custGeom>
              <a:rect b="b" l="l" r="r" t="t"/>
              <a:pathLst>
                <a:path extrusionOk="0" h="1831" w="559">
                  <a:moveTo>
                    <a:pt x="1" y="0"/>
                  </a:moveTo>
                  <a:lnTo>
                    <a:pt x="1" y="1830"/>
                  </a:lnTo>
                  <a:lnTo>
                    <a:pt x="559" y="1830"/>
                  </a:lnTo>
                  <a:lnTo>
                    <a:pt x="5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1960675" y="2309425"/>
              <a:ext cx="13975" cy="9700"/>
            </a:xfrm>
            <a:custGeom>
              <a:rect b="b" l="l" r="r" t="t"/>
              <a:pathLst>
                <a:path extrusionOk="0" h="388" w="559">
                  <a:moveTo>
                    <a:pt x="0" y="0"/>
                  </a:moveTo>
                  <a:lnTo>
                    <a:pt x="0" y="388"/>
                  </a:lnTo>
                  <a:lnTo>
                    <a:pt x="558" y="388"/>
                  </a:lnTo>
                  <a:lnTo>
                    <a:pt x="558"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1960675" y="2345475"/>
              <a:ext cx="13975" cy="9725"/>
            </a:xfrm>
            <a:custGeom>
              <a:rect b="b" l="l" r="r" t="t"/>
              <a:pathLst>
                <a:path extrusionOk="0" h="389" w="559">
                  <a:moveTo>
                    <a:pt x="0" y="1"/>
                  </a:moveTo>
                  <a:lnTo>
                    <a:pt x="0" y="388"/>
                  </a:lnTo>
                  <a:lnTo>
                    <a:pt x="558" y="388"/>
                  </a:lnTo>
                  <a:lnTo>
                    <a:pt x="558"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2359650" y="2286925"/>
              <a:ext cx="31425" cy="13975"/>
            </a:xfrm>
            <a:custGeom>
              <a:rect b="b" l="l" r="r" t="t"/>
              <a:pathLst>
                <a:path extrusionOk="0" h="559" w="1257">
                  <a:moveTo>
                    <a:pt x="0" y="1"/>
                  </a:moveTo>
                  <a:lnTo>
                    <a:pt x="0" y="559"/>
                  </a:lnTo>
                  <a:lnTo>
                    <a:pt x="1257" y="559"/>
                  </a:lnTo>
                  <a:lnTo>
                    <a:pt x="12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2359650" y="2286925"/>
              <a:ext cx="31425" cy="13975"/>
            </a:xfrm>
            <a:custGeom>
              <a:rect b="b" l="l" r="r" t="t"/>
              <a:pathLst>
                <a:path extrusionOk="0" h="559" w="1257">
                  <a:moveTo>
                    <a:pt x="0" y="1"/>
                  </a:moveTo>
                  <a:lnTo>
                    <a:pt x="0" y="559"/>
                  </a:lnTo>
                  <a:lnTo>
                    <a:pt x="1257" y="559"/>
                  </a:lnTo>
                  <a:lnTo>
                    <a:pt x="1257"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2359650" y="2286925"/>
              <a:ext cx="6625" cy="13975"/>
            </a:xfrm>
            <a:custGeom>
              <a:rect b="b" l="l" r="r" t="t"/>
              <a:pathLst>
                <a:path extrusionOk="0" h="559" w="265">
                  <a:moveTo>
                    <a:pt x="0" y="1"/>
                  </a:moveTo>
                  <a:lnTo>
                    <a:pt x="0" y="559"/>
                  </a:lnTo>
                  <a:lnTo>
                    <a:pt x="264" y="559"/>
                  </a:lnTo>
                  <a:lnTo>
                    <a:pt x="2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8"/>
            <p:cNvSpPr/>
            <p:nvPr/>
          </p:nvSpPr>
          <p:spPr>
            <a:xfrm>
              <a:off x="2384850" y="2286925"/>
              <a:ext cx="6625" cy="13975"/>
            </a:xfrm>
            <a:custGeom>
              <a:rect b="b" l="l" r="r" t="t"/>
              <a:pathLst>
                <a:path extrusionOk="0" h="559" w="265">
                  <a:moveTo>
                    <a:pt x="1" y="1"/>
                  </a:moveTo>
                  <a:lnTo>
                    <a:pt x="1" y="559"/>
                  </a:lnTo>
                  <a:lnTo>
                    <a:pt x="264" y="559"/>
                  </a:lnTo>
                  <a:lnTo>
                    <a:pt x="2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8"/>
            <p:cNvSpPr/>
            <p:nvPr/>
          </p:nvSpPr>
          <p:spPr>
            <a:xfrm>
              <a:off x="2359650" y="2266375"/>
              <a:ext cx="31425" cy="14375"/>
            </a:xfrm>
            <a:custGeom>
              <a:rect b="b" l="l" r="r" t="t"/>
              <a:pathLst>
                <a:path extrusionOk="0" h="575" w="1257">
                  <a:moveTo>
                    <a:pt x="0" y="1"/>
                  </a:moveTo>
                  <a:lnTo>
                    <a:pt x="0" y="574"/>
                  </a:lnTo>
                  <a:lnTo>
                    <a:pt x="1257" y="574"/>
                  </a:lnTo>
                  <a:lnTo>
                    <a:pt x="12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2359650" y="2266375"/>
              <a:ext cx="31425" cy="14375"/>
            </a:xfrm>
            <a:custGeom>
              <a:rect b="b" l="l" r="r" t="t"/>
              <a:pathLst>
                <a:path extrusionOk="0" h="575" w="1257">
                  <a:moveTo>
                    <a:pt x="0" y="1"/>
                  </a:moveTo>
                  <a:lnTo>
                    <a:pt x="0" y="574"/>
                  </a:lnTo>
                  <a:lnTo>
                    <a:pt x="1257" y="574"/>
                  </a:lnTo>
                  <a:lnTo>
                    <a:pt x="1257"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8"/>
            <p:cNvSpPr/>
            <p:nvPr/>
          </p:nvSpPr>
          <p:spPr>
            <a:xfrm>
              <a:off x="2359650" y="2266375"/>
              <a:ext cx="6625" cy="14375"/>
            </a:xfrm>
            <a:custGeom>
              <a:rect b="b" l="l" r="r" t="t"/>
              <a:pathLst>
                <a:path extrusionOk="0" h="575" w="265">
                  <a:moveTo>
                    <a:pt x="0" y="1"/>
                  </a:moveTo>
                  <a:lnTo>
                    <a:pt x="0" y="574"/>
                  </a:lnTo>
                  <a:lnTo>
                    <a:pt x="264" y="574"/>
                  </a:lnTo>
                  <a:lnTo>
                    <a:pt x="2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8"/>
            <p:cNvSpPr/>
            <p:nvPr/>
          </p:nvSpPr>
          <p:spPr>
            <a:xfrm>
              <a:off x="2384850" y="2266375"/>
              <a:ext cx="6625" cy="14375"/>
            </a:xfrm>
            <a:custGeom>
              <a:rect b="b" l="l" r="r" t="t"/>
              <a:pathLst>
                <a:path extrusionOk="0" h="575" w="265">
                  <a:moveTo>
                    <a:pt x="1" y="1"/>
                  </a:moveTo>
                  <a:lnTo>
                    <a:pt x="1" y="574"/>
                  </a:lnTo>
                  <a:lnTo>
                    <a:pt x="264" y="574"/>
                  </a:lnTo>
                  <a:lnTo>
                    <a:pt x="2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8"/>
            <p:cNvSpPr/>
            <p:nvPr/>
          </p:nvSpPr>
          <p:spPr>
            <a:xfrm>
              <a:off x="2359650" y="2246225"/>
              <a:ext cx="31425" cy="13975"/>
            </a:xfrm>
            <a:custGeom>
              <a:rect b="b" l="l" r="r" t="t"/>
              <a:pathLst>
                <a:path extrusionOk="0" h="559" w="1257">
                  <a:moveTo>
                    <a:pt x="0" y="0"/>
                  </a:moveTo>
                  <a:lnTo>
                    <a:pt x="0" y="558"/>
                  </a:lnTo>
                  <a:lnTo>
                    <a:pt x="1257" y="558"/>
                  </a:lnTo>
                  <a:lnTo>
                    <a:pt x="12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8"/>
            <p:cNvSpPr/>
            <p:nvPr/>
          </p:nvSpPr>
          <p:spPr>
            <a:xfrm>
              <a:off x="2359650" y="2246225"/>
              <a:ext cx="31425" cy="13975"/>
            </a:xfrm>
            <a:custGeom>
              <a:rect b="b" l="l" r="r" t="t"/>
              <a:pathLst>
                <a:path extrusionOk="0" h="559" w="1257">
                  <a:moveTo>
                    <a:pt x="0" y="0"/>
                  </a:moveTo>
                  <a:lnTo>
                    <a:pt x="0" y="558"/>
                  </a:lnTo>
                  <a:lnTo>
                    <a:pt x="1257" y="558"/>
                  </a:lnTo>
                  <a:lnTo>
                    <a:pt x="1257"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8"/>
            <p:cNvSpPr/>
            <p:nvPr/>
          </p:nvSpPr>
          <p:spPr>
            <a:xfrm>
              <a:off x="2359650" y="2246225"/>
              <a:ext cx="6625" cy="13975"/>
            </a:xfrm>
            <a:custGeom>
              <a:rect b="b" l="l" r="r" t="t"/>
              <a:pathLst>
                <a:path extrusionOk="0" h="559" w="265">
                  <a:moveTo>
                    <a:pt x="0" y="0"/>
                  </a:moveTo>
                  <a:lnTo>
                    <a:pt x="0" y="558"/>
                  </a:lnTo>
                  <a:lnTo>
                    <a:pt x="264" y="558"/>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8"/>
            <p:cNvSpPr/>
            <p:nvPr/>
          </p:nvSpPr>
          <p:spPr>
            <a:xfrm>
              <a:off x="2384850" y="2246225"/>
              <a:ext cx="6625" cy="13975"/>
            </a:xfrm>
            <a:custGeom>
              <a:rect b="b" l="l" r="r" t="t"/>
              <a:pathLst>
                <a:path extrusionOk="0" h="559" w="265">
                  <a:moveTo>
                    <a:pt x="1" y="0"/>
                  </a:moveTo>
                  <a:lnTo>
                    <a:pt x="1" y="558"/>
                  </a:lnTo>
                  <a:lnTo>
                    <a:pt x="264" y="558"/>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2021550" y="2453275"/>
              <a:ext cx="52750" cy="105875"/>
            </a:xfrm>
            <a:custGeom>
              <a:rect b="b" l="l" r="r" t="t"/>
              <a:pathLst>
                <a:path extrusionOk="0" h="4235" w="2110">
                  <a:moveTo>
                    <a:pt x="0" y="0"/>
                  </a:moveTo>
                  <a:lnTo>
                    <a:pt x="0" y="4234"/>
                  </a:lnTo>
                  <a:lnTo>
                    <a:pt x="2109" y="4234"/>
                  </a:lnTo>
                  <a:lnTo>
                    <a:pt x="2109" y="0"/>
                  </a:lnTo>
                  <a:lnTo>
                    <a:pt x="1349" y="0"/>
                  </a:lnTo>
                  <a:cubicBezTo>
                    <a:pt x="1349" y="155"/>
                    <a:pt x="1210" y="279"/>
                    <a:pt x="1055" y="279"/>
                  </a:cubicBezTo>
                  <a:cubicBezTo>
                    <a:pt x="900" y="279"/>
                    <a:pt x="776" y="155"/>
                    <a:pt x="776"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8"/>
            <p:cNvSpPr/>
            <p:nvPr/>
          </p:nvSpPr>
          <p:spPr>
            <a:xfrm>
              <a:off x="2008350" y="2457925"/>
              <a:ext cx="12450" cy="6225"/>
            </a:xfrm>
            <a:custGeom>
              <a:rect b="b" l="l" r="r" t="t"/>
              <a:pathLst>
                <a:path extrusionOk="0" h="249" w="498">
                  <a:moveTo>
                    <a:pt x="1" y="0"/>
                  </a:moveTo>
                  <a:lnTo>
                    <a:pt x="1"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2008350" y="2469175"/>
              <a:ext cx="12450" cy="6225"/>
            </a:xfrm>
            <a:custGeom>
              <a:rect b="b" l="l" r="r" t="t"/>
              <a:pathLst>
                <a:path extrusionOk="0" h="249" w="498">
                  <a:moveTo>
                    <a:pt x="1" y="0"/>
                  </a:moveTo>
                  <a:lnTo>
                    <a:pt x="1"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2008350" y="2480400"/>
              <a:ext cx="12450" cy="6250"/>
            </a:xfrm>
            <a:custGeom>
              <a:rect b="b" l="l" r="r" t="t"/>
              <a:pathLst>
                <a:path extrusionOk="0" h="250" w="498">
                  <a:moveTo>
                    <a:pt x="1" y="1"/>
                  </a:moveTo>
                  <a:lnTo>
                    <a:pt x="1"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2008350" y="2491275"/>
              <a:ext cx="12450" cy="6225"/>
            </a:xfrm>
            <a:custGeom>
              <a:rect b="b" l="l" r="r" t="t"/>
              <a:pathLst>
                <a:path extrusionOk="0" h="249" w="498">
                  <a:moveTo>
                    <a:pt x="1" y="0"/>
                  </a:moveTo>
                  <a:lnTo>
                    <a:pt x="1"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2008350" y="2502900"/>
              <a:ext cx="12450" cy="6225"/>
            </a:xfrm>
            <a:custGeom>
              <a:rect b="b" l="l" r="r" t="t"/>
              <a:pathLst>
                <a:path extrusionOk="0" h="249" w="498">
                  <a:moveTo>
                    <a:pt x="1" y="0"/>
                  </a:moveTo>
                  <a:lnTo>
                    <a:pt x="1"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2008350" y="2514150"/>
              <a:ext cx="12450" cy="6225"/>
            </a:xfrm>
            <a:custGeom>
              <a:rect b="b" l="l" r="r" t="t"/>
              <a:pathLst>
                <a:path extrusionOk="0" h="249" w="498">
                  <a:moveTo>
                    <a:pt x="1" y="0"/>
                  </a:moveTo>
                  <a:lnTo>
                    <a:pt x="1"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2008350" y="2525400"/>
              <a:ext cx="12450" cy="6225"/>
            </a:xfrm>
            <a:custGeom>
              <a:rect b="b" l="l" r="r" t="t"/>
              <a:pathLst>
                <a:path extrusionOk="0" h="249" w="498">
                  <a:moveTo>
                    <a:pt x="1" y="0"/>
                  </a:moveTo>
                  <a:lnTo>
                    <a:pt x="1"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2008350" y="2536625"/>
              <a:ext cx="12450" cy="6225"/>
            </a:xfrm>
            <a:custGeom>
              <a:rect b="b" l="l" r="r" t="t"/>
              <a:pathLst>
                <a:path extrusionOk="0" h="249" w="498">
                  <a:moveTo>
                    <a:pt x="1" y="1"/>
                  </a:moveTo>
                  <a:lnTo>
                    <a:pt x="1"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2008350" y="2547500"/>
              <a:ext cx="12450" cy="6225"/>
            </a:xfrm>
            <a:custGeom>
              <a:rect b="b" l="l" r="r" t="t"/>
              <a:pathLst>
                <a:path extrusionOk="0" h="249" w="498">
                  <a:moveTo>
                    <a:pt x="1" y="0"/>
                  </a:moveTo>
                  <a:lnTo>
                    <a:pt x="1"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8"/>
            <p:cNvSpPr/>
            <p:nvPr/>
          </p:nvSpPr>
          <p:spPr>
            <a:xfrm>
              <a:off x="2074275" y="2457925"/>
              <a:ext cx="12425" cy="6225"/>
            </a:xfrm>
            <a:custGeom>
              <a:rect b="b" l="l" r="r" t="t"/>
              <a:pathLst>
                <a:path extrusionOk="0" h="249" w="497">
                  <a:moveTo>
                    <a:pt x="0" y="0"/>
                  </a:moveTo>
                  <a:lnTo>
                    <a:pt x="0" y="249"/>
                  </a:lnTo>
                  <a:lnTo>
                    <a:pt x="497" y="249"/>
                  </a:lnTo>
                  <a:lnTo>
                    <a:pt x="49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2074275" y="2469175"/>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2074275" y="2480400"/>
              <a:ext cx="12425" cy="6250"/>
            </a:xfrm>
            <a:custGeom>
              <a:rect b="b" l="l" r="r" t="t"/>
              <a:pathLst>
                <a:path extrusionOk="0" h="250"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2074275" y="2491275"/>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8"/>
            <p:cNvSpPr/>
            <p:nvPr/>
          </p:nvSpPr>
          <p:spPr>
            <a:xfrm>
              <a:off x="2074275" y="2502900"/>
              <a:ext cx="12425" cy="6225"/>
            </a:xfrm>
            <a:custGeom>
              <a:rect b="b" l="l" r="r" t="t"/>
              <a:pathLst>
                <a:path extrusionOk="0" h="249" w="497">
                  <a:moveTo>
                    <a:pt x="0" y="0"/>
                  </a:moveTo>
                  <a:lnTo>
                    <a:pt x="0"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2074275" y="251415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2074275" y="252540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2074275" y="2536625"/>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2074275" y="254750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2348400" y="2380750"/>
              <a:ext cx="58575" cy="58975"/>
            </a:xfrm>
            <a:custGeom>
              <a:rect b="b" l="l" r="r" t="t"/>
              <a:pathLst>
                <a:path extrusionOk="0" h="2359" w="2343">
                  <a:moveTo>
                    <a:pt x="1" y="1"/>
                  </a:moveTo>
                  <a:lnTo>
                    <a:pt x="1" y="2358"/>
                  </a:lnTo>
                  <a:lnTo>
                    <a:pt x="2343" y="2358"/>
                  </a:lnTo>
                  <a:lnTo>
                    <a:pt x="234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2407350" y="2429225"/>
              <a:ext cx="12425" cy="6625"/>
            </a:xfrm>
            <a:custGeom>
              <a:rect b="b" l="l" r="r" t="t"/>
              <a:pathLst>
                <a:path extrusionOk="0" h="265" w="497">
                  <a:moveTo>
                    <a:pt x="0" y="1"/>
                  </a:moveTo>
                  <a:lnTo>
                    <a:pt x="0" y="264"/>
                  </a:lnTo>
                  <a:lnTo>
                    <a:pt x="496" y="264"/>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2407350" y="2417975"/>
              <a:ext cx="12425" cy="6625"/>
            </a:xfrm>
            <a:custGeom>
              <a:rect b="b" l="l" r="r" t="t"/>
              <a:pathLst>
                <a:path extrusionOk="0" h="265" w="497">
                  <a:moveTo>
                    <a:pt x="0" y="1"/>
                  </a:moveTo>
                  <a:lnTo>
                    <a:pt x="0" y="265"/>
                  </a:lnTo>
                  <a:lnTo>
                    <a:pt x="496" y="265"/>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2407350" y="2407125"/>
              <a:ext cx="12425" cy="6225"/>
            </a:xfrm>
            <a:custGeom>
              <a:rect b="b" l="l" r="r" t="t"/>
              <a:pathLst>
                <a:path extrusionOk="0" h="249"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2407350" y="2395875"/>
              <a:ext cx="12425" cy="6225"/>
            </a:xfrm>
            <a:custGeom>
              <a:rect b="b" l="l" r="r" t="t"/>
              <a:pathLst>
                <a:path extrusionOk="0" h="249"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2407350" y="2384650"/>
              <a:ext cx="12425" cy="6225"/>
            </a:xfrm>
            <a:custGeom>
              <a:rect b="b" l="l" r="r" t="t"/>
              <a:pathLst>
                <a:path extrusionOk="0" h="249" w="497">
                  <a:moveTo>
                    <a:pt x="0" y="0"/>
                  </a:moveTo>
                  <a:lnTo>
                    <a:pt x="0" y="248"/>
                  </a:lnTo>
                  <a:lnTo>
                    <a:pt x="496" y="248"/>
                  </a:lnTo>
                  <a:lnTo>
                    <a:pt x="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2336000" y="2429225"/>
              <a:ext cx="12425" cy="6625"/>
            </a:xfrm>
            <a:custGeom>
              <a:rect b="b" l="l" r="r" t="t"/>
              <a:pathLst>
                <a:path extrusionOk="0" h="265" w="497">
                  <a:moveTo>
                    <a:pt x="0" y="1"/>
                  </a:moveTo>
                  <a:lnTo>
                    <a:pt x="0" y="264"/>
                  </a:lnTo>
                  <a:lnTo>
                    <a:pt x="497" y="264"/>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2336000" y="2417975"/>
              <a:ext cx="12425" cy="6625"/>
            </a:xfrm>
            <a:custGeom>
              <a:rect b="b" l="l" r="r" t="t"/>
              <a:pathLst>
                <a:path extrusionOk="0" h="265" w="497">
                  <a:moveTo>
                    <a:pt x="0" y="1"/>
                  </a:moveTo>
                  <a:lnTo>
                    <a:pt x="0" y="265"/>
                  </a:lnTo>
                  <a:lnTo>
                    <a:pt x="497" y="265"/>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2336000" y="2407125"/>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2336000" y="2395875"/>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2336000" y="2384650"/>
              <a:ext cx="12425" cy="6225"/>
            </a:xfrm>
            <a:custGeom>
              <a:rect b="b" l="l" r="r" t="t"/>
              <a:pathLst>
                <a:path extrusionOk="0" h="249" w="497">
                  <a:moveTo>
                    <a:pt x="0" y="0"/>
                  </a:moveTo>
                  <a:lnTo>
                    <a:pt x="0" y="248"/>
                  </a:lnTo>
                  <a:lnTo>
                    <a:pt x="497" y="248"/>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2348400" y="2160925"/>
              <a:ext cx="58575" cy="58550"/>
            </a:xfrm>
            <a:custGeom>
              <a:rect b="b" l="l" r="r" t="t"/>
              <a:pathLst>
                <a:path extrusionOk="0" h="2342" w="2343">
                  <a:moveTo>
                    <a:pt x="1" y="0"/>
                  </a:moveTo>
                  <a:lnTo>
                    <a:pt x="1" y="2342"/>
                  </a:lnTo>
                  <a:lnTo>
                    <a:pt x="2343" y="2342"/>
                  </a:lnTo>
                  <a:lnTo>
                    <a:pt x="234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2407350" y="2209375"/>
              <a:ext cx="12425" cy="6225"/>
            </a:xfrm>
            <a:custGeom>
              <a:rect b="b" l="l" r="r" t="t"/>
              <a:pathLst>
                <a:path extrusionOk="0" h="249"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2407350" y="2198125"/>
              <a:ext cx="12425" cy="6250"/>
            </a:xfrm>
            <a:custGeom>
              <a:rect b="b" l="l" r="r" t="t"/>
              <a:pathLst>
                <a:path extrusionOk="0" h="250"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2407350" y="2186900"/>
              <a:ext cx="12425" cy="6600"/>
            </a:xfrm>
            <a:custGeom>
              <a:rect b="b" l="l" r="r" t="t"/>
              <a:pathLst>
                <a:path extrusionOk="0" h="264" w="497">
                  <a:moveTo>
                    <a:pt x="0" y="0"/>
                  </a:moveTo>
                  <a:lnTo>
                    <a:pt x="0" y="264"/>
                  </a:lnTo>
                  <a:lnTo>
                    <a:pt x="496" y="264"/>
                  </a:lnTo>
                  <a:lnTo>
                    <a:pt x="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2407350" y="2175650"/>
              <a:ext cx="12425" cy="6625"/>
            </a:xfrm>
            <a:custGeom>
              <a:rect b="b" l="l" r="r" t="t"/>
              <a:pathLst>
                <a:path extrusionOk="0" h="265" w="497">
                  <a:moveTo>
                    <a:pt x="0" y="0"/>
                  </a:moveTo>
                  <a:lnTo>
                    <a:pt x="0" y="264"/>
                  </a:lnTo>
                  <a:lnTo>
                    <a:pt x="496" y="264"/>
                  </a:lnTo>
                  <a:lnTo>
                    <a:pt x="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2407350" y="2164025"/>
              <a:ext cx="12425" cy="6600"/>
            </a:xfrm>
            <a:custGeom>
              <a:rect b="b" l="l" r="r" t="t"/>
              <a:pathLst>
                <a:path extrusionOk="0" h="264" w="497">
                  <a:moveTo>
                    <a:pt x="0" y="0"/>
                  </a:moveTo>
                  <a:lnTo>
                    <a:pt x="0" y="264"/>
                  </a:lnTo>
                  <a:lnTo>
                    <a:pt x="496" y="264"/>
                  </a:lnTo>
                  <a:lnTo>
                    <a:pt x="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2336000" y="2209375"/>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2336000" y="2198125"/>
              <a:ext cx="12425" cy="6250"/>
            </a:xfrm>
            <a:custGeom>
              <a:rect b="b" l="l" r="r" t="t"/>
              <a:pathLst>
                <a:path extrusionOk="0" h="250"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2336000" y="2186900"/>
              <a:ext cx="12425" cy="6600"/>
            </a:xfrm>
            <a:custGeom>
              <a:rect b="b" l="l" r="r" t="t"/>
              <a:pathLst>
                <a:path extrusionOk="0" h="264" w="497">
                  <a:moveTo>
                    <a:pt x="0" y="0"/>
                  </a:moveTo>
                  <a:lnTo>
                    <a:pt x="0" y="264"/>
                  </a:lnTo>
                  <a:lnTo>
                    <a:pt x="497" y="264"/>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2336000" y="2175650"/>
              <a:ext cx="12425" cy="6625"/>
            </a:xfrm>
            <a:custGeom>
              <a:rect b="b" l="l" r="r" t="t"/>
              <a:pathLst>
                <a:path extrusionOk="0" h="265" w="497">
                  <a:moveTo>
                    <a:pt x="0" y="0"/>
                  </a:moveTo>
                  <a:lnTo>
                    <a:pt x="0" y="264"/>
                  </a:lnTo>
                  <a:lnTo>
                    <a:pt x="497" y="264"/>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2336000" y="2164025"/>
              <a:ext cx="12425" cy="6600"/>
            </a:xfrm>
            <a:custGeom>
              <a:rect b="b" l="l" r="r" t="t"/>
              <a:pathLst>
                <a:path extrusionOk="0" h="264" w="497">
                  <a:moveTo>
                    <a:pt x="0" y="0"/>
                  </a:moveTo>
                  <a:lnTo>
                    <a:pt x="0" y="264"/>
                  </a:lnTo>
                  <a:lnTo>
                    <a:pt x="497" y="264"/>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2348400" y="2455975"/>
              <a:ext cx="58575" cy="58575"/>
            </a:xfrm>
            <a:custGeom>
              <a:rect b="b" l="l" r="r" t="t"/>
              <a:pathLst>
                <a:path extrusionOk="0" h="2343" w="2343">
                  <a:moveTo>
                    <a:pt x="1" y="1"/>
                  </a:moveTo>
                  <a:lnTo>
                    <a:pt x="1" y="2343"/>
                  </a:lnTo>
                  <a:lnTo>
                    <a:pt x="2343" y="2343"/>
                  </a:lnTo>
                  <a:lnTo>
                    <a:pt x="234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2407350" y="2504450"/>
              <a:ext cx="12425" cy="6225"/>
            </a:xfrm>
            <a:custGeom>
              <a:rect b="b" l="l" r="r" t="t"/>
              <a:pathLst>
                <a:path extrusionOk="0" h="249"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2407350" y="2493200"/>
              <a:ext cx="12425" cy="6225"/>
            </a:xfrm>
            <a:custGeom>
              <a:rect b="b" l="l" r="r" t="t"/>
              <a:pathLst>
                <a:path extrusionOk="0" h="249"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8"/>
            <p:cNvSpPr/>
            <p:nvPr/>
          </p:nvSpPr>
          <p:spPr>
            <a:xfrm>
              <a:off x="2407350" y="2482350"/>
              <a:ext cx="12425" cy="6225"/>
            </a:xfrm>
            <a:custGeom>
              <a:rect b="b" l="l" r="r" t="t"/>
              <a:pathLst>
                <a:path extrusionOk="0" h="249" w="497">
                  <a:moveTo>
                    <a:pt x="0" y="0"/>
                  </a:moveTo>
                  <a:lnTo>
                    <a:pt x="0" y="249"/>
                  </a:lnTo>
                  <a:lnTo>
                    <a:pt x="496" y="249"/>
                  </a:lnTo>
                  <a:lnTo>
                    <a:pt x="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2407350" y="2471100"/>
              <a:ext cx="12425" cy="6225"/>
            </a:xfrm>
            <a:custGeom>
              <a:rect b="b" l="l" r="r" t="t"/>
              <a:pathLst>
                <a:path extrusionOk="0" h="249" w="497">
                  <a:moveTo>
                    <a:pt x="0" y="1"/>
                  </a:moveTo>
                  <a:lnTo>
                    <a:pt x="0" y="249"/>
                  </a:lnTo>
                  <a:lnTo>
                    <a:pt x="496" y="249"/>
                  </a:lnTo>
                  <a:lnTo>
                    <a:pt x="49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2407350" y="2459475"/>
              <a:ext cx="12425" cy="6225"/>
            </a:xfrm>
            <a:custGeom>
              <a:rect b="b" l="l" r="r" t="t"/>
              <a:pathLst>
                <a:path extrusionOk="0" h="249" w="497">
                  <a:moveTo>
                    <a:pt x="0" y="0"/>
                  </a:moveTo>
                  <a:lnTo>
                    <a:pt x="0" y="249"/>
                  </a:lnTo>
                  <a:lnTo>
                    <a:pt x="496" y="249"/>
                  </a:lnTo>
                  <a:lnTo>
                    <a:pt x="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2336000" y="250445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2336000" y="249320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2336000" y="2482350"/>
              <a:ext cx="12425" cy="6225"/>
            </a:xfrm>
            <a:custGeom>
              <a:rect b="b" l="l" r="r" t="t"/>
              <a:pathLst>
                <a:path extrusionOk="0" h="249" w="497">
                  <a:moveTo>
                    <a:pt x="0" y="0"/>
                  </a:moveTo>
                  <a:lnTo>
                    <a:pt x="0"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2336000" y="2471100"/>
              <a:ext cx="12425" cy="6225"/>
            </a:xfrm>
            <a:custGeom>
              <a:rect b="b" l="l" r="r" t="t"/>
              <a:pathLst>
                <a:path extrusionOk="0" h="249" w="497">
                  <a:moveTo>
                    <a:pt x="0" y="1"/>
                  </a:moveTo>
                  <a:lnTo>
                    <a:pt x="0" y="249"/>
                  </a:lnTo>
                  <a:lnTo>
                    <a:pt x="497" y="249"/>
                  </a:lnTo>
                  <a:lnTo>
                    <a:pt x="497"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8"/>
            <p:cNvSpPr/>
            <p:nvPr/>
          </p:nvSpPr>
          <p:spPr>
            <a:xfrm>
              <a:off x="2336000" y="2459475"/>
              <a:ext cx="12425" cy="6225"/>
            </a:xfrm>
            <a:custGeom>
              <a:rect b="b" l="l" r="r" t="t"/>
              <a:pathLst>
                <a:path extrusionOk="0" h="249" w="497">
                  <a:moveTo>
                    <a:pt x="0" y="0"/>
                  </a:moveTo>
                  <a:lnTo>
                    <a:pt x="0" y="249"/>
                  </a:lnTo>
                  <a:lnTo>
                    <a:pt x="497" y="249"/>
                  </a:lnTo>
                  <a:lnTo>
                    <a:pt x="49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8"/>
            <p:cNvSpPr/>
            <p:nvPr/>
          </p:nvSpPr>
          <p:spPr>
            <a:xfrm>
              <a:off x="2243325" y="2292750"/>
              <a:ext cx="116350" cy="37625"/>
            </a:xfrm>
            <a:custGeom>
              <a:rect b="b" l="l" r="r" t="t"/>
              <a:pathLst>
                <a:path extrusionOk="0" h="1505" w="4654">
                  <a:moveTo>
                    <a:pt x="1629" y="0"/>
                  </a:moveTo>
                  <a:lnTo>
                    <a:pt x="218" y="1412"/>
                  </a:lnTo>
                  <a:lnTo>
                    <a:pt x="1" y="1412"/>
                  </a:lnTo>
                  <a:lnTo>
                    <a:pt x="1" y="1505"/>
                  </a:lnTo>
                  <a:lnTo>
                    <a:pt x="249" y="1505"/>
                  </a:lnTo>
                  <a:lnTo>
                    <a:pt x="1676" y="93"/>
                  </a:lnTo>
                  <a:lnTo>
                    <a:pt x="4653" y="93"/>
                  </a:lnTo>
                  <a:lnTo>
                    <a:pt x="46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2243325" y="2252025"/>
              <a:ext cx="116350" cy="23300"/>
            </a:xfrm>
            <a:custGeom>
              <a:rect b="b" l="l" r="r" t="t"/>
              <a:pathLst>
                <a:path extrusionOk="0" h="932" w="4654">
                  <a:moveTo>
                    <a:pt x="1474" y="1"/>
                  </a:moveTo>
                  <a:lnTo>
                    <a:pt x="636" y="838"/>
                  </a:lnTo>
                  <a:lnTo>
                    <a:pt x="1" y="838"/>
                  </a:lnTo>
                  <a:lnTo>
                    <a:pt x="1" y="931"/>
                  </a:lnTo>
                  <a:lnTo>
                    <a:pt x="683" y="931"/>
                  </a:lnTo>
                  <a:lnTo>
                    <a:pt x="1520" y="94"/>
                  </a:lnTo>
                  <a:lnTo>
                    <a:pt x="4653" y="94"/>
                  </a:lnTo>
                  <a:lnTo>
                    <a:pt x="46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2243325" y="2272975"/>
              <a:ext cx="116350" cy="24450"/>
            </a:xfrm>
            <a:custGeom>
              <a:rect b="b" l="l" r="r" t="t"/>
              <a:pathLst>
                <a:path extrusionOk="0" h="978" w="4654">
                  <a:moveTo>
                    <a:pt x="1629" y="0"/>
                  </a:moveTo>
                  <a:lnTo>
                    <a:pt x="745" y="900"/>
                  </a:lnTo>
                  <a:lnTo>
                    <a:pt x="1" y="900"/>
                  </a:lnTo>
                  <a:lnTo>
                    <a:pt x="1" y="977"/>
                  </a:lnTo>
                  <a:lnTo>
                    <a:pt x="776" y="977"/>
                  </a:lnTo>
                  <a:lnTo>
                    <a:pt x="1676" y="93"/>
                  </a:lnTo>
                  <a:lnTo>
                    <a:pt x="4653" y="93"/>
                  </a:lnTo>
                  <a:lnTo>
                    <a:pt x="46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2281700" y="2148125"/>
              <a:ext cx="8575" cy="8925"/>
            </a:xfrm>
            <a:custGeom>
              <a:rect b="b" l="l" r="r" t="t"/>
              <a:pathLst>
                <a:path extrusionOk="0" h="357" w="343">
                  <a:moveTo>
                    <a:pt x="172" y="109"/>
                  </a:moveTo>
                  <a:cubicBezTo>
                    <a:pt x="218" y="109"/>
                    <a:pt x="249" y="140"/>
                    <a:pt x="249" y="186"/>
                  </a:cubicBezTo>
                  <a:cubicBezTo>
                    <a:pt x="249" y="217"/>
                    <a:pt x="218" y="264"/>
                    <a:pt x="172" y="264"/>
                  </a:cubicBezTo>
                  <a:cubicBezTo>
                    <a:pt x="141" y="264"/>
                    <a:pt x="94" y="217"/>
                    <a:pt x="94" y="186"/>
                  </a:cubicBezTo>
                  <a:cubicBezTo>
                    <a:pt x="94" y="140"/>
                    <a:pt x="141" y="109"/>
                    <a:pt x="172" y="109"/>
                  </a:cubicBezTo>
                  <a:close/>
                  <a:moveTo>
                    <a:pt x="172" y="0"/>
                  </a:moveTo>
                  <a:cubicBezTo>
                    <a:pt x="79" y="0"/>
                    <a:pt x="1" y="78"/>
                    <a:pt x="1" y="186"/>
                  </a:cubicBezTo>
                  <a:cubicBezTo>
                    <a:pt x="1" y="279"/>
                    <a:pt x="79" y="357"/>
                    <a:pt x="172" y="357"/>
                  </a:cubicBezTo>
                  <a:cubicBezTo>
                    <a:pt x="249" y="357"/>
                    <a:pt x="327" y="279"/>
                    <a:pt x="342" y="186"/>
                  </a:cubicBezTo>
                  <a:cubicBezTo>
                    <a:pt x="342" y="78"/>
                    <a:pt x="265" y="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2295275" y="2148125"/>
              <a:ext cx="8575" cy="8925"/>
            </a:xfrm>
            <a:custGeom>
              <a:rect b="b" l="l" r="r" t="t"/>
              <a:pathLst>
                <a:path extrusionOk="0" h="357" w="343">
                  <a:moveTo>
                    <a:pt x="171" y="109"/>
                  </a:moveTo>
                  <a:cubicBezTo>
                    <a:pt x="233" y="109"/>
                    <a:pt x="249" y="140"/>
                    <a:pt x="249" y="186"/>
                  </a:cubicBezTo>
                  <a:cubicBezTo>
                    <a:pt x="249" y="217"/>
                    <a:pt x="218" y="264"/>
                    <a:pt x="171" y="264"/>
                  </a:cubicBezTo>
                  <a:cubicBezTo>
                    <a:pt x="140" y="264"/>
                    <a:pt x="94" y="217"/>
                    <a:pt x="94" y="186"/>
                  </a:cubicBezTo>
                  <a:cubicBezTo>
                    <a:pt x="94" y="140"/>
                    <a:pt x="140" y="109"/>
                    <a:pt x="171" y="109"/>
                  </a:cubicBezTo>
                  <a:close/>
                  <a:moveTo>
                    <a:pt x="171" y="0"/>
                  </a:moveTo>
                  <a:cubicBezTo>
                    <a:pt x="78" y="0"/>
                    <a:pt x="1" y="78"/>
                    <a:pt x="1" y="186"/>
                  </a:cubicBezTo>
                  <a:cubicBezTo>
                    <a:pt x="1" y="279"/>
                    <a:pt x="78" y="357"/>
                    <a:pt x="171" y="357"/>
                  </a:cubicBezTo>
                  <a:cubicBezTo>
                    <a:pt x="264" y="357"/>
                    <a:pt x="342" y="279"/>
                    <a:pt x="342" y="186"/>
                  </a:cubicBezTo>
                  <a:cubicBezTo>
                    <a:pt x="342"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2444950" y="2197350"/>
              <a:ext cx="8950" cy="8575"/>
            </a:xfrm>
            <a:custGeom>
              <a:rect b="b" l="l" r="r" t="t"/>
              <a:pathLst>
                <a:path extrusionOk="0" h="343" w="358">
                  <a:moveTo>
                    <a:pt x="171" y="94"/>
                  </a:moveTo>
                  <a:cubicBezTo>
                    <a:pt x="218" y="94"/>
                    <a:pt x="249" y="125"/>
                    <a:pt x="249" y="172"/>
                  </a:cubicBezTo>
                  <a:cubicBezTo>
                    <a:pt x="249" y="203"/>
                    <a:pt x="218" y="249"/>
                    <a:pt x="171" y="249"/>
                  </a:cubicBezTo>
                  <a:cubicBezTo>
                    <a:pt x="140" y="249"/>
                    <a:pt x="94" y="203"/>
                    <a:pt x="94" y="172"/>
                  </a:cubicBezTo>
                  <a:cubicBezTo>
                    <a:pt x="94" y="125"/>
                    <a:pt x="140" y="94"/>
                    <a:pt x="171" y="94"/>
                  </a:cubicBezTo>
                  <a:close/>
                  <a:moveTo>
                    <a:pt x="171" y="1"/>
                  </a:moveTo>
                  <a:cubicBezTo>
                    <a:pt x="78" y="1"/>
                    <a:pt x="1" y="78"/>
                    <a:pt x="1" y="172"/>
                  </a:cubicBezTo>
                  <a:cubicBezTo>
                    <a:pt x="1" y="265"/>
                    <a:pt x="78" y="342"/>
                    <a:pt x="171" y="342"/>
                  </a:cubicBezTo>
                  <a:cubicBezTo>
                    <a:pt x="280" y="342"/>
                    <a:pt x="357" y="265"/>
                    <a:pt x="342" y="172"/>
                  </a:cubicBezTo>
                  <a:cubicBezTo>
                    <a:pt x="342" y="78"/>
                    <a:pt x="280"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2444950" y="2165175"/>
              <a:ext cx="8950" cy="8950"/>
            </a:xfrm>
            <a:custGeom>
              <a:rect b="b" l="l" r="r" t="t"/>
              <a:pathLst>
                <a:path extrusionOk="0" h="358" w="358">
                  <a:moveTo>
                    <a:pt x="171" y="94"/>
                  </a:moveTo>
                  <a:cubicBezTo>
                    <a:pt x="218" y="94"/>
                    <a:pt x="249" y="140"/>
                    <a:pt x="249" y="171"/>
                  </a:cubicBezTo>
                  <a:cubicBezTo>
                    <a:pt x="249" y="218"/>
                    <a:pt x="218" y="249"/>
                    <a:pt x="171" y="249"/>
                  </a:cubicBezTo>
                  <a:cubicBezTo>
                    <a:pt x="140" y="249"/>
                    <a:pt x="94" y="218"/>
                    <a:pt x="94" y="171"/>
                  </a:cubicBezTo>
                  <a:cubicBezTo>
                    <a:pt x="94" y="140"/>
                    <a:pt x="140" y="94"/>
                    <a:pt x="171" y="94"/>
                  </a:cubicBezTo>
                  <a:close/>
                  <a:moveTo>
                    <a:pt x="171" y="1"/>
                  </a:moveTo>
                  <a:cubicBezTo>
                    <a:pt x="78" y="1"/>
                    <a:pt x="1" y="78"/>
                    <a:pt x="1" y="171"/>
                  </a:cubicBezTo>
                  <a:cubicBezTo>
                    <a:pt x="1" y="280"/>
                    <a:pt x="78" y="357"/>
                    <a:pt x="171" y="357"/>
                  </a:cubicBezTo>
                  <a:cubicBezTo>
                    <a:pt x="280" y="357"/>
                    <a:pt x="357" y="280"/>
                    <a:pt x="342" y="171"/>
                  </a:cubicBezTo>
                  <a:cubicBezTo>
                    <a:pt x="342" y="78"/>
                    <a:pt x="280"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2468225" y="2141925"/>
              <a:ext cx="8550" cy="8925"/>
            </a:xfrm>
            <a:custGeom>
              <a:rect b="b" l="l" r="r" t="t"/>
              <a:pathLst>
                <a:path extrusionOk="0" h="357" w="342">
                  <a:moveTo>
                    <a:pt x="171" y="93"/>
                  </a:moveTo>
                  <a:cubicBezTo>
                    <a:pt x="217" y="93"/>
                    <a:pt x="248" y="140"/>
                    <a:pt x="248" y="171"/>
                  </a:cubicBezTo>
                  <a:cubicBezTo>
                    <a:pt x="248" y="217"/>
                    <a:pt x="217" y="248"/>
                    <a:pt x="171" y="248"/>
                  </a:cubicBezTo>
                  <a:cubicBezTo>
                    <a:pt x="140" y="248"/>
                    <a:pt x="93" y="217"/>
                    <a:pt x="93" y="171"/>
                  </a:cubicBezTo>
                  <a:cubicBezTo>
                    <a:pt x="93" y="140"/>
                    <a:pt x="140" y="93"/>
                    <a:pt x="171" y="93"/>
                  </a:cubicBezTo>
                  <a:close/>
                  <a:moveTo>
                    <a:pt x="171" y="0"/>
                  </a:moveTo>
                  <a:cubicBezTo>
                    <a:pt x="78" y="0"/>
                    <a:pt x="0" y="78"/>
                    <a:pt x="0" y="171"/>
                  </a:cubicBezTo>
                  <a:cubicBezTo>
                    <a:pt x="0" y="279"/>
                    <a:pt x="78" y="357"/>
                    <a:pt x="171" y="357"/>
                  </a:cubicBezTo>
                  <a:cubicBezTo>
                    <a:pt x="279" y="357"/>
                    <a:pt x="341" y="279"/>
                    <a:pt x="341" y="171"/>
                  </a:cubicBezTo>
                  <a:cubicBezTo>
                    <a:pt x="341" y="78"/>
                    <a:pt x="279"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2000225" y="2336175"/>
              <a:ext cx="8550" cy="8950"/>
            </a:xfrm>
            <a:custGeom>
              <a:rect b="b" l="l" r="r" t="t"/>
              <a:pathLst>
                <a:path extrusionOk="0" h="358" w="342">
                  <a:moveTo>
                    <a:pt x="171" y="109"/>
                  </a:moveTo>
                  <a:cubicBezTo>
                    <a:pt x="202" y="109"/>
                    <a:pt x="248" y="140"/>
                    <a:pt x="248" y="171"/>
                  </a:cubicBezTo>
                  <a:cubicBezTo>
                    <a:pt x="248" y="218"/>
                    <a:pt x="202" y="249"/>
                    <a:pt x="171" y="249"/>
                  </a:cubicBezTo>
                  <a:cubicBezTo>
                    <a:pt x="124" y="249"/>
                    <a:pt x="93" y="218"/>
                    <a:pt x="93" y="171"/>
                  </a:cubicBezTo>
                  <a:cubicBezTo>
                    <a:pt x="93" y="140"/>
                    <a:pt x="124" y="109"/>
                    <a:pt x="171" y="109"/>
                  </a:cubicBezTo>
                  <a:close/>
                  <a:moveTo>
                    <a:pt x="171" y="0"/>
                  </a:moveTo>
                  <a:cubicBezTo>
                    <a:pt x="78" y="0"/>
                    <a:pt x="0" y="78"/>
                    <a:pt x="0" y="186"/>
                  </a:cubicBezTo>
                  <a:cubicBezTo>
                    <a:pt x="0" y="280"/>
                    <a:pt x="78" y="357"/>
                    <a:pt x="171" y="357"/>
                  </a:cubicBezTo>
                  <a:cubicBezTo>
                    <a:pt x="264" y="357"/>
                    <a:pt x="341" y="280"/>
                    <a:pt x="341" y="186"/>
                  </a:cubicBezTo>
                  <a:cubicBezTo>
                    <a:pt x="341"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2000225" y="2360200"/>
              <a:ext cx="8550" cy="8575"/>
            </a:xfrm>
            <a:custGeom>
              <a:rect b="b" l="l" r="r" t="t"/>
              <a:pathLst>
                <a:path extrusionOk="0" h="343" w="342">
                  <a:moveTo>
                    <a:pt x="171" y="94"/>
                  </a:moveTo>
                  <a:cubicBezTo>
                    <a:pt x="202" y="94"/>
                    <a:pt x="248" y="125"/>
                    <a:pt x="248" y="172"/>
                  </a:cubicBezTo>
                  <a:cubicBezTo>
                    <a:pt x="248" y="203"/>
                    <a:pt x="202" y="249"/>
                    <a:pt x="171" y="249"/>
                  </a:cubicBezTo>
                  <a:cubicBezTo>
                    <a:pt x="124" y="249"/>
                    <a:pt x="93" y="203"/>
                    <a:pt x="93" y="172"/>
                  </a:cubicBezTo>
                  <a:cubicBezTo>
                    <a:pt x="93" y="125"/>
                    <a:pt x="124" y="94"/>
                    <a:pt x="171" y="94"/>
                  </a:cubicBezTo>
                  <a:close/>
                  <a:moveTo>
                    <a:pt x="171" y="1"/>
                  </a:moveTo>
                  <a:cubicBezTo>
                    <a:pt x="78" y="1"/>
                    <a:pt x="0" y="79"/>
                    <a:pt x="0" y="172"/>
                  </a:cubicBezTo>
                  <a:cubicBezTo>
                    <a:pt x="0" y="265"/>
                    <a:pt x="78" y="342"/>
                    <a:pt x="171" y="342"/>
                  </a:cubicBezTo>
                  <a:cubicBezTo>
                    <a:pt x="264" y="342"/>
                    <a:pt x="341" y="265"/>
                    <a:pt x="341" y="172"/>
                  </a:cubicBezTo>
                  <a:cubicBezTo>
                    <a:pt x="341" y="79"/>
                    <a:pt x="264"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2070000" y="2423425"/>
              <a:ext cx="8550" cy="8925"/>
            </a:xfrm>
            <a:custGeom>
              <a:rect b="b" l="l" r="r" t="t"/>
              <a:pathLst>
                <a:path extrusionOk="0" h="357" w="342">
                  <a:moveTo>
                    <a:pt x="171" y="109"/>
                  </a:moveTo>
                  <a:cubicBezTo>
                    <a:pt x="202" y="109"/>
                    <a:pt x="249" y="140"/>
                    <a:pt x="249" y="171"/>
                  </a:cubicBezTo>
                  <a:cubicBezTo>
                    <a:pt x="249" y="217"/>
                    <a:pt x="202" y="248"/>
                    <a:pt x="171" y="248"/>
                  </a:cubicBezTo>
                  <a:cubicBezTo>
                    <a:pt x="125" y="248"/>
                    <a:pt x="94" y="217"/>
                    <a:pt x="94" y="171"/>
                  </a:cubicBezTo>
                  <a:cubicBezTo>
                    <a:pt x="94" y="140"/>
                    <a:pt x="125" y="109"/>
                    <a:pt x="171" y="109"/>
                  </a:cubicBezTo>
                  <a:close/>
                  <a:moveTo>
                    <a:pt x="171" y="0"/>
                  </a:moveTo>
                  <a:cubicBezTo>
                    <a:pt x="78" y="0"/>
                    <a:pt x="1" y="78"/>
                    <a:pt x="1" y="186"/>
                  </a:cubicBezTo>
                  <a:cubicBezTo>
                    <a:pt x="1" y="279"/>
                    <a:pt x="78" y="357"/>
                    <a:pt x="171" y="357"/>
                  </a:cubicBezTo>
                  <a:cubicBezTo>
                    <a:pt x="264" y="357"/>
                    <a:pt x="342" y="279"/>
                    <a:pt x="342" y="186"/>
                  </a:cubicBezTo>
                  <a:cubicBezTo>
                    <a:pt x="342"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2090550" y="2423425"/>
              <a:ext cx="8950" cy="8925"/>
            </a:xfrm>
            <a:custGeom>
              <a:rect b="b" l="l" r="r" t="t"/>
              <a:pathLst>
                <a:path extrusionOk="0" h="357" w="358">
                  <a:moveTo>
                    <a:pt x="187" y="109"/>
                  </a:moveTo>
                  <a:cubicBezTo>
                    <a:pt x="218" y="109"/>
                    <a:pt x="264" y="140"/>
                    <a:pt x="264" y="171"/>
                  </a:cubicBezTo>
                  <a:cubicBezTo>
                    <a:pt x="264" y="217"/>
                    <a:pt x="218" y="248"/>
                    <a:pt x="187" y="248"/>
                  </a:cubicBezTo>
                  <a:cubicBezTo>
                    <a:pt x="140" y="248"/>
                    <a:pt x="109" y="217"/>
                    <a:pt x="109" y="171"/>
                  </a:cubicBezTo>
                  <a:cubicBezTo>
                    <a:pt x="109" y="140"/>
                    <a:pt x="140" y="109"/>
                    <a:pt x="187" y="109"/>
                  </a:cubicBezTo>
                  <a:close/>
                  <a:moveTo>
                    <a:pt x="187" y="0"/>
                  </a:moveTo>
                  <a:cubicBezTo>
                    <a:pt x="78" y="0"/>
                    <a:pt x="1" y="78"/>
                    <a:pt x="1" y="186"/>
                  </a:cubicBezTo>
                  <a:cubicBezTo>
                    <a:pt x="1" y="279"/>
                    <a:pt x="78" y="357"/>
                    <a:pt x="187" y="357"/>
                  </a:cubicBezTo>
                  <a:cubicBezTo>
                    <a:pt x="280" y="357"/>
                    <a:pt x="357" y="279"/>
                    <a:pt x="357" y="186"/>
                  </a:cubicBezTo>
                  <a:cubicBezTo>
                    <a:pt x="357" y="78"/>
                    <a:pt x="280"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2122750" y="2442800"/>
              <a:ext cx="8550" cy="8950"/>
            </a:xfrm>
            <a:custGeom>
              <a:rect b="b" l="l" r="r" t="t"/>
              <a:pathLst>
                <a:path extrusionOk="0" h="358" w="342">
                  <a:moveTo>
                    <a:pt x="171" y="109"/>
                  </a:moveTo>
                  <a:cubicBezTo>
                    <a:pt x="233" y="109"/>
                    <a:pt x="248" y="140"/>
                    <a:pt x="248" y="171"/>
                  </a:cubicBezTo>
                  <a:cubicBezTo>
                    <a:pt x="248" y="218"/>
                    <a:pt x="202" y="249"/>
                    <a:pt x="171" y="249"/>
                  </a:cubicBezTo>
                  <a:cubicBezTo>
                    <a:pt x="124" y="249"/>
                    <a:pt x="93" y="218"/>
                    <a:pt x="93" y="171"/>
                  </a:cubicBezTo>
                  <a:cubicBezTo>
                    <a:pt x="93" y="140"/>
                    <a:pt x="140" y="109"/>
                    <a:pt x="171" y="109"/>
                  </a:cubicBezTo>
                  <a:close/>
                  <a:moveTo>
                    <a:pt x="171" y="1"/>
                  </a:moveTo>
                  <a:cubicBezTo>
                    <a:pt x="78" y="1"/>
                    <a:pt x="0" y="78"/>
                    <a:pt x="0" y="187"/>
                  </a:cubicBezTo>
                  <a:cubicBezTo>
                    <a:pt x="0" y="280"/>
                    <a:pt x="78" y="357"/>
                    <a:pt x="171" y="357"/>
                  </a:cubicBezTo>
                  <a:cubicBezTo>
                    <a:pt x="264" y="357"/>
                    <a:pt x="341" y="280"/>
                    <a:pt x="341" y="187"/>
                  </a:cubicBezTo>
                  <a:cubicBezTo>
                    <a:pt x="341" y="78"/>
                    <a:pt x="264"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2139025" y="2442800"/>
              <a:ext cx="8950" cy="8950"/>
            </a:xfrm>
            <a:custGeom>
              <a:rect b="b" l="l" r="r" t="t"/>
              <a:pathLst>
                <a:path extrusionOk="0" h="358" w="358">
                  <a:moveTo>
                    <a:pt x="187" y="109"/>
                  </a:moveTo>
                  <a:cubicBezTo>
                    <a:pt x="218" y="109"/>
                    <a:pt x="264" y="140"/>
                    <a:pt x="264" y="171"/>
                  </a:cubicBezTo>
                  <a:cubicBezTo>
                    <a:pt x="264" y="218"/>
                    <a:pt x="218" y="249"/>
                    <a:pt x="187" y="249"/>
                  </a:cubicBezTo>
                  <a:cubicBezTo>
                    <a:pt x="140" y="249"/>
                    <a:pt x="109" y="218"/>
                    <a:pt x="109" y="171"/>
                  </a:cubicBezTo>
                  <a:cubicBezTo>
                    <a:pt x="109" y="140"/>
                    <a:pt x="140" y="109"/>
                    <a:pt x="187" y="109"/>
                  </a:cubicBezTo>
                  <a:close/>
                  <a:moveTo>
                    <a:pt x="187" y="1"/>
                  </a:moveTo>
                  <a:cubicBezTo>
                    <a:pt x="78" y="1"/>
                    <a:pt x="0" y="78"/>
                    <a:pt x="0" y="187"/>
                  </a:cubicBezTo>
                  <a:cubicBezTo>
                    <a:pt x="0" y="280"/>
                    <a:pt x="78" y="357"/>
                    <a:pt x="187" y="357"/>
                  </a:cubicBezTo>
                  <a:cubicBezTo>
                    <a:pt x="280" y="357"/>
                    <a:pt x="357" y="280"/>
                    <a:pt x="357" y="187"/>
                  </a:cubicBezTo>
                  <a:cubicBezTo>
                    <a:pt x="357" y="78"/>
                    <a:pt x="280"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2155700" y="2442800"/>
              <a:ext cx="8550" cy="8950"/>
            </a:xfrm>
            <a:custGeom>
              <a:rect b="b" l="l" r="r" t="t"/>
              <a:pathLst>
                <a:path extrusionOk="0" h="358" w="342">
                  <a:moveTo>
                    <a:pt x="171" y="109"/>
                  </a:moveTo>
                  <a:cubicBezTo>
                    <a:pt x="217" y="109"/>
                    <a:pt x="249" y="140"/>
                    <a:pt x="249" y="171"/>
                  </a:cubicBezTo>
                  <a:cubicBezTo>
                    <a:pt x="249" y="218"/>
                    <a:pt x="217" y="249"/>
                    <a:pt x="171" y="249"/>
                  </a:cubicBezTo>
                  <a:cubicBezTo>
                    <a:pt x="140" y="249"/>
                    <a:pt x="93" y="218"/>
                    <a:pt x="93" y="171"/>
                  </a:cubicBezTo>
                  <a:cubicBezTo>
                    <a:pt x="93" y="140"/>
                    <a:pt x="140" y="109"/>
                    <a:pt x="171" y="109"/>
                  </a:cubicBezTo>
                  <a:close/>
                  <a:moveTo>
                    <a:pt x="171" y="1"/>
                  </a:moveTo>
                  <a:cubicBezTo>
                    <a:pt x="78" y="1"/>
                    <a:pt x="0" y="78"/>
                    <a:pt x="0" y="187"/>
                  </a:cubicBezTo>
                  <a:cubicBezTo>
                    <a:pt x="0" y="280"/>
                    <a:pt x="78" y="357"/>
                    <a:pt x="171" y="357"/>
                  </a:cubicBezTo>
                  <a:cubicBezTo>
                    <a:pt x="264" y="357"/>
                    <a:pt x="342" y="280"/>
                    <a:pt x="342" y="187"/>
                  </a:cubicBezTo>
                  <a:cubicBezTo>
                    <a:pt x="342" y="78"/>
                    <a:pt x="264"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2287150" y="2495150"/>
              <a:ext cx="8550" cy="8950"/>
            </a:xfrm>
            <a:custGeom>
              <a:rect b="b" l="l" r="r" t="t"/>
              <a:pathLst>
                <a:path extrusionOk="0" h="358" w="342">
                  <a:moveTo>
                    <a:pt x="171" y="109"/>
                  </a:moveTo>
                  <a:cubicBezTo>
                    <a:pt x="202" y="109"/>
                    <a:pt x="248" y="140"/>
                    <a:pt x="248" y="186"/>
                  </a:cubicBezTo>
                  <a:cubicBezTo>
                    <a:pt x="248" y="217"/>
                    <a:pt x="202" y="248"/>
                    <a:pt x="171" y="248"/>
                  </a:cubicBezTo>
                  <a:cubicBezTo>
                    <a:pt x="124" y="248"/>
                    <a:pt x="93" y="217"/>
                    <a:pt x="93" y="186"/>
                  </a:cubicBezTo>
                  <a:cubicBezTo>
                    <a:pt x="93" y="140"/>
                    <a:pt x="124" y="109"/>
                    <a:pt x="171" y="109"/>
                  </a:cubicBezTo>
                  <a:close/>
                  <a:moveTo>
                    <a:pt x="171" y="0"/>
                  </a:moveTo>
                  <a:cubicBezTo>
                    <a:pt x="78" y="0"/>
                    <a:pt x="0" y="78"/>
                    <a:pt x="0" y="186"/>
                  </a:cubicBezTo>
                  <a:cubicBezTo>
                    <a:pt x="0" y="279"/>
                    <a:pt x="78" y="357"/>
                    <a:pt x="171" y="357"/>
                  </a:cubicBezTo>
                  <a:cubicBezTo>
                    <a:pt x="264" y="357"/>
                    <a:pt x="341" y="279"/>
                    <a:pt x="341" y="186"/>
                  </a:cubicBezTo>
                  <a:cubicBezTo>
                    <a:pt x="341"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2273575" y="2507550"/>
              <a:ext cx="8550" cy="8550"/>
            </a:xfrm>
            <a:custGeom>
              <a:rect b="b" l="l" r="r" t="t"/>
              <a:pathLst>
                <a:path extrusionOk="0" h="342" w="342">
                  <a:moveTo>
                    <a:pt x="171" y="94"/>
                  </a:moveTo>
                  <a:cubicBezTo>
                    <a:pt x="202" y="94"/>
                    <a:pt x="248" y="125"/>
                    <a:pt x="248" y="171"/>
                  </a:cubicBezTo>
                  <a:cubicBezTo>
                    <a:pt x="248" y="202"/>
                    <a:pt x="202" y="249"/>
                    <a:pt x="171" y="249"/>
                  </a:cubicBezTo>
                  <a:cubicBezTo>
                    <a:pt x="124" y="249"/>
                    <a:pt x="93" y="202"/>
                    <a:pt x="93" y="171"/>
                  </a:cubicBezTo>
                  <a:cubicBezTo>
                    <a:pt x="93" y="125"/>
                    <a:pt x="124" y="94"/>
                    <a:pt x="171" y="94"/>
                  </a:cubicBezTo>
                  <a:close/>
                  <a:moveTo>
                    <a:pt x="171" y="1"/>
                  </a:moveTo>
                  <a:cubicBezTo>
                    <a:pt x="78" y="1"/>
                    <a:pt x="0" y="78"/>
                    <a:pt x="0" y="171"/>
                  </a:cubicBezTo>
                  <a:cubicBezTo>
                    <a:pt x="0" y="264"/>
                    <a:pt x="78" y="342"/>
                    <a:pt x="171" y="342"/>
                  </a:cubicBezTo>
                  <a:cubicBezTo>
                    <a:pt x="264" y="342"/>
                    <a:pt x="341" y="264"/>
                    <a:pt x="341" y="171"/>
                  </a:cubicBezTo>
                  <a:cubicBezTo>
                    <a:pt x="341" y="78"/>
                    <a:pt x="264"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1973850" y="2456375"/>
              <a:ext cx="8950" cy="8950"/>
            </a:xfrm>
            <a:custGeom>
              <a:rect b="b" l="l" r="r" t="t"/>
              <a:pathLst>
                <a:path extrusionOk="0" h="358" w="358">
                  <a:moveTo>
                    <a:pt x="171" y="109"/>
                  </a:moveTo>
                  <a:cubicBezTo>
                    <a:pt x="233" y="109"/>
                    <a:pt x="249" y="140"/>
                    <a:pt x="249" y="186"/>
                  </a:cubicBezTo>
                  <a:cubicBezTo>
                    <a:pt x="249" y="217"/>
                    <a:pt x="217" y="248"/>
                    <a:pt x="171" y="248"/>
                  </a:cubicBezTo>
                  <a:cubicBezTo>
                    <a:pt x="140" y="248"/>
                    <a:pt x="93" y="217"/>
                    <a:pt x="93" y="186"/>
                  </a:cubicBezTo>
                  <a:cubicBezTo>
                    <a:pt x="93" y="140"/>
                    <a:pt x="140" y="109"/>
                    <a:pt x="171" y="109"/>
                  </a:cubicBezTo>
                  <a:close/>
                  <a:moveTo>
                    <a:pt x="171" y="0"/>
                  </a:moveTo>
                  <a:cubicBezTo>
                    <a:pt x="78" y="0"/>
                    <a:pt x="0" y="78"/>
                    <a:pt x="0" y="186"/>
                  </a:cubicBezTo>
                  <a:cubicBezTo>
                    <a:pt x="0" y="280"/>
                    <a:pt x="78" y="357"/>
                    <a:pt x="171" y="357"/>
                  </a:cubicBezTo>
                  <a:cubicBezTo>
                    <a:pt x="280" y="357"/>
                    <a:pt x="357" y="280"/>
                    <a:pt x="357" y="186"/>
                  </a:cubicBezTo>
                  <a:cubicBezTo>
                    <a:pt x="357" y="78"/>
                    <a:pt x="280"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1973850" y="2512600"/>
              <a:ext cx="8950" cy="8925"/>
            </a:xfrm>
            <a:custGeom>
              <a:rect b="b" l="l" r="r" t="t"/>
              <a:pathLst>
                <a:path extrusionOk="0" h="357" w="358">
                  <a:moveTo>
                    <a:pt x="171" y="109"/>
                  </a:moveTo>
                  <a:cubicBezTo>
                    <a:pt x="233" y="109"/>
                    <a:pt x="249" y="140"/>
                    <a:pt x="249" y="186"/>
                  </a:cubicBezTo>
                  <a:cubicBezTo>
                    <a:pt x="249" y="217"/>
                    <a:pt x="217" y="264"/>
                    <a:pt x="171" y="264"/>
                  </a:cubicBezTo>
                  <a:cubicBezTo>
                    <a:pt x="140" y="264"/>
                    <a:pt x="93" y="217"/>
                    <a:pt x="93" y="186"/>
                  </a:cubicBezTo>
                  <a:cubicBezTo>
                    <a:pt x="93" y="140"/>
                    <a:pt x="140" y="109"/>
                    <a:pt x="171" y="109"/>
                  </a:cubicBezTo>
                  <a:close/>
                  <a:moveTo>
                    <a:pt x="171" y="0"/>
                  </a:moveTo>
                  <a:cubicBezTo>
                    <a:pt x="78" y="0"/>
                    <a:pt x="0" y="78"/>
                    <a:pt x="0" y="186"/>
                  </a:cubicBezTo>
                  <a:cubicBezTo>
                    <a:pt x="0" y="279"/>
                    <a:pt x="78" y="357"/>
                    <a:pt x="171" y="357"/>
                  </a:cubicBezTo>
                  <a:cubicBezTo>
                    <a:pt x="280" y="357"/>
                    <a:pt x="357" y="279"/>
                    <a:pt x="357" y="186"/>
                  </a:cubicBezTo>
                  <a:cubicBezTo>
                    <a:pt x="357" y="78"/>
                    <a:pt x="280"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1962225" y="2560675"/>
              <a:ext cx="8925" cy="8950"/>
            </a:xfrm>
            <a:custGeom>
              <a:rect b="b" l="l" r="r" t="t"/>
              <a:pathLst>
                <a:path extrusionOk="0" h="358" w="357">
                  <a:moveTo>
                    <a:pt x="171" y="124"/>
                  </a:moveTo>
                  <a:cubicBezTo>
                    <a:pt x="233" y="124"/>
                    <a:pt x="248" y="156"/>
                    <a:pt x="248" y="202"/>
                  </a:cubicBezTo>
                  <a:cubicBezTo>
                    <a:pt x="248" y="233"/>
                    <a:pt x="217" y="280"/>
                    <a:pt x="171" y="280"/>
                  </a:cubicBezTo>
                  <a:cubicBezTo>
                    <a:pt x="140" y="280"/>
                    <a:pt x="93" y="233"/>
                    <a:pt x="93" y="202"/>
                  </a:cubicBezTo>
                  <a:cubicBezTo>
                    <a:pt x="93" y="156"/>
                    <a:pt x="140" y="124"/>
                    <a:pt x="171" y="124"/>
                  </a:cubicBezTo>
                  <a:close/>
                  <a:moveTo>
                    <a:pt x="171" y="0"/>
                  </a:moveTo>
                  <a:cubicBezTo>
                    <a:pt x="78" y="0"/>
                    <a:pt x="0" y="78"/>
                    <a:pt x="0" y="171"/>
                  </a:cubicBezTo>
                  <a:cubicBezTo>
                    <a:pt x="0" y="280"/>
                    <a:pt x="78" y="357"/>
                    <a:pt x="171" y="357"/>
                  </a:cubicBezTo>
                  <a:cubicBezTo>
                    <a:pt x="279" y="357"/>
                    <a:pt x="357" y="295"/>
                    <a:pt x="357" y="171"/>
                  </a:cubicBezTo>
                  <a:cubicBezTo>
                    <a:pt x="357" y="78"/>
                    <a:pt x="279"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1978875" y="2560675"/>
              <a:ext cx="8575" cy="8950"/>
            </a:xfrm>
            <a:custGeom>
              <a:rect b="b" l="l" r="r" t="t"/>
              <a:pathLst>
                <a:path extrusionOk="0" h="358" w="343">
                  <a:moveTo>
                    <a:pt x="172" y="124"/>
                  </a:moveTo>
                  <a:cubicBezTo>
                    <a:pt x="234" y="124"/>
                    <a:pt x="249" y="156"/>
                    <a:pt x="249" y="202"/>
                  </a:cubicBezTo>
                  <a:cubicBezTo>
                    <a:pt x="249" y="233"/>
                    <a:pt x="203" y="280"/>
                    <a:pt x="172" y="280"/>
                  </a:cubicBezTo>
                  <a:cubicBezTo>
                    <a:pt x="125" y="280"/>
                    <a:pt x="94" y="233"/>
                    <a:pt x="94" y="202"/>
                  </a:cubicBezTo>
                  <a:cubicBezTo>
                    <a:pt x="94" y="156"/>
                    <a:pt x="125" y="124"/>
                    <a:pt x="172" y="124"/>
                  </a:cubicBezTo>
                  <a:close/>
                  <a:moveTo>
                    <a:pt x="172" y="0"/>
                  </a:moveTo>
                  <a:cubicBezTo>
                    <a:pt x="79" y="0"/>
                    <a:pt x="1" y="78"/>
                    <a:pt x="1" y="171"/>
                  </a:cubicBezTo>
                  <a:cubicBezTo>
                    <a:pt x="1" y="280"/>
                    <a:pt x="79" y="357"/>
                    <a:pt x="172" y="357"/>
                  </a:cubicBezTo>
                  <a:cubicBezTo>
                    <a:pt x="265" y="357"/>
                    <a:pt x="342" y="295"/>
                    <a:pt x="342" y="171"/>
                  </a:cubicBezTo>
                  <a:cubicBezTo>
                    <a:pt x="342" y="78"/>
                    <a:pt x="265" y="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2447275" y="2450175"/>
              <a:ext cx="8950" cy="8925"/>
            </a:xfrm>
            <a:custGeom>
              <a:rect b="b" l="l" r="r" t="t"/>
              <a:pathLst>
                <a:path extrusionOk="0" h="357" w="358">
                  <a:moveTo>
                    <a:pt x="187" y="124"/>
                  </a:moveTo>
                  <a:cubicBezTo>
                    <a:pt x="233" y="124"/>
                    <a:pt x="264" y="155"/>
                    <a:pt x="249" y="202"/>
                  </a:cubicBezTo>
                  <a:cubicBezTo>
                    <a:pt x="249" y="233"/>
                    <a:pt x="218" y="264"/>
                    <a:pt x="187" y="264"/>
                  </a:cubicBezTo>
                  <a:cubicBezTo>
                    <a:pt x="140" y="264"/>
                    <a:pt x="109" y="233"/>
                    <a:pt x="109" y="202"/>
                  </a:cubicBezTo>
                  <a:cubicBezTo>
                    <a:pt x="109" y="155"/>
                    <a:pt x="140" y="124"/>
                    <a:pt x="187" y="124"/>
                  </a:cubicBezTo>
                  <a:close/>
                  <a:moveTo>
                    <a:pt x="187" y="0"/>
                  </a:moveTo>
                  <a:cubicBezTo>
                    <a:pt x="78" y="0"/>
                    <a:pt x="1" y="78"/>
                    <a:pt x="1" y="171"/>
                  </a:cubicBezTo>
                  <a:cubicBezTo>
                    <a:pt x="1" y="279"/>
                    <a:pt x="78" y="357"/>
                    <a:pt x="187" y="357"/>
                  </a:cubicBezTo>
                  <a:cubicBezTo>
                    <a:pt x="280" y="357"/>
                    <a:pt x="357" y="295"/>
                    <a:pt x="357" y="171"/>
                  </a:cubicBezTo>
                  <a:cubicBezTo>
                    <a:pt x="357" y="78"/>
                    <a:pt x="280"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2086675" y="2550200"/>
              <a:ext cx="170625" cy="57425"/>
            </a:xfrm>
            <a:custGeom>
              <a:rect b="b" l="l" r="r" t="t"/>
              <a:pathLst>
                <a:path extrusionOk="0" h="2297" w="6825">
                  <a:moveTo>
                    <a:pt x="1" y="1"/>
                  </a:moveTo>
                  <a:lnTo>
                    <a:pt x="1" y="78"/>
                  </a:lnTo>
                  <a:lnTo>
                    <a:pt x="1009" y="78"/>
                  </a:lnTo>
                  <a:lnTo>
                    <a:pt x="3242" y="2296"/>
                  </a:lnTo>
                  <a:lnTo>
                    <a:pt x="6825" y="2296"/>
                  </a:lnTo>
                  <a:lnTo>
                    <a:pt x="6825" y="2203"/>
                  </a:lnTo>
                  <a:lnTo>
                    <a:pt x="3289" y="2203"/>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2256125" y="2597500"/>
              <a:ext cx="17475" cy="17475"/>
            </a:xfrm>
            <a:custGeom>
              <a:rect b="b" l="l" r="r" t="t"/>
              <a:pathLst>
                <a:path extrusionOk="0" h="699" w="699">
                  <a:moveTo>
                    <a:pt x="342" y="202"/>
                  </a:moveTo>
                  <a:cubicBezTo>
                    <a:pt x="435" y="202"/>
                    <a:pt x="512" y="280"/>
                    <a:pt x="512" y="373"/>
                  </a:cubicBezTo>
                  <a:cubicBezTo>
                    <a:pt x="512" y="466"/>
                    <a:pt x="435" y="544"/>
                    <a:pt x="342" y="544"/>
                  </a:cubicBezTo>
                  <a:cubicBezTo>
                    <a:pt x="248" y="544"/>
                    <a:pt x="171" y="466"/>
                    <a:pt x="171" y="373"/>
                  </a:cubicBezTo>
                  <a:cubicBezTo>
                    <a:pt x="171" y="280"/>
                    <a:pt x="248" y="202"/>
                    <a:pt x="342" y="202"/>
                  </a:cubicBezTo>
                  <a:close/>
                  <a:moveTo>
                    <a:pt x="342" y="1"/>
                  </a:moveTo>
                  <a:cubicBezTo>
                    <a:pt x="155" y="1"/>
                    <a:pt x="0" y="156"/>
                    <a:pt x="0" y="358"/>
                  </a:cubicBezTo>
                  <a:cubicBezTo>
                    <a:pt x="0" y="544"/>
                    <a:pt x="155" y="699"/>
                    <a:pt x="342" y="699"/>
                  </a:cubicBezTo>
                  <a:cubicBezTo>
                    <a:pt x="543" y="699"/>
                    <a:pt x="698" y="544"/>
                    <a:pt x="698" y="358"/>
                  </a:cubicBezTo>
                  <a:cubicBezTo>
                    <a:pt x="698" y="156"/>
                    <a:pt x="543"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2256125" y="2576575"/>
              <a:ext cx="17475" cy="17475"/>
            </a:xfrm>
            <a:custGeom>
              <a:rect b="b" l="l" r="r" t="t"/>
              <a:pathLst>
                <a:path extrusionOk="0" h="699" w="699">
                  <a:moveTo>
                    <a:pt x="342" y="186"/>
                  </a:moveTo>
                  <a:cubicBezTo>
                    <a:pt x="435" y="186"/>
                    <a:pt x="512" y="264"/>
                    <a:pt x="512" y="357"/>
                  </a:cubicBezTo>
                  <a:cubicBezTo>
                    <a:pt x="512" y="450"/>
                    <a:pt x="435" y="528"/>
                    <a:pt x="342" y="528"/>
                  </a:cubicBezTo>
                  <a:cubicBezTo>
                    <a:pt x="248" y="528"/>
                    <a:pt x="171" y="450"/>
                    <a:pt x="171" y="357"/>
                  </a:cubicBezTo>
                  <a:cubicBezTo>
                    <a:pt x="171" y="248"/>
                    <a:pt x="248" y="186"/>
                    <a:pt x="342" y="186"/>
                  </a:cubicBezTo>
                  <a:close/>
                  <a:moveTo>
                    <a:pt x="342" y="0"/>
                  </a:moveTo>
                  <a:cubicBezTo>
                    <a:pt x="155" y="0"/>
                    <a:pt x="0" y="155"/>
                    <a:pt x="0" y="357"/>
                  </a:cubicBezTo>
                  <a:cubicBezTo>
                    <a:pt x="0" y="543"/>
                    <a:pt x="155" y="698"/>
                    <a:pt x="342" y="698"/>
                  </a:cubicBezTo>
                  <a:cubicBezTo>
                    <a:pt x="543" y="698"/>
                    <a:pt x="698" y="543"/>
                    <a:pt x="698" y="357"/>
                  </a:cubicBezTo>
                  <a:cubicBezTo>
                    <a:pt x="698" y="155"/>
                    <a:pt x="543"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2256125" y="2555250"/>
              <a:ext cx="17475" cy="17475"/>
            </a:xfrm>
            <a:custGeom>
              <a:rect b="b" l="l" r="r" t="t"/>
              <a:pathLst>
                <a:path extrusionOk="0" h="699" w="699">
                  <a:moveTo>
                    <a:pt x="342" y="186"/>
                  </a:moveTo>
                  <a:cubicBezTo>
                    <a:pt x="435" y="186"/>
                    <a:pt x="512" y="264"/>
                    <a:pt x="512" y="357"/>
                  </a:cubicBezTo>
                  <a:cubicBezTo>
                    <a:pt x="512" y="450"/>
                    <a:pt x="435" y="528"/>
                    <a:pt x="342" y="528"/>
                  </a:cubicBezTo>
                  <a:cubicBezTo>
                    <a:pt x="248" y="528"/>
                    <a:pt x="171" y="450"/>
                    <a:pt x="171" y="357"/>
                  </a:cubicBezTo>
                  <a:cubicBezTo>
                    <a:pt x="171" y="264"/>
                    <a:pt x="248" y="186"/>
                    <a:pt x="342" y="186"/>
                  </a:cubicBezTo>
                  <a:close/>
                  <a:moveTo>
                    <a:pt x="342" y="0"/>
                  </a:moveTo>
                  <a:cubicBezTo>
                    <a:pt x="155" y="0"/>
                    <a:pt x="0" y="155"/>
                    <a:pt x="0" y="357"/>
                  </a:cubicBezTo>
                  <a:cubicBezTo>
                    <a:pt x="0" y="543"/>
                    <a:pt x="155" y="698"/>
                    <a:pt x="342" y="698"/>
                  </a:cubicBezTo>
                  <a:cubicBezTo>
                    <a:pt x="543" y="698"/>
                    <a:pt x="698" y="543"/>
                    <a:pt x="698" y="357"/>
                  </a:cubicBezTo>
                  <a:cubicBezTo>
                    <a:pt x="698" y="155"/>
                    <a:pt x="543"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2276675" y="2597500"/>
              <a:ext cx="18250" cy="17475"/>
            </a:xfrm>
            <a:custGeom>
              <a:rect b="b" l="l" r="r" t="t"/>
              <a:pathLst>
                <a:path extrusionOk="0" h="699" w="730">
                  <a:moveTo>
                    <a:pt x="357" y="202"/>
                  </a:moveTo>
                  <a:cubicBezTo>
                    <a:pt x="450" y="202"/>
                    <a:pt x="528" y="280"/>
                    <a:pt x="528" y="373"/>
                  </a:cubicBezTo>
                  <a:cubicBezTo>
                    <a:pt x="528" y="466"/>
                    <a:pt x="450" y="544"/>
                    <a:pt x="357" y="544"/>
                  </a:cubicBezTo>
                  <a:cubicBezTo>
                    <a:pt x="264" y="544"/>
                    <a:pt x="186" y="466"/>
                    <a:pt x="186" y="373"/>
                  </a:cubicBezTo>
                  <a:cubicBezTo>
                    <a:pt x="186" y="280"/>
                    <a:pt x="264" y="202"/>
                    <a:pt x="357" y="202"/>
                  </a:cubicBezTo>
                  <a:close/>
                  <a:moveTo>
                    <a:pt x="357" y="1"/>
                  </a:moveTo>
                  <a:cubicBezTo>
                    <a:pt x="155" y="1"/>
                    <a:pt x="0" y="156"/>
                    <a:pt x="0" y="358"/>
                  </a:cubicBezTo>
                  <a:cubicBezTo>
                    <a:pt x="0" y="544"/>
                    <a:pt x="155" y="699"/>
                    <a:pt x="357" y="699"/>
                  </a:cubicBezTo>
                  <a:cubicBezTo>
                    <a:pt x="543" y="699"/>
                    <a:pt x="729" y="544"/>
                    <a:pt x="698" y="358"/>
                  </a:cubicBezTo>
                  <a:cubicBezTo>
                    <a:pt x="698" y="156"/>
                    <a:pt x="543"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2276675" y="2576575"/>
              <a:ext cx="18250" cy="17475"/>
            </a:xfrm>
            <a:custGeom>
              <a:rect b="b" l="l" r="r" t="t"/>
              <a:pathLst>
                <a:path extrusionOk="0" h="699" w="730">
                  <a:moveTo>
                    <a:pt x="357" y="186"/>
                  </a:moveTo>
                  <a:cubicBezTo>
                    <a:pt x="450" y="186"/>
                    <a:pt x="528" y="264"/>
                    <a:pt x="528" y="357"/>
                  </a:cubicBezTo>
                  <a:cubicBezTo>
                    <a:pt x="528" y="450"/>
                    <a:pt x="450" y="528"/>
                    <a:pt x="357" y="528"/>
                  </a:cubicBezTo>
                  <a:cubicBezTo>
                    <a:pt x="264" y="528"/>
                    <a:pt x="186" y="450"/>
                    <a:pt x="186" y="357"/>
                  </a:cubicBezTo>
                  <a:cubicBezTo>
                    <a:pt x="186" y="248"/>
                    <a:pt x="264" y="186"/>
                    <a:pt x="357" y="186"/>
                  </a:cubicBezTo>
                  <a:close/>
                  <a:moveTo>
                    <a:pt x="357" y="0"/>
                  </a:moveTo>
                  <a:cubicBezTo>
                    <a:pt x="155" y="0"/>
                    <a:pt x="0" y="155"/>
                    <a:pt x="0" y="357"/>
                  </a:cubicBezTo>
                  <a:cubicBezTo>
                    <a:pt x="0" y="543"/>
                    <a:pt x="155" y="698"/>
                    <a:pt x="357" y="698"/>
                  </a:cubicBezTo>
                  <a:cubicBezTo>
                    <a:pt x="543" y="698"/>
                    <a:pt x="729" y="543"/>
                    <a:pt x="698" y="357"/>
                  </a:cubicBezTo>
                  <a:cubicBezTo>
                    <a:pt x="698" y="155"/>
                    <a:pt x="543" y="0"/>
                    <a:pt x="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2276675" y="2555250"/>
              <a:ext cx="18250" cy="17475"/>
            </a:xfrm>
            <a:custGeom>
              <a:rect b="b" l="l" r="r" t="t"/>
              <a:pathLst>
                <a:path extrusionOk="0" h="699" w="730">
                  <a:moveTo>
                    <a:pt x="357" y="186"/>
                  </a:moveTo>
                  <a:cubicBezTo>
                    <a:pt x="450" y="186"/>
                    <a:pt x="528" y="264"/>
                    <a:pt x="528" y="357"/>
                  </a:cubicBezTo>
                  <a:cubicBezTo>
                    <a:pt x="528" y="450"/>
                    <a:pt x="450" y="528"/>
                    <a:pt x="357" y="528"/>
                  </a:cubicBezTo>
                  <a:cubicBezTo>
                    <a:pt x="264" y="528"/>
                    <a:pt x="186" y="450"/>
                    <a:pt x="186" y="357"/>
                  </a:cubicBezTo>
                  <a:cubicBezTo>
                    <a:pt x="186" y="264"/>
                    <a:pt x="264" y="186"/>
                    <a:pt x="357" y="186"/>
                  </a:cubicBezTo>
                  <a:close/>
                  <a:moveTo>
                    <a:pt x="357" y="0"/>
                  </a:moveTo>
                  <a:cubicBezTo>
                    <a:pt x="155" y="0"/>
                    <a:pt x="0" y="155"/>
                    <a:pt x="0" y="357"/>
                  </a:cubicBezTo>
                  <a:cubicBezTo>
                    <a:pt x="0" y="543"/>
                    <a:pt x="155" y="698"/>
                    <a:pt x="357" y="698"/>
                  </a:cubicBezTo>
                  <a:cubicBezTo>
                    <a:pt x="543" y="698"/>
                    <a:pt x="729" y="543"/>
                    <a:pt x="698" y="357"/>
                  </a:cubicBezTo>
                  <a:cubicBezTo>
                    <a:pt x="698" y="155"/>
                    <a:pt x="543" y="0"/>
                    <a:pt x="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2297600" y="2597500"/>
              <a:ext cx="17875" cy="17475"/>
            </a:xfrm>
            <a:custGeom>
              <a:rect b="b" l="l" r="r" t="t"/>
              <a:pathLst>
                <a:path extrusionOk="0" h="699" w="715">
                  <a:moveTo>
                    <a:pt x="358" y="202"/>
                  </a:moveTo>
                  <a:cubicBezTo>
                    <a:pt x="451" y="202"/>
                    <a:pt x="528" y="280"/>
                    <a:pt x="528" y="373"/>
                  </a:cubicBezTo>
                  <a:cubicBezTo>
                    <a:pt x="528" y="466"/>
                    <a:pt x="451" y="544"/>
                    <a:pt x="358" y="544"/>
                  </a:cubicBezTo>
                  <a:cubicBezTo>
                    <a:pt x="249" y="544"/>
                    <a:pt x="171" y="466"/>
                    <a:pt x="171" y="373"/>
                  </a:cubicBezTo>
                  <a:cubicBezTo>
                    <a:pt x="171" y="280"/>
                    <a:pt x="249" y="202"/>
                    <a:pt x="358" y="202"/>
                  </a:cubicBezTo>
                  <a:close/>
                  <a:moveTo>
                    <a:pt x="358" y="1"/>
                  </a:moveTo>
                  <a:cubicBezTo>
                    <a:pt x="156" y="1"/>
                    <a:pt x="1" y="156"/>
                    <a:pt x="1" y="358"/>
                  </a:cubicBezTo>
                  <a:cubicBezTo>
                    <a:pt x="1" y="544"/>
                    <a:pt x="156" y="699"/>
                    <a:pt x="358" y="699"/>
                  </a:cubicBezTo>
                  <a:cubicBezTo>
                    <a:pt x="544" y="699"/>
                    <a:pt x="714" y="544"/>
                    <a:pt x="699" y="358"/>
                  </a:cubicBezTo>
                  <a:cubicBezTo>
                    <a:pt x="699" y="156"/>
                    <a:pt x="544" y="1"/>
                    <a:pt x="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2297600" y="2576575"/>
              <a:ext cx="17875" cy="17475"/>
            </a:xfrm>
            <a:custGeom>
              <a:rect b="b" l="l" r="r" t="t"/>
              <a:pathLst>
                <a:path extrusionOk="0" h="699" w="715">
                  <a:moveTo>
                    <a:pt x="358" y="186"/>
                  </a:moveTo>
                  <a:cubicBezTo>
                    <a:pt x="451" y="186"/>
                    <a:pt x="528" y="264"/>
                    <a:pt x="528" y="357"/>
                  </a:cubicBezTo>
                  <a:cubicBezTo>
                    <a:pt x="528" y="450"/>
                    <a:pt x="451" y="528"/>
                    <a:pt x="358" y="528"/>
                  </a:cubicBezTo>
                  <a:cubicBezTo>
                    <a:pt x="249" y="528"/>
                    <a:pt x="171" y="450"/>
                    <a:pt x="171" y="357"/>
                  </a:cubicBezTo>
                  <a:cubicBezTo>
                    <a:pt x="171" y="248"/>
                    <a:pt x="249" y="186"/>
                    <a:pt x="358" y="186"/>
                  </a:cubicBezTo>
                  <a:close/>
                  <a:moveTo>
                    <a:pt x="358" y="0"/>
                  </a:moveTo>
                  <a:cubicBezTo>
                    <a:pt x="156" y="0"/>
                    <a:pt x="1" y="155"/>
                    <a:pt x="1" y="357"/>
                  </a:cubicBezTo>
                  <a:cubicBezTo>
                    <a:pt x="1" y="543"/>
                    <a:pt x="156" y="698"/>
                    <a:pt x="358" y="698"/>
                  </a:cubicBezTo>
                  <a:cubicBezTo>
                    <a:pt x="544" y="698"/>
                    <a:pt x="714" y="543"/>
                    <a:pt x="699" y="357"/>
                  </a:cubicBezTo>
                  <a:cubicBezTo>
                    <a:pt x="699" y="155"/>
                    <a:pt x="544" y="0"/>
                    <a:pt x="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2297600" y="2555250"/>
              <a:ext cx="17875" cy="17475"/>
            </a:xfrm>
            <a:custGeom>
              <a:rect b="b" l="l" r="r" t="t"/>
              <a:pathLst>
                <a:path extrusionOk="0" h="699" w="715">
                  <a:moveTo>
                    <a:pt x="358" y="186"/>
                  </a:moveTo>
                  <a:cubicBezTo>
                    <a:pt x="451" y="186"/>
                    <a:pt x="528" y="264"/>
                    <a:pt x="528" y="357"/>
                  </a:cubicBezTo>
                  <a:cubicBezTo>
                    <a:pt x="528" y="450"/>
                    <a:pt x="451" y="528"/>
                    <a:pt x="358" y="528"/>
                  </a:cubicBezTo>
                  <a:cubicBezTo>
                    <a:pt x="249" y="528"/>
                    <a:pt x="171" y="450"/>
                    <a:pt x="171" y="357"/>
                  </a:cubicBezTo>
                  <a:cubicBezTo>
                    <a:pt x="171" y="264"/>
                    <a:pt x="249" y="186"/>
                    <a:pt x="358" y="186"/>
                  </a:cubicBezTo>
                  <a:close/>
                  <a:moveTo>
                    <a:pt x="358" y="0"/>
                  </a:moveTo>
                  <a:cubicBezTo>
                    <a:pt x="156" y="0"/>
                    <a:pt x="1" y="155"/>
                    <a:pt x="1" y="357"/>
                  </a:cubicBezTo>
                  <a:cubicBezTo>
                    <a:pt x="1" y="543"/>
                    <a:pt x="156" y="698"/>
                    <a:pt x="358" y="698"/>
                  </a:cubicBezTo>
                  <a:cubicBezTo>
                    <a:pt x="544" y="698"/>
                    <a:pt x="714" y="543"/>
                    <a:pt x="699" y="357"/>
                  </a:cubicBezTo>
                  <a:cubicBezTo>
                    <a:pt x="699" y="155"/>
                    <a:pt x="544" y="0"/>
                    <a:pt x="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2318550" y="2597500"/>
              <a:ext cx="17850" cy="17475"/>
            </a:xfrm>
            <a:custGeom>
              <a:rect b="b" l="l" r="r" t="t"/>
              <a:pathLst>
                <a:path extrusionOk="0" h="699" w="714">
                  <a:moveTo>
                    <a:pt x="342" y="202"/>
                  </a:moveTo>
                  <a:cubicBezTo>
                    <a:pt x="450" y="202"/>
                    <a:pt x="528" y="280"/>
                    <a:pt x="528" y="373"/>
                  </a:cubicBezTo>
                  <a:cubicBezTo>
                    <a:pt x="528" y="466"/>
                    <a:pt x="450" y="544"/>
                    <a:pt x="342" y="544"/>
                  </a:cubicBezTo>
                  <a:cubicBezTo>
                    <a:pt x="249" y="544"/>
                    <a:pt x="171" y="466"/>
                    <a:pt x="171" y="373"/>
                  </a:cubicBezTo>
                  <a:cubicBezTo>
                    <a:pt x="171" y="280"/>
                    <a:pt x="249" y="202"/>
                    <a:pt x="342" y="202"/>
                  </a:cubicBezTo>
                  <a:close/>
                  <a:moveTo>
                    <a:pt x="342" y="1"/>
                  </a:moveTo>
                  <a:cubicBezTo>
                    <a:pt x="155" y="1"/>
                    <a:pt x="0" y="156"/>
                    <a:pt x="0" y="358"/>
                  </a:cubicBezTo>
                  <a:cubicBezTo>
                    <a:pt x="0" y="544"/>
                    <a:pt x="155" y="699"/>
                    <a:pt x="342" y="699"/>
                  </a:cubicBezTo>
                  <a:cubicBezTo>
                    <a:pt x="559" y="699"/>
                    <a:pt x="714" y="544"/>
                    <a:pt x="698" y="358"/>
                  </a:cubicBezTo>
                  <a:cubicBezTo>
                    <a:pt x="698" y="156"/>
                    <a:pt x="543"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2318550" y="2576575"/>
              <a:ext cx="17850" cy="17475"/>
            </a:xfrm>
            <a:custGeom>
              <a:rect b="b" l="l" r="r" t="t"/>
              <a:pathLst>
                <a:path extrusionOk="0" h="699" w="714">
                  <a:moveTo>
                    <a:pt x="342" y="186"/>
                  </a:moveTo>
                  <a:cubicBezTo>
                    <a:pt x="450" y="186"/>
                    <a:pt x="528" y="264"/>
                    <a:pt x="528" y="357"/>
                  </a:cubicBezTo>
                  <a:cubicBezTo>
                    <a:pt x="528" y="450"/>
                    <a:pt x="450" y="528"/>
                    <a:pt x="342" y="528"/>
                  </a:cubicBezTo>
                  <a:cubicBezTo>
                    <a:pt x="249" y="528"/>
                    <a:pt x="171" y="450"/>
                    <a:pt x="171" y="357"/>
                  </a:cubicBezTo>
                  <a:cubicBezTo>
                    <a:pt x="171" y="248"/>
                    <a:pt x="249" y="186"/>
                    <a:pt x="342" y="186"/>
                  </a:cubicBezTo>
                  <a:close/>
                  <a:moveTo>
                    <a:pt x="342" y="0"/>
                  </a:moveTo>
                  <a:cubicBezTo>
                    <a:pt x="155" y="0"/>
                    <a:pt x="0" y="155"/>
                    <a:pt x="0" y="357"/>
                  </a:cubicBezTo>
                  <a:cubicBezTo>
                    <a:pt x="0" y="543"/>
                    <a:pt x="155" y="698"/>
                    <a:pt x="342" y="698"/>
                  </a:cubicBezTo>
                  <a:cubicBezTo>
                    <a:pt x="543" y="698"/>
                    <a:pt x="714" y="543"/>
                    <a:pt x="698" y="357"/>
                  </a:cubicBezTo>
                  <a:cubicBezTo>
                    <a:pt x="698" y="155"/>
                    <a:pt x="543"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2318550" y="2555250"/>
              <a:ext cx="17850" cy="17475"/>
            </a:xfrm>
            <a:custGeom>
              <a:rect b="b" l="l" r="r" t="t"/>
              <a:pathLst>
                <a:path extrusionOk="0" h="699" w="714">
                  <a:moveTo>
                    <a:pt x="342" y="186"/>
                  </a:moveTo>
                  <a:cubicBezTo>
                    <a:pt x="450" y="186"/>
                    <a:pt x="528" y="264"/>
                    <a:pt x="528" y="357"/>
                  </a:cubicBezTo>
                  <a:cubicBezTo>
                    <a:pt x="528" y="450"/>
                    <a:pt x="450" y="528"/>
                    <a:pt x="342" y="528"/>
                  </a:cubicBezTo>
                  <a:cubicBezTo>
                    <a:pt x="249" y="528"/>
                    <a:pt x="171" y="450"/>
                    <a:pt x="171" y="357"/>
                  </a:cubicBezTo>
                  <a:cubicBezTo>
                    <a:pt x="171" y="264"/>
                    <a:pt x="249" y="186"/>
                    <a:pt x="342" y="186"/>
                  </a:cubicBezTo>
                  <a:close/>
                  <a:moveTo>
                    <a:pt x="342" y="0"/>
                  </a:moveTo>
                  <a:cubicBezTo>
                    <a:pt x="155" y="0"/>
                    <a:pt x="0" y="155"/>
                    <a:pt x="0" y="357"/>
                  </a:cubicBezTo>
                  <a:cubicBezTo>
                    <a:pt x="0" y="543"/>
                    <a:pt x="155" y="698"/>
                    <a:pt x="342" y="698"/>
                  </a:cubicBezTo>
                  <a:cubicBezTo>
                    <a:pt x="559" y="698"/>
                    <a:pt x="714" y="543"/>
                    <a:pt x="698" y="357"/>
                  </a:cubicBezTo>
                  <a:cubicBezTo>
                    <a:pt x="698" y="155"/>
                    <a:pt x="543"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2339475" y="2597500"/>
              <a:ext cx="17475" cy="17475"/>
            </a:xfrm>
            <a:custGeom>
              <a:rect b="b" l="l" r="r" t="t"/>
              <a:pathLst>
                <a:path extrusionOk="0" h="699" w="699">
                  <a:moveTo>
                    <a:pt x="342" y="202"/>
                  </a:moveTo>
                  <a:cubicBezTo>
                    <a:pt x="435" y="202"/>
                    <a:pt x="513" y="280"/>
                    <a:pt x="513" y="373"/>
                  </a:cubicBezTo>
                  <a:cubicBezTo>
                    <a:pt x="513" y="466"/>
                    <a:pt x="435" y="544"/>
                    <a:pt x="342" y="544"/>
                  </a:cubicBezTo>
                  <a:cubicBezTo>
                    <a:pt x="249" y="544"/>
                    <a:pt x="172" y="466"/>
                    <a:pt x="172" y="373"/>
                  </a:cubicBezTo>
                  <a:cubicBezTo>
                    <a:pt x="172" y="280"/>
                    <a:pt x="249" y="202"/>
                    <a:pt x="342" y="202"/>
                  </a:cubicBezTo>
                  <a:close/>
                  <a:moveTo>
                    <a:pt x="342" y="1"/>
                  </a:moveTo>
                  <a:cubicBezTo>
                    <a:pt x="156" y="1"/>
                    <a:pt x="1" y="156"/>
                    <a:pt x="1" y="358"/>
                  </a:cubicBezTo>
                  <a:cubicBezTo>
                    <a:pt x="1" y="544"/>
                    <a:pt x="156" y="699"/>
                    <a:pt x="342" y="699"/>
                  </a:cubicBezTo>
                  <a:cubicBezTo>
                    <a:pt x="544" y="699"/>
                    <a:pt x="699" y="544"/>
                    <a:pt x="699" y="358"/>
                  </a:cubicBezTo>
                  <a:cubicBezTo>
                    <a:pt x="699" y="156"/>
                    <a:pt x="544"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2339475" y="2576575"/>
              <a:ext cx="17475" cy="17475"/>
            </a:xfrm>
            <a:custGeom>
              <a:rect b="b" l="l" r="r" t="t"/>
              <a:pathLst>
                <a:path extrusionOk="0" h="699" w="699">
                  <a:moveTo>
                    <a:pt x="342" y="186"/>
                  </a:moveTo>
                  <a:cubicBezTo>
                    <a:pt x="435" y="186"/>
                    <a:pt x="513" y="264"/>
                    <a:pt x="513" y="357"/>
                  </a:cubicBezTo>
                  <a:cubicBezTo>
                    <a:pt x="513" y="450"/>
                    <a:pt x="435" y="528"/>
                    <a:pt x="342" y="528"/>
                  </a:cubicBezTo>
                  <a:cubicBezTo>
                    <a:pt x="249" y="528"/>
                    <a:pt x="172" y="450"/>
                    <a:pt x="172" y="357"/>
                  </a:cubicBezTo>
                  <a:cubicBezTo>
                    <a:pt x="172" y="248"/>
                    <a:pt x="249" y="186"/>
                    <a:pt x="342" y="186"/>
                  </a:cubicBezTo>
                  <a:close/>
                  <a:moveTo>
                    <a:pt x="342" y="0"/>
                  </a:moveTo>
                  <a:cubicBezTo>
                    <a:pt x="156" y="0"/>
                    <a:pt x="1" y="155"/>
                    <a:pt x="1" y="357"/>
                  </a:cubicBezTo>
                  <a:cubicBezTo>
                    <a:pt x="1" y="543"/>
                    <a:pt x="156" y="698"/>
                    <a:pt x="342" y="698"/>
                  </a:cubicBezTo>
                  <a:cubicBezTo>
                    <a:pt x="544" y="698"/>
                    <a:pt x="699" y="543"/>
                    <a:pt x="699" y="357"/>
                  </a:cubicBezTo>
                  <a:cubicBezTo>
                    <a:pt x="699" y="155"/>
                    <a:pt x="544"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2339475" y="2555250"/>
              <a:ext cx="17475" cy="17475"/>
            </a:xfrm>
            <a:custGeom>
              <a:rect b="b" l="l" r="r" t="t"/>
              <a:pathLst>
                <a:path extrusionOk="0" h="699" w="699">
                  <a:moveTo>
                    <a:pt x="342" y="186"/>
                  </a:moveTo>
                  <a:cubicBezTo>
                    <a:pt x="435" y="186"/>
                    <a:pt x="513" y="264"/>
                    <a:pt x="513" y="357"/>
                  </a:cubicBezTo>
                  <a:cubicBezTo>
                    <a:pt x="513" y="450"/>
                    <a:pt x="435" y="528"/>
                    <a:pt x="342" y="528"/>
                  </a:cubicBezTo>
                  <a:cubicBezTo>
                    <a:pt x="249" y="528"/>
                    <a:pt x="172" y="450"/>
                    <a:pt x="172" y="357"/>
                  </a:cubicBezTo>
                  <a:cubicBezTo>
                    <a:pt x="172" y="264"/>
                    <a:pt x="249" y="186"/>
                    <a:pt x="342" y="186"/>
                  </a:cubicBezTo>
                  <a:close/>
                  <a:moveTo>
                    <a:pt x="342" y="0"/>
                  </a:moveTo>
                  <a:cubicBezTo>
                    <a:pt x="156" y="0"/>
                    <a:pt x="1" y="155"/>
                    <a:pt x="1" y="357"/>
                  </a:cubicBezTo>
                  <a:cubicBezTo>
                    <a:pt x="1" y="543"/>
                    <a:pt x="156" y="698"/>
                    <a:pt x="342" y="698"/>
                  </a:cubicBezTo>
                  <a:cubicBezTo>
                    <a:pt x="544" y="698"/>
                    <a:pt x="699" y="543"/>
                    <a:pt x="699" y="357"/>
                  </a:cubicBezTo>
                  <a:cubicBezTo>
                    <a:pt x="699" y="155"/>
                    <a:pt x="544"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2360425" y="2597500"/>
              <a:ext cx="17850" cy="17475"/>
            </a:xfrm>
            <a:custGeom>
              <a:rect b="b" l="l" r="r" t="t"/>
              <a:pathLst>
                <a:path extrusionOk="0" h="699" w="714">
                  <a:moveTo>
                    <a:pt x="357" y="202"/>
                  </a:moveTo>
                  <a:cubicBezTo>
                    <a:pt x="435" y="202"/>
                    <a:pt x="512" y="280"/>
                    <a:pt x="528" y="373"/>
                  </a:cubicBezTo>
                  <a:cubicBezTo>
                    <a:pt x="528" y="466"/>
                    <a:pt x="450" y="544"/>
                    <a:pt x="357" y="544"/>
                  </a:cubicBezTo>
                  <a:cubicBezTo>
                    <a:pt x="264" y="544"/>
                    <a:pt x="187" y="466"/>
                    <a:pt x="187" y="373"/>
                  </a:cubicBezTo>
                  <a:cubicBezTo>
                    <a:pt x="187" y="280"/>
                    <a:pt x="264" y="202"/>
                    <a:pt x="357" y="202"/>
                  </a:cubicBezTo>
                  <a:close/>
                  <a:moveTo>
                    <a:pt x="357" y="1"/>
                  </a:moveTo>
                  <a:cubicBezTo>
                    <a:pt x="171" y="1"/>
                    <a:pt x="0" y="156"/>
                    <a:pt x="0" y="358"/>
                  </a:cubicBezTo>
                  <a:cubicBezTo>
                    <a:pt x="0" y="544"/>
                    <a:pt x="171" y="699"/>
                    <a:pt x="357" y="699"/>
                  </a:cubicBezTo>
                  <a:cubicBezTo>
                    <a:pt x="559" y="699"/>
                    <a:pt x="714" y="544"/>
                    <a:pt x="714" y="358"/>
                  </a:cubicBezTo>
                  <a:cubicBezTo>
                    <a:pt x="714" y="156"/>
                    <a:pt x="559"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2360425" y="2576575"/>
              <a:ext cx="17850" cy="17475"/>
            </a:xfrm>
            <a:custGeom>
              <a:rect b="b" l="l" r="r" t="t"/>
              <a:pathLst>
                <a:path extrusionOk="0" h="699" w="714">
                  <a:moveTo>
                    <a:pt x="357" y="186"/>
                  </a:moveTo>
                  <a:cubicBezTo>
                    <a:pt x="435" y="186"/>
                    <a:pt x="512" y="264"/>
                    <a:pt x="528" y="357"/>
                  </a:cubicBezTo>
                  <a:cubicBezTo>
                    <a:pt x="528" y="450"/>
                    <a:pt x="450" y="528"/>
                    <a:pt x="357" y="528"/>
                  </a:cubicBezTo>
                  <a:cubicBezTo>
                    <a:pt x="264" y="528"/>
                    <a:pt x="187" y="450"/>
                    <a:pt x="187" y="357"/>
                  </a:cubicBezTo>
                  <a:cubicBezTo>
                    <a:pt x="187" y="248"/>
                    <a:pt x="264" y="186"/>
                    <a:pt x="357" y="186"/>
                  </a:cubicBezTo>
                  <a:close/>
                  <a:moveTo>
                    <a:pt x="357" y="0"/>
                  </a:moveTo>
                  <a:cubicBezTo>
                    <a:pt x="171" y="0"/>
                    <a:pt x="0" y="155"/>
                    <a:pt x="0" y="357"/>
                  </a:cubicBezTo>
                  <a:cubicBezTo>
                    <a:pt x="0" y="543"/>
                    <a:pt x="171" y="698"/>
                    <a:pt x="357" y="698"/>
                  </a:cubicBezTo>
                  <a:cubicBezTo>
                    <a:pt x="559" y="698"/>
                    <a:pt x="714" y="543"/>
                    <a:pt x="714" y="357"/>
                  </a:cubicBezTo>
                  <a:cubicBezTo>
                    <a:pt x="714" y="155"/>
                    <a:pt x="559" y="0"/>
                    <a:pt x="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2181275" y="2113225"/>
              <a:ext cx="17475" cy="17475"/>
            </a:xfrm>
            <a:custGeom>
              <a:rect b="b" l="l" r="r" t="t"/>
              <a:pathLst>
                <a:path extrusionOk="0" h="699" w="699">
                  <a:moveTo>
                    <a:pt x="358" y="186"/>
                  </a:moveTo>
                  <a:cubicBezTo>
                    <a:pt x="451" y="186"/>
                    <a:pt x="528" y="264"/>
                    <a:pt x="528" y="357"/>
                  </a:cubicBezTo>
                  <a:cubicBezTo>
                    <a:pt x="528" y="450"/>
                    <a:pt x="451" y="528"/>
                    <a:pt x="358" y="528"/>
                  </a:cubicBezTo>
                  <a:cubicBezTo>
                    <a:pt x="249" y="528"/>
                    <a:pt x="172" y="450"/>
                    <a:pt x="172" y="357"/>
                  </a:cubicBezTo>
                  <a:cubicBezTo>
                    <a:pt x="172" y="264"/>
                    <a:pt x="249" y="186"/>
                    <a:pt x="358" y="186"/>
                  </a:cubicBezTo>
                  <a:close/>
                  <a:moveTo>
                    <a:pt x="358" y="0"/>
                  </a:moveTo>
                  <a:cubicBezTo>
                    <a:pt x="156" y="0"/>
                    <a:pt x="1" y="155"/>
                    <a:pt x="1" y="357"/>
                  </a:cubicBezTo>
                  <a:cubicBezTo>
                    <a:pt x="1" y="543"/>
                    <a:pt x="156" y="698"/>
                    <a:pt x="358" y="698"/>
                  </a:cubicBezTo>
                  <a:cubicBezTo>
                    <a:pt x="544" y="698"/>
                    <a:pt x="699" y="543"/>
                    <a:pt x="699" y="357"/>
                  </a:cubicBezTo>
                  <a:cubicBezTo>
                    <a:pt x="699" y="155"/>
                    <a:pt x="544" y="0"/>
                    <a:pt x="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2181275" y="2091900"/>
              <a:ext cx="17475" cy="17475"/>
            </a:xfrm>
            <a:custGeom>
              <a:rect b="b" l="l" r="r" t="t"/>
              <a:pathLst>
                <a:path extrusionOk="0" h="699" w="699">
                  <a:moveTo>
                    <a:pt x="358" y="186"/>
                  </a:moveTo>
                  <a:cubicBezTo>
                    <a:pt x="451" y="186"/>
                    <a:pt x="528" y="264"/>
                    <a:pt x="528" y="357"/>
                  </a:cubicBezTo>
                  <a:cubicBezTo>
                    <a:pt x="528" y="450"/>
                    <a:pt x="451" y="528"/>
                    <a:pt x="358" y="528"/>
                  </a:cubicBezTo>
                  <a:cubicBezTo>
                    <a:pt x="249" y="528"/>
                    <a:pt x="172" y="450"/>
                    <a:pt x="172" y="357"/>
                  </a:cubicBezTo>
                  <a:cubicBezTo>
                    <a:pt x="172" y="248"/>
                    <a:pt x="249" y="186"/>
                    <a:pt x="358" y="186"/>
                  </a:cubicBezTo>
                  <a:close/>
                  <a:moveTo>
                    <a:pt x="358" y="0"/>
                  </a:moveTo>
                  <a:cubicBezTo>
                    <a:pt x="156" y="0"/>
                    <a:pt x="1" y="155"/>
                    <a:pt x="1" y="357"/>
                  </a:cubicBezTo>
                  <a:cubicBezTo>
                    <a:pt x="1" y="543"/>
                    <a:pt x="156" y="698"/>
                    <a:pt x="358" y="698"/>
                  </a:cubicBezTo>
                  <a:cubicBezTo>
                    <a:pt x="544" y="698"/>
                    <a:pt x="699" y="543"/>
                    <a:pt x="699" y="357"/>
                  </a:cubicBezTo>
                  <a:cubicBezTo>
                    <a:pt x="699" y="155"/>
                    <a:pt x="544" y="0"/>
                    <a:pt x="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2202225" y="2113225"/>
              <a:ext cx="17475" cy="17475"/>
            </a:xfrm>
            <a:custGeom>
              <a:rect b="b" l="l" r="r" t="t"/>
              <a:pathLst>
                <a:path extrusionOk="0" h="699" w="699">
                  <a:moveTo>
                    <a:pt x="342" y="186"/>
                  </a:moveTo>
                  <a:cubicBezTo>
                    <a:pt x="450" y="186"/>
                    <a:pt x="528" y="264"/>
                    <a:pt x="528" y="357"/>
                  </a:cubicBezTo>
                  <a:cubicBezTo>
                    <a:pt x="528" y="450"/>
                    <a:pt x="450" y="528"/>
                    <a:pt x="342" y="528"/>
                  </a:cubicBezTo>
                  <a:cubicBezTo>
                    <a:pt x="249" y="528"/>
                    <a:pt x="171" y="450"/>
                    <a:pt x="171" y="357"/>
                  </a:cubicBezTo>
                  <a:cubicBezTo>
                    <a:pt x="171" y="264"/>
                    <a:pt x="249" y="186"/>
                    <a:pt x="342" y="186"/>
                  </a:cubicBezTo>
                  <a:close/>
                  <a:moveTo>
                    <a:pt x="342" y="0"/>
                  </a:moveTo>
                  <a:cubicBezTo>
                    <a:pt x="156" y="0"/>
                    <a:pt x="1" y="155"/>
                    <a:pt x="1" y="357"/>
                  </a:cubicBezTo>
                  <a:cubicBezTo>
                    <a:pt x="1" y="543"/>
                    <a:pt x="156" y="698"/>
                    <a:pt x="342" y="698"/>
                  </a:cubicBezTo>
                  <a:cubicBezTo>
                    <a:pt x="543" y="698"/>
                    <a:pt x="698" y="543"/>
                    <a:pt x="698" y="357"/>
                  </a:cubicBezTo>
                  <a:cubicBezTo>
                    <a:pt x="698" y="155"/>
                    <a:pt x="543"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2202225" y="2091900"/>
              <a:ext cx="17475" cy="17475"/>
            </a:xfrm>
            <a:custGeom>
              <a:rect b="b" l="l" r="r" t="t"/>
              <a:pathLst>
                <a:path extrusionOk="0" h="699" w="699">
                  <a:moveTo>
                    <a:pt x="342" y="186"/>
                  </a:moveTo>
                  <a:cubicBezTo>
                    <a:pt x="450" y="186"/>
                    <a:pt x="528" y="264"/>
                    <a:pt x="528" y="342"/>
                  </a:cubicBezTo>
                  <a:cubicBezTo>
                    <a:pt x="528" y="435"/>
                    <a:pt x="466" y="512"/>
                    <a:pt x="373" y="512"/>
                  </a:cubicBezTo>
                  <a:cubicBezTo>
                    <a:pt x="363" y="513"/>
                    <a:pt x="354" y="514"/>
                    <a:pt x="345" y="514"/>
                  </a:cubicBezTo>
                  <a:cubicBezTo>
                    <a:pt x="251" y="514"/>
                    <a:pt x="187" y="442"/>
                    <a:pt x="187" y="357"/>
                  </a:cubicBezTo>
                  <a:cubicBezTo>
                    <a:pt x="171" y="248"/>
                    <a:pt x="249" y="186"/>
                    <a:pt x="342" y="186"/>
                  </a:cubicBezTo>
                  <a:close/>
                  <a:moveTo>
                    <a:pt x="342" y="0"/>
                  </a:moveTo>
                  <a:cubicBezTo>
                    <a:pt x="156" y="0"/>
                    <a:pt x="1" y="155"/>
                    <a:pt x="1" y="357"/>
                  </a:cubicBezTo>
                  <a:cubicBezTo>
                    <a:pt x="1" y="543"/>
                    <a:pt x="156" y="698"/>
                    <a:pt x="342" y="698"/>
                  </a:cubicBezTo>
                  <a:cubicBezTo>
                    <a:pt x="543" y="698"/>
                    <a:pt x="698" y="543"/>
                    <a:pt x="698" y="357"/>
                  </a:cubicBezTo>
                  <a:cubicBezTo>
                    <a:pt x="698" y="155"/>
                    <a:pt x="543"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2223175" y="2113225"/>
              <a:ext cx="17450" cy="17475"/>
            </a:xfrm>
            <a:custGeom>
              <a:rect b="b" l="l" r="r" t="t"/>
              <a:pathLst>
                <a:path extrusionOk="0" h="699" w="698">
                  <a:moveTo>
                    <a:pt x="341" y="186"/>
                  </a:moveTo>
                  <a:cubicBezTo>
                    <a:pt x="434" y="186"/>
                    <a:pt x="512" y="264"/>
                    <a:pt x="512" y="357"/>
                  </a:cubicBezTo>
                  <a:cubicBezTo>
                    <a:pt x="512" y="450"/>
                    <a:pt x="434" y="528"/>
                    <a:pt x="341" y="528"/>
                  </a:cubicBezTo>
                  <a:cubicBezTo>
                    <a:pt x="248" y="528"/>
                    <a:pt x="171" y="450"/>
                    <a:pt x="171" y="357"/>
                  </a:cubicBezTo>
                  <a:cubicBezTo>
                    <a:pt x="171" y="264"/>
                    <a:pt x="248" y="186"/>
                    <a:pt x="341" y="186"/>
                  </a:cubicBezTo>
                  <a:close/>
                  <a:moveTo>
                    <a:pt x="341" y="0"/>
                  </a:moveTo>
                  <a:cubicBezTo>
                    <a:pt x="155" y="0"/>
                    <a:pt x="0" y="155"/>
                    <a:pt x="0" y="357"/>
                  </a:cubicBezTo>
                  <a:cubicBezTo>
                    <a:pt x="0" y="543"/>
                    <a:pt x="155" y="698"/>
                    <a:pt x="341" y="698"/>
                  </a:cubicBezTo>
                  <a:cubicBezTo>
                    <a:pt x="543" y="698"/>
                    <a:pt x="698" y="543"/>
                    <a:pt x="698" y="357"/>
                  </a:cubicBezTo>
                  <a:cubicBezTo>
                    <a:pt x="698" y="155"/>
                    <a:pt x="543" y="0"/>
                    <a:pt x="3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2223175" y="2091900"/>
              <a:ext cx="17450" cy="17475"/>
            </a:xfrm>
            <a:custGeom>
              <a:rect b="b" l="l" r="r" t="t"/>
              <a:pathLst>
                <a:path extrusionOk="0" h="699" w="698">
                  <a:moveTo>
                    <a:pt x="341" y="186"/>
                  </a:moveTo>
                  <a:cubicBezTo>
                    <a:pt x="434" y="186"/>
                    <a:pt x="512" y="264"/>
                    <a:pt x="512" y="357"/>
                  </a:cubicBezTo>
                  <a:cubicBezTo>
                    <a:pt x="512" y="450"/>
                    <a:pt x="434" y="528"/>
                    <a:pt x="341" y="528"/>
                  </a:cubicBezTo>
                  <a:cubicBezTo>
                    <a:pt x="248" y="528"/>
                    <a:pt x="171" y="450"/>
                    <a:pt x="171" y="357"/>
                  </a:cubicBezTo>
                  <a:cubicBezTo>
                    <a:pt x="171" y="248"/>
                    <a:pt x="248" y="186"/>
                    <a:pt x="341" y="186"/>
                  </a:cubicBezTo>
                  <a:close/>
                  <a:moveTo>
                    <a:pt x="341" y="0"/>
                  </a:moveTo>
                  <a:cubicBezTo>
                    <a:pt x="155" y="0"/>
                    <a:pt x="0" y="155"/>
                    <a:pt x="0" y="357"/>
                  </a:cubicBezTo>
                  <a:cubicBezTo>
                    <a:pt x="0" y="543"/>
                    <a:pt x="155" y="698"/>
                    <a:pt x="341" y="698"/>
                  </a:cubicBezTo>
                  <a:cubicBezTo>
                    <a:pt x="543" y="698"/>
                    <a:pt x="698" y="543"/>
                    <a:pt x="698" y="357"/>
                  </a:cubicBezTo>
                  <a:cubicBezTo>
                    <a:pt x="698" y="155"/>
                    <a:pt x="543" y="0"/>
                    <a:pt x="3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2243725" y="2113225"/>
              <a:ext cx="17450" cy="17475"/>
            </a:xfrm>
            <a:custGeom>
              <a:rect b="b" l="l" r="r" t="t"/>
              <a:pathLst>
                <a:path extrusionOk="0" h="699" w="698">
                  <a:moveTo>
                    <a:pt x="357" y="186"/>
                  </a:moveTo>
                  <a:cubicBezTo>
                    <a:pt x="450" y="186"/>
                    <a:pt x="527" y="264"/>
                    <a:pt x="527" y="357"/>
                  </a:cubicBezTo>
                  <a:cubicBezTo>
                    <a:pt x="527" y="450"/>
                    <a:pt x="450" y="528"/>
                    <a:pt x="357" y="528"/>
                  </a:cubicBezTo>
                  <a:cubicBezTo>
                    <a:pt x="264" y="528"/>
                    <a:pt x="186" y="450"/>
                    <a:pt x="186" y="357"/>
                  </a:cubicBezTo>
                  <a:cubicBezTo>
                    <a:pt x="186" y="264"/>
                    <a:pt x="264" y="186"/>
                    <a:pt x="357" y="186"/>
                  </a:cubicBezTo>
                  <a:close/>
                  <a:moveTo>
                    <a:pt x="357" y="0"/>
                  </a:moveTo>
                  <a:cubicBezTo>
                    <a:pt x="155" y="0"/>
                    <a:pt x="0" y="155"/>
                    <a:pt x="0" y="357"/>
                  </a:cubicBezTo>
                  <a:cubicBezTo>
                    <a:pt x="0" y="543"/>
                    <a:pt x="155" y="698"/>
                    <a:pt x="357" y="698"/>
                  </a:cubicBezTo>
                  <a:cubicBezTo>
                    <a:pt x="543" y="698"/>
                    <a:pt x="698" y="543"/>
                    <a:pt x="698" y="357"/>
                  </a:cubicBezTo>
                  <a:cubicBezTo>
                    <a:pt x="698" y="155"/>
                    <a:pt x="543" y="0"/>
                    <a:pt x="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2243725" y="2091900"/>
              <a:ext cx="17450" cy="17475"/>
            </a:xfrm>
            <a:custGeom>
              <a:rect b="b" l="l" r="r" t="t"/>
              <a:pathLst>
                <a:path extrusionOk="0" h="699" w="698">
                  <a:moveTo>
                    <a:pt x="357" y="186"/>
                  </a:moveTo>
                  <a:cubicBezTo>
                    <a:pt x="450" y="186"/>
                    <a:pt x="527" y="264"/>
                    <a:pt x="527" y="357"/>
                  </a:cubicBezTo>
                  <a:cubicBezTo>
                    <a:pt x="527" y="450"/>
                    <a:pt x="450" y="528"/>
                    <a:pt x="357" y="528"/>
                  </a:cubicBezTo>
                  <a:cubicBezTo>
                    <a:pt x="264" y="528"/>
                    <a:pt x="186" y="450"/>
                    <a:pt x="186" y="357"/>
                  </a:cubicBezTo>
                  <a:cubicBezTo>
                    <a:pt x="186" y="248"/>
                    <a:pt x="264" y="186"/>
                    <a:pt x="357" y="186"/>
                  </a:cubicBezTo>
                  <a:close/>
                  <a:moveTo>
                    <a:pt x="357" y="0"/>
                  </a:moveTo>
                  <a:cubicBezTo>
                    <a:pt x="155" y="0"/>
                    <a:pt x="0" y="155"/>
                    <a:pt x="0" y="357"/>
                  </a:cubicBezTo>
                  <a:cubicBezTo>
                    <a:pt x="0" y="543"/>
                    <a:pt x="155" y="698"/>
                    <a:pt x="357" y="698"/>
                  </a:cubicBezTo>
                  <a:cubicBezTo>
                    <a:pt x="543" y="698"/>
                    <a:pt x="698" y="543"/>
                    <a:pt x="698" y="357"/>
                  </a:cubicBezTo>
                  <a:cubicBezTo>
                    <a:pt x="698" y="155"/>
                    <a:pt x="543" y="0"/>
                    <a:pt x="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2360425" y="2555250"/>
              <a:ext cx="17850" cy="17475"/>
            </a:xfrm>
            <a:custGeom>
              <a:rect b="b" l="l" r="r" t="t"/>
              <a:pathLst>
                <a:path extrusionOk="0" h="699" w="714">
                  <a:moveTo>
                    <a:pt x="357" y="186"/>
                  </a:moveTo>
                  <a:cubicBezTo>
                    <a:pt x="435" y="186"/>
                    <a:pt x="512" y="264"/>
                    <a:pt x="528" y="357"/>
                  </a:cubicBezTo>
                  <a:cubicBezTo>
                    <a:pt x="528" y="450"/>
                    <a:pt x="450" y="528"/>
                    <a:pt x="357" y="528"/>
                  </a:cubicBezTo>
                  <a:cubicBezTo>
                    <a:pt x="264" y="528"/>
                    <a:pt x="187" y="450"/>
                    <a:pt x="187" y="357"/>
                  </a:cubicBezTo>
                  <a:cubicBezTo>
                    <a:pt x="187" y="264"/>
                    <a:pt x="264" y="186"/>
                    <a:pt x="357" y="186"/>
                  </a:cubicBezTo>
                  <a:close/>
                  <a:moveTo>
                    <a:pt x="357" y="0"/>
                  </a:moveTo>
                  <a:cubicBezTo>
                    <a:pt x="171" y="0"/>
                    <a:pt x="0" y="155"/>
                    <a:pt x="0" y="357"/>
                  </a:cubicBezTo>
                  <a:cubicBezTo>
                    <a:pt x="0" y="543"/>
                    <a:pt x="171" y="698"/>
                    <a:pt x="357" y="698"/>
                  </a:cubicBezTo>
                  <a:cubicBezTo>
                    <a:pt x="559" y="698"/>
                    <a:pt x="714" y="543"/>
                    <a:pt x="714" y="357"/>
                  </a:cubicBezTo>
                  <a:cubicBezTo>
                    <a:pt x="714" y="155"/>
                    <a:pt x="559" y="0"/>
                    <a:pt x="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2086675" y="2538950"/>
              <a:ext cx="171800" cy="46950"/>
            </a:xfrm>
            <a:custGeom>
              <a:rect b="b" l="l" r="r" t="t"/>
              <a:pathLst>
                <a:path extrusionOk="0" h="1878" w="6872">
                  <a:moveTo>
                    <a:pt x="1" y="1"/>
                  </a:moveTo>
                  <a:lnTo>
                    <a:pt x="1" y="78"/>
                  </a:lnTo>
                  <a:lnTo>
                    <a:pt x="1536" y="78"/>
                  </a:lnTo>
                  <a:lnTo>
                    <a:pt x="3335" y="1878"/>
                  </a:lnTo>
                  <a:lnTo>
                    <a:pt x="6871" y="1878"/>
                  </a:lnTo>
                  <a:lnTo>
                    <a:pt x="6871" y="1800"/>
                  </a:lnTo>
                  <a:lnTo>
                    <a:pt x="3382" y="1800"/>
                  </a:lnTo>
                  <a:lnTo>
                    <a:pt x="1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2086675" y="2504850"/>
              <a:ext cx="171800" cy="60125"/>
            </a:xfrm>
            <a:custGeom>
              <a:rect b="b" l="l" r="r" t="t"/>
              <a:pathLst>
                <a:path extrusionOk="0" h="2405" w="6872">
                  <a:moveTo>
                    <a:pt x="1" y="0"/>
                  </a:moveTo>
                  <a:lnTo>
                    <a:pt x="1" y="109"/>
                  </a:lnTo>
                  <a:lnTo>
                    <a:pt x="3087" y="109"/>
                  </a:lnTo>
                  <a:lnTo>
                    <a:pt x="5398" y="2404"/>
                  </a:lnTo>
                  <a:lnTo>
                    <a:pt x="6871" y="2404"/>
                  </a:lnTo>
                  <a:lnTo>
                    <a:pt x="6871" y="2311"/>
                  </a:lnTo>
                  <a:lnTo>
                    <a:pt x="5429" y="2311"/>
                  </a:lnTo>
                  <a:lnTo>
                    <a:pt x="3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2086675" y="2447850"/>
              <a:ext cx="39575" cy="14350"/>
            </a:xfrm>
            <a:custGeom>
              <a:rect b="b" l="l" r="r" t="t"/>
              <a:pathLst>
                <a:path extrusionOk="0" h="574" w="1583">
                  <a:moveTo>
                    <a:pt x="1505" y="0"/>
                  </a:moveTo>
                  <a:lnTo>
                    <a:pt x="1040" y="481"/>
                  </a:lnTo>
                  <a:lnTo>
                    <a:pt x="1" y="481"/>
                  </a:lnTo>
                  <a:lnTo>
                    <a:pt x="1" y="574"/>
                  </a:lnTo>
                  <a:lnTo>
                    <a:pt x="1071" y="574"/>
                  </a:lnTo>
                  <a:lnTo>
                    <a:pt x="1583" y="78"/>
                  </a:lnTo>
                  <a:lnTo>
                    <a:pt x="15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2086675" y="2448625"/>
              <a:ext cx="55875" cy="24825"/>
            </a:xfrm>
            <a:custGeom>
              <a:rect b="b" l="l" r="r" t="t"/>
              <a:pathLst>
                <a:path extrusionOk="0" h="993" w="2235">
                  <a:moveTo>
                    <a:pt x="2172" y="0"/>
                  </a:moveTo>
                  <a:lnTo>
                    <a:pt x="1288" y="900"/>
                  </a:lnTo>
                  <a:lnTo>
                    <a:pt x="1" y="900"/>
                  </a:lnTo>
                  <a:lnTo>
                    <a:pt x="1" y="993"/>
                  </a:lnTo>
                  <a:lnTo>
                    <a:pt x="1319" y="993"/>
                  </a:lnTo>
                  <a:lnTo>
                    <a:pt x="2234" y="62"/>
                  </a:lnTo>
                  <a:lnTo>
                    <a:pt x="21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2166175" y="2371850"/>
              <a:ext cx="169850" cy="92300"/>
            </a:xfrm>
            <a:custGeom>
              <a:rect b="b" l="l" r="r" t="t"/>
              <a:pathLst>
                <a:path extrusionOk="0" h="3692" w="6794">
                  <a:moveTo>
                    <a:pt x="0" y="0"/>
                  </a:moveTo>
                  <a:lnTo>
                    <a:pt x="0" y="1877"/>
                  </a:lnTo>
                  <a:lnTo>
                    <a:pt x="1830" y="3692"/>
                  </a:lnTo>
                  <a:lnTo>
                    <a:pt x="6793" y="3692"/>
                  </a:lnTo>
                  <a:lnTo>
                    <a:pt x="6793" y="3598"/>
                  </a:lnTo>
                  <a:lnTo>
                    <a:pt x="1861" y="3598"/>
                  </a:lnTo>
                  <a:lnTo>
                    <a:pt x="109" y="1830"/>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2199900" y="2371850"/>
              <a:ext cx="136125" cy="62050"/>
            </a:xfrm>
            <a:custGeom>
              <a:rect b="b" l="l" r="r" t="t"/>
              <a:pathLst>
                <a:path extrusionOk="0" h="2482" w="5445">
                  <a:moveTo>
                    <a:pt x="0" y="0"/>
                  </a:moveTo>
                  <a:lnTo>
                    <a:pt x="0" y="1319"/>
                  </a:lnTo>
                  <a:lnTo>
                    <a:pt x="1164" y="2482"/>
                  </a:lnTo>
                  <a:lnTo>
                    <a:pt x="5444" y="2482"/>
                  </a:lnTo>
                  <a:lnTo>
                    <a:pt x="5444" y="2404"/>
                  </a:lnTo>
                  <a:lnTo>
                    <a:pt x="1195" y="2404"/>
                  </a:lnTo>
                  <a:lnTo>
                    <a:pt x="94" y="1272"/>
                  </a:ln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8"/>
            <p:cNvSpPr/>
            <p:nvPr/>
          </p:nvSpPr>
          <p:spPr>
            <a:xfrm>
              <a:off x="2211525" y="2371850"/>
              <a:ext cx="124500" cy="50800"/>
            </a:xfrm>
            <a:custGeom>
              <a:rect b="b" l="l" r="r" t="t"/>
              <a:pathLst>
                <a:path extrusionOk="0" h="2032" w="4980">
                  <a:moveTo>
                    <a:pt x="1" y="0"/>
                  </a:moveTo>
                  <a:lnTo>
                    <a:pt x="1" y="1024"/>
                  </a:lnTo>
                  <a:lnTo>
                    <a:pt x="1009" y="2032"/>
                  </a:lnTo>
                  <a:lnTo>
                    <a:pt x="4979" y="2032"/>
                  </a:lnTo>
                  <a:lnTo>
                    <a:pt x="4979" y="1954"/>
                  </a:lnTo>
                  <a:lnTo>
                    <a:pt x="1040" y="1954"/>
                  </a:lnTo>
                  <a:lnTo>
                    <a:pt x="78" y="977"/>
                  </a:lnTo>
                  <a:lnTo>
                    <a:pt x="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2311575" y="2495150"/>
              <a:ext cx="24450" cy="62050"/>
            </a:xfrm>
            <a:custGeom>
              <a:rect b="b" l="l" r="r" t="t"/>
              <a:pathLst>
                <a:path extrusionOk="0" h="2482" w="978">
                  <a:moveTo>
                    <a:pt x="528" y="0"/>
                  </a:moveTo>
                  <a:lnTo>
                    <a:pt x="0" y="528"/>
                  </a:lnTo>
                  <a:lnTo>
                    <a:pt x="0" y="1443"/>
                  </a:lnTo>
                  <a:lnTo>
                    <a:pt x="590" y="2017"/>
                  </a:lnTo>
                  <a:lnTo>
                    <a:pt x="590" y="2482"/>
                  </a:lnTo>
                  <a:lnTo>
                    <a:pt x="683" y="2482"/>
                  </a:lnTo>
                  <a:lnTo>
                    <a:pt x="683" y="1986"/>
                  </a:lnTo>
                  <a:lnTo>
                    <a:pt x="109" y="1396"/>
                  </a:lnTo>
                  <a:lnTo>
                    <a:pt x="109" y="574"/>
                  </a:lnTo>
                  <a:lnTo>
                    <a:pt x="574" y="109"/>
                  </a:lnTo>
                  <a:lnTo>
                    <a:pt x="977" y="109"/>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2419750" y="2456375"/>
              <a:ext cx="31425" cy="19025"/>
            </a:xfrm>
            <a:custGeom>
              <a:rect b="b" l="l" r="r" t="t"/>
              <a:pathLst>
                <a:path extrusionOk="0" h="761" w="1257">
                  <a:moveTo>
                    <a:pt x="1179" y="0"/>
                  </a:moveTo>
                  <a:lnTo>
                    <a:pt x="528" y="667"/>
                  </a:lnTo>
                  <a:lnTo>
                    <a:pt x="0" y="667"/>
                  </a:lnTo>
                  <a:lnTo>
                    <a:pt x="0" y="760"/>
                  </a:lnTo>
                  <a:lnTo>
                    <a:pt x="559" y="760"/>
                  </a:lnTo>
                  <a:lnTo>
                    <a:pt x="1257" y="62"/>
                  </a:lnTo>
                  <a:lnTo>
                    <a:pt x="11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1980825" y="2459850"/>
              <a:ext cx="27550" cy="2350"/>
            </a:xfrm>
            <a:custGeom>
              <a:rect b="b" l="l" r="r" t="t"/>
              <a:pathLst>
                <a:path extrusionOk="0" h="94" w="1102">
                  <a:moveTo>
                    <a:pt x="1" y="1"/>
                  </a:moveTo>
                  <a:lnTo>
                    <a:pt x="1" y="94"/>
                  </a:lnTo>
                  <a:lnTo>
                    <a:pt x="1102" y="94"/>
                  </a:ln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1968025" y="2538950"/>
              <a:ext cx="40350" cy="25625"/>
            </a:xfrm>
            <a:custGeom>
              <a:rect b="b" l="l" r="r" t="t"/>
              <a:pathLst>
                <a:path extrusionOk="0" h="1025" w="1614">
                  <a:moveTo>
                    <a:pt x="947" y="1"/>
                  </a:moveTo>
                  <a:lnTo>
                    <a:pt x="1" y="947"/>
                  </a:lnTo>
                  <a:lnTo>
                    <a:pt x="63" y="1025"/>
                  </a:lnTo>
                  <a:lnTo>
                    <a:pt x="993" y="78"/>
                  </a:lnTo>
                  <a:lnTo>
                    <a:pt x="1614" y="78"/>
                  </a:lnTo>
                  <a:lnTo>
                    <a:pt x="1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1983925" y="2550600"/>
              <a:ext cx="24450" cy="13575"/>
            </a:xfrm>
            <a:custGeom>
              <a:rect b="b" l="l" r="r" t="t"/>
              <a:pathLst>
                <a:path extrusionOk="0" h="543" w="978">
                  <a:moveTo>
                    <a:pt x="497" y="0"/>
                  </a:moveTo>
                  <a:lnTo>
                    <a:pt x="1" y="481"/>
                  </a:lnTo>
                  <a:lnTo>
                    <a:pt x="78" y="543"/>
                  </a:lnTo>
                  <a:lnTo>
                    <a:pt x="528" y="93"/>
                  </a:lnTo>
                  <a:lnTo>
                    <a:pt x="978" y="93"/>
                  </a:lnTo>
                  <a:lnTo>
                    <a:pt x="9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1980825" y="2516075"/>
              <a:ext cx="27550" cy="2350"/>
            </a:xfrm>
            <a:custGeom>
              <a:rect b="b" l="l" r="r" t="t"/>
              <a:pathLst>
                <a:path extrusionOk="0" h="94" w="1102">
                  <a:moveTo>
                    <a:pt x="1" y="1"/>
                  </a:moveTo>
                  <a:lnTo>
                    <a:pt x="1" y="94"/>
                  </a:lnTo>
                  <a:lnTo>
                    <a:pt x="1102" y="94"/>
                  </a:ln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2086675" y="2449400"/>
              <a:ext cx="71750" cy="35300"/>
            </a:xfrm>
            <a:custGeom>
              <a:rect b="b" l="l" r="r" t="t"/>
              <a:pathLst>
                <a:path extrusionOk="0" h="1412" w="2870">
                  <a:moveTo>
                    <a:pt x="2792" y="0"/>
                  </a:moveTo>
                  <a:lnTo>
                    <a:pt x="1474" y="1334"/>
                  </a:lnTo>
                  <a:lnTo>
                    <a:pt x="1" y="1334"/>
                  </a:lnTo>
                  <a:lnTo>
                    <a:pt x="1" y="1412"/>
                  </a:lnTo>
                  <a:lnTo>
                    <a:pt x="1521" y="1412"/>
                  </a:lnTo>
                  <a:lnTo>
                    <a:pt x="2870" y="78"/>
                  </a:lnTo>
                  <a:lnTo>
                    <a:pt x="27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8"/>
            <p:cNvSpPr/>
            <p:nvPr/>
          </p:nvSpPr>
          <p:spPr>
            <a:xfrm>
              <a:off x="1966475" y="2283450"/>
              <a:ext cx="68650" cy="26375"/>
            </a:xfrm>
            <a:custGeom>
              <a:rect b="b" l="l" r="r" t="t"/>
              <a:pathLst>
                <a:path extrusionOk="0" h="1055" w="2746">
                  <a:moveTo>
                    <a:pt x="528" y="0"/>
                  </a:moveTo>
                  <a:lnTo>
                    <a:pt x="1" y="527"/>
                  </a:lnTo>
                  <a:lnTo>
                    <a:pt x="1" y="1055"/>
                  </a:lnTo>
                  <a:lnTo>
                    <a:pt x="78" y="1055"/>
                  </a:lnTo>
                  <a:lnTo>
                    <a:pt x="78" y="558"/>
                  </a:lnTo>
                  <a:lnTo>
                    <a:pt x="575" y="78"/>
                  </a:lnTo>
                  <a:lnTo>
                    <a:pt x="2746" y="78"/>
                  </a:lnTo>
                  <a:lnTo>
                    <a:pt x="27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1966475" y="2355175"/>
              <a:ext cx="100450" cy="60125"/>
            </a:xfrm>
            <a:custGeom>
              <a:rect b="b" l="l" r="r" t="t"/>
              <a:pathLst>
                <a:path extrusionOk="0" h="2405" w="4018">
                  <a:moveTo>
                    <a:pt x="1" y="0"/>
                  </a:moveTo>
                  <a:lnTo>
                    <a:pt x="1" y="512"/>
                  </a:lnTo>
                  <a:lnTo>
                    <a:pt x="1924" y="2404"/>
                  </a:lnTo>
                  <a:lnTo>
                    <a:pt x="3490" y="2404"/>
                  </a:lnTo>
                  <a:lnTo>
                    <a:pt x="4018" y="1877"/>
                  </a:lnTo>
                  <a:lnTo>
                    <a:pt x="4018" y="667"/>
                  </a:lnTo>
                  <a:lnTo>
                    <a:pt x="3940" y="667"/>
                  </a:lnTo>
                  <a:lnTo>
                    <a:pt x="3940" y="1846"/>
                  </a:lnTo>
                  <a:lnTo>
                    <a:pt x="3459" y="2327"/>
                  </a:lnTo>
                  <a:lnTo>
                    <a:pt x="1970" y="2327"/>
                  </a:lnTo>
                  <a:lnTo>
                    <a:pt x="78" y="466"/>
                  </a:lnTo>
                  <a:lnTo>
                    <a:pt x="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1966475" y="2182250"/>
              <a:ext cx="68650" cy="24825"/>
            </a:xfrm>
            <a:custGeom>
              <a:rect b="b" l="l" r="r" t="t"/>
              <a:pathLst>
                <a:path extrusionOk="0" h="993" w="2746">
                  <a:moveTo>
                    <a:pt x="512" y="0"/>
                  </a:moveTo>
                  <a:lnTo>
                    <a:pt x="1" y="527"/>
                  </a:lnTo>
                  <a:lnTo>
                    <a:pt x="1" y="993"/>
                  </a:lnTo>
                  <a:lnTo>
                    <a:pt x="78" y="993"/>
                  </a:lnTo>
                  <a:lnTo>
                    <a:pt x="78" y="558"/>
                  </a:lnTo>
                  <a:lnTo>
                    <a:pt x="544" y="93"/>
                  </a:lnTo>
                  <a:lnTo>
                    <a:pt x="2746" y="93"/>
                  </a:lnTo>
                  <a:lnTo>
                    <a:pt x="27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8"/>
            <p:cNvSpPr/>
            <p:nvPr/>
          </p:nvSpPr>
          <p:spPr>
            <a:xfrm>
              <a:off x="1966475" y="2252425"/>
              <a:ext cx="68650" cy="21725"/>
            </a:xfrm>
            <a:custGeom>
              <a:rect b="b" l="l" r="r" t="t"/>
              <a:pathLst>
                <a:path extrusionOk="0" h="869" w="2746">
                  <a:moveTo>
                    <a:pt x="1" y="0"/>
                  </a:moveTo>
                  <a:lnTo>
                    <a:pt x="1" y="310"/>
                  </a:lnTo>
                  <a:lnTo>
                    <a:pt x="575" y="869"/>
                  </a:lnTo>
                  <a:lnTo>
                    <a:pt x="2746" y="869"/>
                  </a:lnTo>
                  <a:lnTo>
                    <a:pt x="2746" y="791"/>
                  </a:lnTo>
                  <a:lnTo>
                    <a:pt x="606" y="791"/>
                  </a:lnTo>
                  <a:lnTo>
                    <a:pt x="78" y="279"/>
                  </a:lnTo>
                  <a:lnTo>
                    <a:pt x="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8"/>
            <p:cNvSpPr/>
            <p:nvPr/>
          </p:nvSpPr>
          <p:spPr>
            <a:xfrm>
              <a:off x="2006425" y="2339650"/>
              <a:ext cx="28700" cy="2375"/>
            </a:xfrm>
            <a:custGeom>
              <a:rect b="b" l="l" r="r" t="t"/>
              <a:pathLst>
                <a:path extrusionOk="0" h="95" w="1148">
                  <a:moveTo>
                    <a:pt x="0" y="1"/>
                  </a:moveTo>
                  <a:lnTo>
                    <a:pt x="0" y="94"/>
                  </a:lnTo>
                  <a:lnTo>
                    <a:pt x="1148" y="94"/>
                  </a:lnTo>
                  <a:lnTo>
                    <a:pt x="11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2006025" y="2350900"/>
              <a:ext cx="29100" cy="12050"/>
            </a:xfrm>
            <a:custGeom>
              <a:rect b="b" l="l" r="r" t="t"/>
              <a:pathLst>
                <a:path extrusionOk="0" h="482" w="1164">
                  <a:moveTo>
                    <a:pt x="419" y="1"/>
                  </a:moveTo>
                  <a:lnTo>
                    <a:pt x="1" y="419"/>
                  </a:lnTo>
                  <a:lnTo>
                    <a:pt x="47" y="482"/>
                  </a:lnTo>
                  <a:lnTo>
                    <a:pt x="435" y="94"/>
                  </a:lnTo>
                  <a:lnTo>
                    <a:pt x="1164" y="94"/>
                  </a:lnTo>
                  <a:lnTo>
                    <a:pt x="11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2074650" y="2371850"/>
              <a:ext cx="26400" cy="55075"/>
            </a:xfrm>
            <a:custGeom>
              <a:rect b="b" l="l" r="r" t="t"/>
              <a:pathLst>
                <a:path extrusionOk="0" h="2203" w="1056">
                  <a:moveTo>
                    <a:pt x="978" y="0"/>
                  </a:moveTo>
                  <a:lnTo>
                    <a:pt x="978" y="1194"/>
                  </a:lnTo>
                  <a:lnTo>
                    <a:pt x="1" y="2141"/>
                  </a:lnTo>
                  <a:lnTo>
                    <a:pt x="78" y="2203"/>
                  </a:lnTo>
                  <a:lnTo>
                    <a:pt x="1056" y="1241"/>
                  </a:lnTo>
                  <a:lnTo>
                    <a:pt x="10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2095975" y="2371850"/>
              <a:ext cx="15925" cy="55075"/>
            </a:xfrm>
            <a:custGeom>
              <a:rect b="b" l="l" r="r" t="t"/>
              <a:pathLst>
                <a:path extrusionOk="0" h="2203" w="637">
                  <a:moveTo>
                    <a:pt x="559" y="0"/>
                  </a:moveTo>
                  <a:lnTo>
                    <a:pt x="559" y="1582"/>
                  </a:lnTo>
                  <a:lnTo>
                    <a:pt x="1" y="2141"/>
                  </a:lnTo>
                  <a:lnTo>
                    <a:pt x="78" y="2203"/>
                  </a:lnTo>
                  <a:lnTo>
                    <a:pt x="637" y="1629"/>
                  </a:lnTo>
                  <a:lnTo>
                    <a:pt x="6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2391050" y="2211700"/>
              <a:ext cx="57425" cy="42675"/>
            </a:xfrm>
            <a:custGeom>
              <a:rect b="b" l="l" r="r" t="t"/>
              <a:pathLst>
                <a:path extrusionOk="0" h="1707" w="2297">
                  <a:moveTo>
                    <a:pt x="1148" y="1"/>
                  </a:moveTo>
                  <a:lnTo>
                    <a:pt x="1148" y="78"/>
                  </a:lnTo>
                  <a:lnTo>
                    <a:pt x="1474" y="78"/>
                  </a:lnTo>
                  <a:lnTo>
                    <a:pt x="2203" y="792"/>
                  </a:lnTo>
                  <a:lnTo>
                    <a:pt x="2203" y="1102"/>
                  </a:lnTo>
                  <a:lnTo>
                    <a:pt x="1676" y="1614"/>
                  </a:lnTo>
                  <a:lnTo>
                    <a:pt x="1" y="1614"/>
                  </a:lnTo>
                  <a:lnTo>
                    <a:pt x="1" y="1707"/>
                  </a:lnTo>
                  <a:lnTo>
                    <a:pt x="1707" y="1707"/>
                  </a:lnTo>
                  <a:lnTo>
                    <a:pt x="2296" y="1133"/>
                  </a:lnTo>
                  <a:lnTo>
                    <a:pt x="2296" y="776"/>
                  </a:lnTo>
                  <a:lnTo>
                    <a:pt x="15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2419750" y="2200075"/>
              <a:ext cx="27550" cy="2350"/>
            </a:xfrm>
            <a:custGeom>
              <a:rect b="b" l="l" r="r" t="t"/>
              <a:pathLst>
                <a:path extrusionOk="0" h="94" w="1102">
                  <a:moveTo>
                    <a:pt x="0" y="1"/>
                  </a:moveTo>
                  <a:lnTo>
                    <a:pt x="0" y="94"/>
                  </a:lnTo>
                  <a:lnTo>
                    <a:pt x="1102" y="94"/>
                  </a:ln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2419750" y="2170600"/>
              <a:ext cx="27950" cy="20975"/>
            </a:xfrm>
            <a:custGeom>
              <a:rect b="b" l="l" r="r" t="t"/>
              <a:pathLst>
                <a:path extrusionOk="0" h="839" w="1118">
                  <a:moveTo>
                    <a:pt x="1071" y="1"/>
                  </a:moveTo>
                  <a:lnTo>
                    <a:pt x="357" y="730"/>
                  </a:lnTo>
                  <a:lnTo>
                    <a:pt x="0" y="730"/>
                  </a:lnTo>
                  <a:lnTo>
                    <a:pt x="0" y="838"/>
                  </a:lnTo>
                  <a:lnTo>
                    <a:pt x="373" y="838"/>
                  </a:lnTo>
                  <a:lnTo>
                    <a:pt x="1117" y="78"/>
                  </a:lnTo>
                  <a:lnTo>
                    <a:pt x="10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2391050" y="2333850"/>
              <a:ext cx="48500" cy="88800"/>
            </a:xfrm>
            <a:custGeom>
              <a:rect b="b" l="l" r="r" t="t"/>
              <a:pathLst>
                <a:path extrusionOk="0" h="3552" w="1940">
                  <a:moveTo>
                    <a:pt x="1" y="0"/>
                  </a:moveTo>
                  <a:lnTo>
                    <a:pt x="1" y="78"/>
                  </a:lnTo>
                  <a:lnTo>
                    <a:pt x="1133" y="78"/>
                  </a:lnTo>
                  <a:lnTo>
                    <a:pt x="1846" y="791"/>
                  </a:lnTo>
                  <a:lnTo>
                    <a:pt x="1846" y="3242"/>
                  </a:lnTo>
                  <a:lnTo>
                    <a:pt x="1614" y="3474"/>
                  </a:lnTo>
                  <a:lnTo>
                    <a:pt x="1148" y="3474"/>
                  </a:lnTo>
                  <a:lnTo>
                    <a:pt x="1148" y="3552"/>
                  </a:lnTo>
                  <a:lnTo>
                    <a:pt x="1660" y="3552"/>
                  </a:lnTo>
                  <a:lnTo>
                    <a:pt x="1939" y="3273"/>
                  </a:lnTo>
                  <a:lnTo>
                    <a:pt x="1939" y="760"/>
                  </a:lnTo>
                  <a:lnTo>
                    <a:pt x="1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2392225" y="2312900"/>
              <a:ext cx="57800" cy="121000"/>
            </a:xfrm>
            <a:custGeom>
              <a:rect b="b" l="l" r="r" t="t"/>
              <a:pathLst>
                <a:path extrusionOk="0" h="4840" w="2312">
                  <a:moveTo>
                    <a:pt x="0" y="1"/>
                  </a:moveTo>
                  <a:lnTo>
                    <a:pt x="0" y="109"/>
                  </a:lnTo>
                  <a:lnTo>
                    <a:pt x="838" y="109"/>
                  </a:lnTo>
                  <a:lnTo>
                    <a:pt x="2203" y="1474"/>
                  </a:lnTo>
                  <a:lnTo>
                    <a:pt x="2203" y="4157"/>
                  </a:lnTo>
                  <a:lnTo>
                    <a:pt x="1629" y="4762"/>
                  </a:lnTo>
                  <a:lnTo>
                    <a:pt x="1101" y="4762"/>
                  </a:lnTo>
                  <a:lnTo>
                    <a:pt x="1101" y="4840"/>
                  </a:lnTo>
                  <a:lnTo>
                    <a:pt x="1660" y="4840"/>
                  </a:lnTo>
                  <a:lnTo>
                    <a:pt x="2311" y="4188"/>
                  </a:lnTo>
                  <a:lnTo>
                    <a:pt x="2311" y="1459"/>
                  </a:lnTo>
                  <a:lnTo>
                    <a:pt x="8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2375550" y="2583925"/>
              <a:ext cx="55075" cy="13225"/>
            </a:xfrm>
            <a:custGeom>
              <a:rect b="b" l="l" r="r" t="t"/>
              <a:pathLst>
                <a:path extrusionOk="0" h="529" w="2203">
                  <a:moveTo>
                    <a:pt x="0" y="1"/>
                  </a:moveTo>
                  <a:lnTo>
                    <a:pt x="0" y="94"/>
                  </a:lnTo>
                  <a:lnTo>
                    <a:pt x="683" y="94"/>
                  </a:lnTo>
                  <a:lnTo>
                    <a:pt x="1117" y="528"/>
                  </a:lnTo>
                  <a:lnTo>
                    <a:pt x="2203" y="528"/>
                  </a:lnTo>
                  <a:lnTo>
                    <a:pt x="2203" y="435"/>
                  </a:lnTo>
                  <a:lnTo>
                    <a:pt x="1148" y="435"/>
                  </a:lnTo>
                  <a:lnTo>
                    <a:pt x="7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2377475" y="2605275"/>
              <a:ext cx="52375" cy="2350"/>
            </a:xfrm>
            <a:custGeom>
              <a:rect b="b" l="l" r="r" t="t"/>
              <a:pathLst>
                <a:path extrusionOk="0" h="94" w="2095">
                  <a:moveTo>
                    <a:pt x="1" y="0"/>
                  </a:moveTo>
                  <a:lnTo>
                    <a:pt x="1" y="93"/>
                  </a:lnTo>
                  <a:lnTo>
                    <a:pt x="2095" y="93"/>
                  </a:lnTo>
                  <a:lnTo>
                    <a:pt x="20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2347250" y="2495150"/>
              <a:ext cx="93850" cy="62050"/>
            </a:xfrm>
            <a:custGeom>
              <a:rect b="b" l="l" r="r" t="t"/>
              <a:pathLst>
                <a:path extrusionOk="0" h="2482" w="3754">
                  <a:moveTo>
                    <a:pt x="2900" y="0"/>
                  </a:moveTo>
                  <a:lnTo>
                    <a:pt x="2900" y="109"/>
                  </a:lnTo>
                  <a:lnTo>
                    <a:pt x="3412" y="109"/>
                  </a:lnTo>
                  <a:lnTo>
                    <a:pt x="3660" y="357"/>
                  </a:lnTo>
                  <a:lnTo>
                    <a:pt x="3660" y="807"/>
                  </a:lnTo>
                  <a:lnTo>
                    <a:pt x="3273" y="1210"/>
                  </a:lnTo>
                  <a:lnTo>
                    <a:pt x="791" y="1210"/>
                  </a:lnTo>
                  <a:lnTo>
                    <a:pt x="0" y="2001"/>
                  </a:lnTo>
                  <a:lnTo>
                    <a:pt x="0" y="2482"/>
                  </a:lnTo>
                  <a:lnTo>
                    <a:pt x="93" y="2482"/>
                  </a:lnTo>
                  <a:lnTo>
                    <a:pt x="93" y="2048"/>
                  </a:lnTo>
                  <a:lnTo>
                    <a:pt x="822" y="1303"/>
                  </a:lnTo>
                  <a:lnTo>
                    <a:pt x="3304" y="1303"/>
                  </a:lnTo>
                  <a:lnTo>
                    <a:pt x="3753" y="838"/>
                  </a:lnTo>
                  <a:lnTo>
                    <a:pt x="3753" y="310"/>
                  </a:lnTo>
                  <a:lnTo>
                    <a:pt x="34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2375550" y="2563000"/>
              <a:ext cx="55075" cy="23300"/>
            </a:xfrm>
            <a:custGeom>
              <a:rect b="b" l="l" r="r" t="t"/>
              <a:pathLst>
                <a:path extrusionOk="0" h="932" w="2203">
                  <a:moveTo>
                    <a:pt x="0" y="0"/>
                  </a:moveTo>
                  <a:lnTo>
                    <a:pt x="0" y="78"/>
                  </a:lnTo>
                  <a:lnTo>
                    <a:pt x="528" y="78"/>
                  </a:lnTo>
                  <a:lnTo>
                    <a:pt x="1381" y="931"/>
                  </a:lnTo>
                  <a:lnTo>
                    <a:pt x="2203" y="931"/>
                  </a:lnTo>
                  <a:lnTo>
                    <a:pt x="2203" y="838"/>
                  </a:lnTo>
                  <a:lnTo>
                    <a:pt x="1427" y="838"/>
                  </a:lnTo>
                  <a:lnTo>
                    <a:pt x="5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2471700" y="2134925"/>
              <a:ext cx="2350" cy="8575"/>
            </a:xfrm>
            <a:custGeom>
              <a:rect b="b" l="l" r="r" t="t"/>
              <a:pathLst>
                <a:path extrusionOk="0" h="343" w="94">
                  <a:moveTo>
                    <a:pt x="1" y="1"/>
                  </a:moveTo>
                  <a:lnTo>
                    <a:pt x="1" y="342"/>
                  </a:lnTo>
                  <a:lnTo>
                    <a:pt x="94" y="342"/>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2457750" y="2141925"/>
              <a:ext cx="8550" cy="8925"/>
            </a:xfrm>
            <a:custGeom>
              <a:rect b="b" l="l" r="r" t="t"/>
              <a:pathLst>
                <a:path extrusionOk="0" h="357" w="342">
                  <a:moveTo>
                    <a:pt x="171" y="93"/>
                  </a:moveTo>
                  <a:cubicBezTo>
                    <a:pt x="202" y="93"/>
                    <a:pt x="248" y="140"/>
                    <a:pt x="248" y="171"/>
                  </a:cubicBezTo>
                  <a:cubicBezTo>
                    <a:pt x="248" y="217"/>
                    <a:pt x="202" y="248"/>
                    <a:pt x="171" y="248"/>
                  </a:cubicBezTo>
                  <a:cubicBezTo>
                    <a:pt x="124" y="248"/>
                    <a:pt x="93" y="217"/>
                    <a:pt x="93" y="171"/>
                  </a:cubicBezTo>
                  <a:cubicBezTo>
                    <a:pt x="93" y="140"/>
                    <a:pt x="124" y="93"/>
                    <a:pt x="171" y="93"/>
                  </a:cubicBezTo>
                  <a:close/>
                  <a:moveTo>
                    <a:pt x="171" y="0"/>
                  </a:moveTo>
                  <a:cubicBezTo>
                    <a:pt x="78" y="0"/>
                    <a:pt x="0" y="78"/>
                    <a:pt x="0" y="171"/>
                  </a:cubicBezTo>
                  <a:cubicBezTo>
                    <a:pt x="0" y="279"/>
                    <a:pt x="78" y="357"/>
                    <a:pt x="171" y="357"/>
                  </a:cubicBezTo>
                  <a:cubicBezTo>
                    <a:pt x="264" y="357"/>
                    <a:pt x="326" y="279"/>
                    <a:pt x="342" y="171"/>
                  </a:cubicBezTo>
                  <a:cubicBezTo>
                    <a:pt x="342"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2460450" y="2134925"/>
              <a:ext cx="2350" cy="8575"/>
            </a:xfrm>
            <a:custGeom>
              <a:rect b="b" l="l" r="r" t="t"/>
              <a:pathLst>
                <a:path extrusionOk="0" h="343" w="94">
                  <a:moveTo>
                    <a:pt x="1" y="1"/>
                  </a:moveTo>
                  <a:lnTo>
                    <a:pt x="1" y="342"/>
                  </a:lnTo>
                  <a:lnTo>
                    <a:pt x="94" y="342"/>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2361200" y="2141925"/>
              <a:ext cx="8550" cy="8925"/>
            </a:xfrm>
            <a:custGeom>
              <a:rect b="b" l="l" r="r" t="t"/>
              <a:pathLst>
                <a:path extrusionOk="0" h="357" w="342">
                  <a:moveTo>
                    <a:pt x="171" y="93"/>
                  </a:moveTo>
                  <a:cubicBezTo>
                    <a:pt x="218" y="93"/>
                    <a:pt x="249" y="140"/>
                    <a:pt x="249" y="171"/>
                  </a:cubicBezTo>
                  <a:cubicBezTo>
                    <a:pt x="249" y="217"/>
                    <a:pt x="218" y="248"/>
                    <a:pt x="171" y="248"/>
                  </a:cubicBezTo>
                  <a:cubicBezTo>
                    <a:pt x="140" y="248"/>
                    <a:pt x="93" y="217"/>
                    <a:pt x="93" y="171"/>
                  </a:cubicBezTo>
                  <a:cubicBezTo>
                    <a:pt x="93" y="140"/>
                    <a:pt x="140" y="93"/>
                    <a:pt x="171" y="93"/>
                  </a:cubicBezTo>
                  <a:close/>
                  <a:moveTo>
                    <a:pt x="171" y="0"/>
                  </a:moveTo>
                  <a:cubicBezTo>
                    <a:pt x="78" y="0"/>
                    <a:pt x="0" y="78"/>
                    <a:pt x="0" y="171"/>
                  </a:cubicBezTo>
                  <a:cubicBezTo>
                    <a:pt x="0" y="279"/>
                    <a:pt x="78" y="357"/>
                    <a:pt x="171" y="357"/>
                  </a:cubicBezTo>
                  <a:cubicBezTo>
                    <a:pt x="249" y="357"/>
                    <a:pt x="326" y="279"/>
                    <a:pt x="342" y="171"/>
                  </a:cubicBezTo>
                  <a:cubicBezTo>
                    <a:pt x="342"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2363925" y="2134925"/>
              <a:ext cx="2725" cy="8575"/>
            </a:xfrm>
            <a:custGeom>
              <a:rect b="b" l="l" r="r" t="t"/>
              <a:pathLst>
                <a:path extrusionOk="0" h="343" w="109">
                  <a:moveTo>
                    <a:pt x="0" y="1"/>
                  </a:moveTo>
                  <a:lnTo>
                    <a:pt x="0" y="342"/>
                  </a:lnTo>
                  <a:lnTo>
                    <a:pt x="109" y="342"/>
                  </a:lnTo>
                  <a:lnTo>
                    <a:pt x="1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2002550" y="2562225"/>
              <a:ext cx="8550" cy="8550"/>
            </a:xfrm>
            <a:custGeom>
              <a:rect b="b" l="l" r="r" t="t"/>
              <a:pathLst>
                <a:path extrusionOk="0" h="342" w="342">
                  <a:moveTo>
                    <a:pt x="171" y="94"/>
                  </a:moveTo>
                  <a:cubicBezTo>
                    <a:pt x="217" y="94"/>
                    <a:pt x="248" y="140"/>
                    <a:pt x="248" y="171"/>
                  </a:cubicBezTo>
                  <a:cubicBezTo>
                    <a:pt x="248" y="218"/>
                    <a:pt x="217" y="249"/>
                    <a:pt x="171" y="249"/>
                  </a:cubicBezTo>
                  <a:cubicBezTo>
                    <a:pt x="140" y="249"/>
                    <a:pt x="93" y="218"/>
                    <a:pt x="93" y="171"/>
                  </a:cubicBezTo>
                  <a:cubicBezTo>
                    <a:pt x="93" y="140"/>
                    <a:pt x="140" y="94"/>
                    <a:pt x="171" y="94"/>
                  </a:cubicBezTo>
                  <a:close/>
                  <a:moveTo>
                    <a:pt x="171" y="0"/>
                  </a:moveTo>
                  <a:cubicBezTo>
                    <a:pt x="78" y="0"/>
                    <a:pt x="0" y="78"/>
                    <a:pt x="0" y="171"/>
                  </a:cubicBezTo>
                  <a:cubicBezTo>
                    <a:pt x="0" y="264"/>
                    <a:pt x="78" y="342"/>
                    <a:pt x="171" y="342"/>
                  </a:cubicBezTo>
                  <a:cubicBezTo>
                    <a:pt x="248" y="342"/>
                    <a:pt x="326" y="264"/>
                    <a:pt x="341" y="171"/>
                  </a:cubicBezTo>
                  <a:cubicBezTo>
                    <a:pt x="341"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2005250" y="2569975"/>
              <a:ext cx="2750" cy="8175"/>
            </a:xfrm>
            <a:custGeom>
              <a:rect b="b" l="l" r="r" t="t"/>
              <a:pathLst>
                <a:path extrusionOk="0" h="327" w="110">
                  <a:moveTo>
                    <a:pt x="1" y="1"/>
                  </a:moveTo>
                  <a:lnTo>
                    <a:pt x="1" y="326"/>
                  </a:lnTo>
                  <a:lnTo>
                    <a:pt x="109" y="326"/>
                  </a:lnTo>
                  <a:lnTo>
                    <a:pt x="1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2013000" y="2562225"/>
              <a:ext cx="8950" cy="8550"/>
            </a:xfrm>
            <a:custGeom>
              <a:rect b="b" l="l" r="r" t="t"/>
              <a:pathLst>
                <a:path extrusionOk="0" h="342" w="358">
                  <a:moveTo>
                    <a:pt x="187" y="94"/>
                  </a:moveTo>
                  <a:cubicBezTo>
                    <a:pt x="218" y="94"/>
                    <a:pt x="264" y="140"/>
                    <a:pt x="264" y="171"/>
                  </a:cubicBezTo>
                  <a:cubicBezTo>
                    <a:pt x="264" y="218"/>
                    <a:pt x="218" y="249"/>
                    <a:pt x="187" y="249"/>
                  </a:cubicBezTo>
                  <a:cubicBezTo>
                    <a:pt x="140" y="249"/>
                    <a:pt x="109" y="218"/>
                    <a:pt x="109" y="171"/>
                  </a:cubicBezTo>
                  <a:cubicBezTo>
                    <a:pt x="109" y="140"/>
                    <a:pt x="140" y="94"/>
                    <a:pt x="187" y="94"/>
                  </a:cubicBezTo>
                  <a:close/>
                  <a:moveTo>
                    <a:pt x="187" y="0"/>
                  </a:moveTo>
                  <a:cubicBezTo>
                    <a:pt x="78" y="0"/>
                    <a:pt x="1" y="78"/>
                    <a:pt x="1" y="171"/>
                  </a:cubicBezTo>
                  <a:cubicBezTo>
                    <a:pt x="1" y="264"/>
                    <a:pt x="78" y="342"/>
                    <a:pt x="187" y="342"/>
                  </a:cubicBezTo>
                  <a:cubicBezTo>
                    <a:pt x="264" y="342"/>
                    <a:pt x="342" y="264"/>
                    <a:pt x="358" y="171"/>
                  </a:cubicBezTo>
                  <a:cubicBezTo>
                    <a:pt x="358" y="78"/>
                    <a:pt x="280"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2016100" y="2569975"/>
              <a:ext cx="2350" cy="8175"/>
            </a:xfrm>
            <a:custGeom>
              <a:rect b="b" l="l" r="r" t="t"/>
              <a:pathLst>
                <a:path extrusionOk="0" h="327" w="94">
                  <a:moveTo>
                    <a:pt x="1" y="1"/>
                  </a:moveTo>
                  <a:lnTo>
                    <a:pt x="1" y="326"/>
                  </a:lnTo>
                  <a:lnTo>
                    <a:pt x="94" y="326"/>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2023875" y="2562225"/>
              <a:ext cx="8550" cy="8550"/>
            </a:xfrm>
            <a:custGeom>
              <a:rect b="b" l="l" r="r" t="t"/>
              <a:pathLst>
                <a:path extrusionOk="0" h="342" w="342">
                  <a:moveTo>
                    <a:pt x="171" y="94"/>
                  </a:moveTo>
                  <a:cubicBezTo>
                    <a:pt x="217" y="94"/>
                    <a:pt x="248" y="140"/>
                    <a:pt x="248" y="171"/>
                  </a:cubicBezTo>
                  <a:cubicBezTo>
                    <a:pt x="248" y="218"/>
                    <a:pt x="217" y="249"/>
                    <a:pt x="171" y="249"/>
                  </a:cubicBezTo>
                  <a:cubicBezTo>
                    <a:pt x="140" y="249"/>
                    <a:pt x="93" y="218"/>
                    <a:pt x="93" y="171"/>
                  </a:cubicBezTo>
                  <a:cubicBezTo>
                    <a:pt x="93" y="140"/>
                    <a:pt x="140" y="94"/>
                    <a:pt x="171" y="94"/>
                  </a:cubicBezTo>
                  <a:close/>
                  <a:moveTo>
                    <a:pt x="171" y="0"/>
                  </a:moveTo>
                  <a:cubicBezTo>
                    <a:pt x="78" y="0"/>
                    <a:pt x="0" y="78"/>
                    <a:pt x="0" y="171"/>
                  </a:cubicBezTo>
                  <a:cubicBezTo>
                    <a:pt x="0" y="264"/>
                    <a:pt x="78" y="342"/>
                    <a:pt x="171" y="342"/>
                  </a:cubicBezTo>
                  <a:cubicBezTo>
                    <a:pt x="248" y="342"/>
                    <a:pt x="326" y="264"/>
                    <a:pt x="341" y="171"/>
                  </a:cubicBezTo>
                  <a:cubicBezTo>
                    <a:pt x="341"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2027350" y="2569975"/>
              <a:ext cx="2350" cy="8175"/>
            </a:xfrm>
            <a:custGeom>
              <a:rect b="b" l="l" r="r" t="t"/>
              <a:pathLst>
                <a:path extrusionOk="0" h="327" w="94">
                  <a:moveTo>
                    <a:pt x="1" y="1"/>
                  </a:moveTo>
                  <a:lnTo>
                    <a:pt x="1" y="326"/>
                  </a:lnTo>
                  <a:lnTo>
                    <a:pt x="94" y="326"/>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2034325" y="2562225"/>
              <a:ext cx="8950" cy="8550"/>
            </a:xfrm>
            <a:custGeom>
              <a:rect b="b" l="l" r="r" t="t"/>
              <a:pathLst>
                <a:path extrusionOk="0" h="342" w="358">
                  <a:moveTo>
                    <a:pt x="187" y="94"/>
                  </a:moveTo>
                  <a:cubicBezTo>
                    <a:pt x="218" y="94"/>
                    <a:pt x="265" y="140"/>
                    <a:pt x="265" y="171"/>
                  </a:cubicBezTo>
                  <a:cubicBezTo>
                    <a:pt x="265" y="218"/>
                    <a:pt x="218" y="249"/>
                    <a:pt x="187" y="249"/>
                  </a:cubicBezTo>
                  <a:cubicBezTo>
                    <a:pt x="140" y="249"/>
                    <a:pt x="109" y="218"/>
                    <a:pt x="109" y="171"/>
                  </a:cubicBezTo>
                  <a:cubicBezTo>
                    <a:pt x="109" y="140"/>
                    <a:pt x="140" y="94"/>
                    <a:pt x="187" y="94"/>
                  </a:cubicBezTo>
                  <a:close/>
                  <a:moveTo>
                    <a:pt x="187" y="0"/>
                  </a:moveTo>
                  <a:cubicBezTo>
                    <a:pt x="78" y="0"/>
                    <a:pt x="1" y="78"/>
                    <a:pt x="1" y="171"/>
                  </a:cubicBezTo>
                  <a:cubicBezTo>
                    <a:pt x="1" y="264"/>
                    <a:pt x="78" y="342"/>
                    <a:pt x="187" y="342"/>
                  </a:cubicBezTo>
                  <a:cubicBezTo>
                    <a:pt x="280" y="342"/>
                    <a:pt x="358" y="264"/>
                    <a:pt x="358" y="171"/>
                  </a:cubicBezTo>
                  <a:cubicBezTo>
                    <a:pt x="358" y="78"/>
                    <a:pt x="280"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2037825" y="2569975"/>
              <a:ext cx="2350" cy="8175"/>
            </a:xfrm>
            <a:custGeom>
              <a:rect b="b" l="l" r="r" t="t"/>
              <a:pathLst>
                <a:path extrusionOk="0" h="327" w="94">
                  <a:moveTo>
                    <a:pt x="0" y="1"/>
                  </a:moveTo>
                  <a:lnTo>
                    <a:pt x="0" y="326"/>
                  </a:lnTo>
                  <a:lnTo>
                    <a:pt x="94" y="326"/>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2045200" y="2562225"/>
              <a:ext cx="8550" cy="8550"/>
            </a:xfrm>
            <a:custGeom>
              <a:rect b="b" l="l" r="r" t="t"/>
              <a:pathLst>
                <a:path extrusionOk="0" h="342" w="342">
                  <a:moveTo>
                    <a:pt x="171" y="94"/>
                  </a:moveTo>
                  <a:cubicBezTo>
                    <a:pt x="217" y="94"/>
                    <a:pt x="248" y="140"/>
                    <a:pt x="248" y="171"/>
                  </a:cubicBezTo>
                  <a:cubicBezTo>
                    <a:pt x="248" y="218"/>
                    <a:pt x="217" y="249"/>
                    <a:pt x="171" y="249"/>
                  </a:cubicBezTo>
                  <a:cubicBezTo>
                    <a:pt x="124" y="249"/>
                    <a:pt x="93" y="218"/>
                    <a:pt x="93" y="171"/>
                  </a:cubicBezTo>
                  <a:cubicBezTo>
                    <a:pt x="93" y="140"/>
                    <a:pt x="140" y="94"/>
                    <a:pt x="171" y="94"/>
                  </a:cubicBezTo>
                  <a:close/>
                  <a:moveTo>
                    <a:pt x="171" y="0"/>
                  </a:moveTo>
                  <a:cubicBezTo>
                    <a:pt x="78" y="0"/>
                    <a:pt x="0" y="78"/>
                    <a:pt x="0" y="171"/>
                  </a:cubicBezTo>
                  <a:cubicBezTo>
                    <a:pt x="0" y="264"/>
                    <a:pt x="78" y="342"/>
                    <a:pt x="171" y="342"/>
                  </a:cubicBezTo>
                  <a:cubicBezTo>
                    <a:pt x="264" y="342"/>
                    <a:pt x="341" y="264"/>
                    <a:pt x="341" y="171"/>
                  </a:cubicBezTo>
                  <a:cubicBezTo>
                    <a:pt x="341"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2048675" y="2569975"/>
              <a:ext cx="2350" cy="8175"/>
            </a:xfrm>
            <a:custGeom>
              <a:rect b="b" l="l" r="r" t="t"/>
              <a:pathLst>
                <a:path extrusionOk="0" h="327" w="94">
                  <a:moveTo>
                    <a:pt x="1" y="1"/>
                  </a:moveTo>
                  <a:lnTo>
                    <a:pt x="1" y="326"/>
                  </a:lnTo>
                  <a:lnTo>
                    <a:pt x="94" y="326"/>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2055650" y="2562225"/>
              <a:ext cx="8950" cy="8550"/>
            </a:xfrm>
            <a:custGeom>
              <a:rect b="b" l="l" r="r" t="t"/>
              <a:pathLst>
                <a:path extrusionOk="0" h="342" w="358">
                  <a:moveTo>
                    <a:pt x="187" y="94"/>
                  </a:moveTo>
                  <a:cubicBezTo>
                    <a:pt x="218" y="94"/>
                    <a:pt x="265" y="140"/>
                    <a:pt x="265" y="171"/>
                  </a:cubicBezTo>
                  <a:cubicBezTo>
                    <a:pt x="265" y="218"/>
                    <a:pt x="218" y="249"/>
                    <a:pt x="187" y="249"/>
                  </a:cubicBezTo>
                  <a:cubicBezTo>
                    <a:pt x="140" y="249"/>
                    <a:pt x="109" y="218"/>
                    <a:pt x="109" y="171"/>
                  </a:cubicBezTo>
                  <a:cubicBezTo>
                    <a:pt x="109" y="140"/>
                    <a:pt x="140" y="94"/>
                    <a:pt x="187" y="94"/>
                  </a:cubicBezTo>
                  <a:close/>
                  <a:moveTo>
                    <a:pt x="187" y="0"/>
                  </a:moveTo>
                  <a:cubicBezTo>
                    <a:pt x="78" y="0"/>
                    <a:pt x="1" y="78"/>
                    <a:pt x="1" y="171"/>
                  </a:cubicBezTo>
                  <a:cubicBezTo>
                    <a:pt x="1" y="264"/>
                    <a:pt x="78" y="342"/>
                    <a:pt x="187" y="342"/>
                  </a:cubicBezTo>
                  <a:cubicBezTo>
                    <a:pt x="280" y="342"/>
                    <a:pt x="358" y="264"/>
                    <a:pt x="358" y="171"/>
                  </a:cubicBezTo>
                  <a:cubicBezTo>
                    <a:pt x="358" y="78"/>
                    <a:pt x="280"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2059150" y="2569975"/>
              <a:ext cx="2350" cy="8175"/>
            </a:xfrm>
            <a:custGeom>
              <a:rect b="b" l="l" r="r" t="t"/>
              <a:pathLst>
                <a:path extrusionOk="0" h="327" w="94">
                  <a:moveTo>
                    <a:pt x="0" y="1"/>
                  </a:moveTo>
                  <a:lnTo>
                    <a:pt x="0" y="326"/>
                  </a:lnTo>
                  <a:lnTo>
                    <a:pt x="94" y="326"/>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2349950" y="2141925"/>
              <a:ext cx="8950" cy="8925"/>
            </a:xfrm>
            <a:custGeom>
              <a:rect b="b" l="l" r="r" t="t"/>
              <a:pathLst>
                <a:path extrusionOk="0" h="357" w="358">
                  <a:moveTo>
                    <a:pt x="171" y="93"/>
                  </a:moveTo>
                  <a:cubicBezTo>
                    <a:pt x="233" y="93"/>
                    <a:pt x="280" y="140"/>
                    <a:pt x="249" y="171"/>
                  </a:cubicBezTo>
                  <a:cubicBezTo>
                    <a:pt x="249" y="217"/>
                    <a:pt x="218" y="248"/>
                    <a:pt x="171" y="248"/>
                  </a:cubicBezTo>
                  <a:cubicBezTo>
                    <a:pt x="140" y="248"/>
                    <a:pt x="94" y="217"/>
                    <a:pt x="94" y="171"/>
                  </a:cubicBezTo>
                  <a:cubicBezTo>
                    <a:pt x="94" y="140"/>
                    <a:pt x="140" y="93"/>
                    <a:pt x="171" y="93"/>
                  </a:cubicBezTo>
                  <a:close/>
                  <a:moveTo>
                    <a:pt x="171" y="0"/>
                  </a:moveTo>
                  <a:cubicBezTo>
                    <a:pt x="78" y="0"/>
                    <a:pt x="1" y="78"/>
                    <a:pt x="1" y="171"/>
                  </a:cubicBezTo>
                  <a:cubicBezTo>
                    <a:pt x="1" y="279"/>
                    <a:pt x="78" y="357"/>
                    <a:pt x="171" y="357"/>
                  </a:cubicBezTo>
                  <a:cubicBezTo>
                    <a:pt x="280" y="357"/>
                    <a:pt x="357" y="279"/>
                    <a:pt x="357" y="171"/>
                  </a:cubicBezTo>
                  <a:cubicBezTo>
                    <a:pt x="357" y="78"/>
                    <a:pt x="280"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2353450" y="2134925"/>
              <a:ext cx="2350" cy="8575"/>
            </a:xfrm>
            <a:custGeom>
              <a:rect b="b" l="l" r="r" t="t"/>
              <a:pathLst>
                <a:path extrusionOk="0" h="343" w="94">
                  <a:moveTo>
                    <a:pt x="0" y="1"/>
                  </a:moveTo>
                  <a:lnTo>
                    <a:pt x="0" y="342"/>
                  </a:lnTo>
                  <a:lnTo>
                    <a:pt x="93" y="342"/>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2339475" y="2141925"/>
              <a:ext cx="8575" cy="8925"/>
            </a:xfrm>
            <a:custGeom>
              <a:rect b="b" l="l" r="r" t="t"/>
              <a:pathLst>
                <a:path extrusionOk="0" h="357" w="343">
                  <a:moveTo>
                    <a:pt x="172" y="93"/>
                  </a:moveTo>
                  <a:cubicBezTo>
                    <a:pt x="234" y="93"/>
                    <a:pt x="249" y="140"/>
                    <a:pt x="249" y="171"/>
                  </a:cubicBezTo>
                  <a:cubicBezTo>
                    <a:pt x="249" y="217"/>
                    <a:pt x="203" y="248"/>
                    <a:pt x="172" y="248"/>
                  </a:cubicBezTo>
                  <a:cubicBezTo>
                    <a:pt x="125" y="248"/>
                    <a:pt x="94" y="217"/>
                    <a:pt x="94" y="171"/>
                  </a:cubicBezTo>
                  <a:cubicBezTo>
                    <a:pt x="94" y="140"/>
                    <a:pt x="125" y="93"/>
                    <a:pt x="172" y="93"/>
                  </a:cubicBezTo>
                  <a:close/>
                  <a:moveTo>
                    <a:pt x="172" y="0"/>
                  </a:moveTo>
                  <a:cubicBezTo>
                    <a:pt x="78" y="0"/>
                    <a:pt x="1" y="78"/>
                    <a:pt x="1" y="171"/>
                  </a:cubicBezTo>
                  <a:cubicBezTo>
                    <a:pt x="1" y="279"/>
                    <a:pt x="78" y="357"/>
                    <a:pt x="172" y="357"/>
                  </a:cubicBezTo>
                  <a:cubicBezTo>
                    <a:pt x="265" y="357"/>
                    <a:pt x="342" y="279"/>
                    <a:pt x="342" y="171"/>
                  </a:cubicBezTo>
                  <a:cubicBezTo>
                    <a:pt x="342" y="78"/>
                    <a:pt x="265" y="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2342575" y="2134925"/>
              <a:ext cx="2375" cy="8575"/>
            </a:xfrm>
            <a:custGeom>
              <a:rect b="b" l="l" r="r" t="t"/>
              <a:pathLst>
                <a:path extrusionOk="0" h="343" w="95">
                  <a:moveTo>
                    <a:pt x="1" y="1"/>
                  </a:moveTo>
                  <a:lnTo>
                    <a:pt x="1" y="342"/>
                  </a:lnTo>
                  <a:lnTo>
                    <a:pt x="94" y="342"/>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2328625" y="2141925"/>
              <a:ext cx="8950" cy="8925"/>
            </a:xfrm>
            <a:custGeom>
              <a:rect b="b" l="l" r="r" t="t"/>
              <a:pathLst>
                <a:path extrusionOk="0" h="357" w="358">
                  <a:moveTo>
                    <a:pt x="171" y="93"/>
                  </a:moveTo>
                  <a:cubicBezTo>
                    <a:pt x="218" y="93"/>
                    <a:pt x="249" y="140"/>
                    <a:pt x="249" y="171"/>
                  </a:cubicBezTo>
                  <a:cubicBezTo>
                    <a:pt x="249" y="217"/>
                    <a:pt x="218" y="248"/>
                    <a:pt x="171" y="248"/>
                  </a:cubicBezTo>
                  <a:cubicBezTo>
                    <a:pt x="140" y="248"/>
                    <a:pt x="94" y="217"/>
                    <a:pt x="94" y="171"/>
                  </a:cubicBezTo>
                  <a:cubicBezTo>
                    <a:pt x="94" y="140"/>
                    <a:pt x="140" y="93"/>
                    <a:pt x="171" y="93"/>
                  </a:cubicBezTo>
                  <a:close/>
                  <a:moveTo>
                    <a:pt x="171" y="0"/>
                  </a:moveTo>
                  <a:cubicBezTo>
                    <a:pt x="78" y="0"/>
                    <a:pt x="1" y="78"/>
                    <a:pt x="1" y="171"/>
                  </a:cubicBezTo>
                  <a:cubicBezTo>
                    <a:pt x="1" y="279"/>
                    <a:pt x="78" y="357"/>
                    <a:pt x="171" y="357"/>
                  </a:cubicBezTo>
                  <a:cubicBezTo>
                    <a:pt x="280" y="357"/>
                    <a:pt x="357" y="279"/>
                    <a:pt x="357" y="171"/>
                  </a:cubicBezTo>
                  <a:cubicBezTo>
                    <a:pt x="357" y="78"/>
                    <a:pt x="280"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2332125" y="2134925"/>
              <a:ext cx="2350" cy="8575"/>
            </a:xfrm>
            <a:custGeom>
              <a:rect b="b" l="l" r="r" t="t"/>
              <a:pathLst>
                <a:path extrusionOk="0" h="343" w="94">
                  <a:moveTo>
                    <a:pt x="0" y="1"/>
                  </a:moveTo>
                  <a:lnTo>
                    <a:pt x="0" y="342"/>
                  </a:lnTo>
                  <a:lnTo>
                    <a:pt x="93" y="342"/>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2425175" y="2141925"/>
              <a:ext cx="8550" cy="8925"/>
            </a:xfrm>
            <a:custGeom>
              <a:rect b="b" l="l" r="r" t="t"/>
              <a:pathLst>
                <a:path extrusionOk="0" h="357" w="342">
                  <a:moveTo>
                    <a:pt x="171" y="93"/>
                  </a:moveTo>
                  <a:cubicBezTo>
                    <a:pt x="233" y="93"/>
                    <a:pt x="249" y="140"/>
                    <a:pt x="249" y="171"/>
                  </a:cubicBezTo>
                  <a:cubicBezTo>
                    <a:pt x="249" y="217"/>
                    <a:pt x="218" y="248"/>
                    <a:pt x="171" y="248"/>
                  </a:cubicBezTo>
                  <a:cubicBezTo>
                    <a:pt x="125" y="248"/>
                    <a:pt x="94" y="217"/>
                    <a:pt x="94" y="171"/>
                  </a:cubicBezTo>
                  <a:cubicBezTo>
                    <a:pt x="94" y="140"/>
                    <a:pt x="140" y="93"/>
                    <a:pt x="171" y="93"/>
                  </a:cubicBezTo>
                  <a:close/>
                  <a:moveTo>
                    <a:pt x="171" y="0"/>
                  </a:moveTo>
                  <a:cubicBezTo>
                    <a:pt x="78" y="0"/>
                    <a:pt x="1" y="78"/>
                    <a:pt x="1" y="171"/>
                  </a:cubicBezTo>
                  <a:cubicBezTo>
                    <a:pt x="1" y="279"/>
                    <a:pt x="78" y="357"/>
                    <a:pt x="171" y="357"/>
                  </a:cubicBezTo>
                  <a:cubicBezTo>
                    <a:pt x="264" y="357"/>
                    <a:pt x="342" y="279"/>
                    <a:pt x="342" y="171"/>
                  </a:cubicBezTo>
                  <a:cubicBezTo>
                    <a:pt x="342"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2428275" y="2134925"/>
              <a:ext cx="2750" cy="8575"/>
            </a:xfrm>
            <a:custGeom>
              <a:rect b="b" l="l" r="r" t="t"/>
              <a:pathLst>
                <a:path extrusionOk="0" h="343" w="110">
                  <a:moveTo>
                    <a:pt x="1" y="1"/>
                  </a:moveTo>
                  <a:lnTo>
                    <a:pt x="1" y="342"/>
                  </a:lnTo>
                  <a:lnTo>
                    <a:pt x="109" y="342"/>
                  </a:lnTo>
                  <a:lnTo>
                    <a:pt x="1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2414325" y="2141925"/>
              <a:ext cx="8925" cy="8925"/>
            </a:xfrm>
            <a:custGeom>
              <a:rect b="b" l="l" r="r" t="t"/>
              <a:pathLst>
                <a:path extrusionOk="0" h="357" w="357">
                  <a:moveTo>
                    <a:pt x="186" y="93"/>
                  </a:moveTo>
                  <a:cubicBezTo>
                    <a:pt x="217" y="93"/>
                    <a:pt x="264" y="140"/>
                    <a:pt x="264" y="171"/>
                  </a:cubicBezTo>
                  <a:cubicBezTo>
                    <a:pt x="264" y="217"/>
                    <a:pt x="217" y="248"/>
                    <a:pt x="186" y="248"/>
                  </a:cubicBezTo>
                  <a:cubicBezTo>
                    <a:pt x="140" y="248"/>
                    <a:pt x="109" y="217"/>
                    <a:pt x="109" y="171"/>
                  </a:cubicBezTo>
                  <a:cubicBezTo>
                    <a:pt x="109" y="140"/>
                    <a:pt x="140" y="93"/>
                    <a:pt x="186" y="93"/>
                  </a:cubicBezTo>
                  <a:close/>
                  <a:moveTo>
                    <a:pt x="186" y="0"/>
                  </a:moveTo>
                  <a:cubicBezTo>
                    <a:pt x="78" y="0"/>
                    <a:pt x="0" y="78"/>
                    <a:pt x="0" y="171"/>
                  </a:cubicBezTo>
                  <a:cubicBezTo>
                    <a:pt x="0" y="279"/>
                    <a:pt x="78" y="357"/>
                    <a:pt x="186" y="357"/>
                  </a:cubicBezTo>
                  <a:cubicBezTo>
                    <a:pt x="279" y="357"/>
                    <a:pt x="357" y="279"/>
                    <a:pt x="357" y="171"/>
                  </a:cubicBezTo>
                  <a:cubicBezTo>
                    <a:pt x="357" y="78"/>
                    <a:pt x="279" y="0"/>
                    <a:pt x="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2417800" y="2134925"/>
              <a:ext cx="2350" cy="8575"/>
            </a:xfrm>
            <a:custGeom>
              <a:rect b="b" l="l" r="r" t="t"/>
              <a:pathLst>
                <a:path extrusionOk="0" h="343" w="94">
                  <a:moveTo>
                    <a:pt x="1" y="1"/>
                  </a:moveTo>
                  <a:lnTo>
                    <a:pt x="1" y="342"/>
                  </a:lnTo>
                  <a:lnTo>
                    <a:pt x="94" y="342"/>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2403850" y="2141925"/>
              <a:ext cx="8550" cy="8925"/>
            </a:xfrm>
            <a:custGeom>
              <a:rect b="b" l="l" r="r" t="t"/>
              <a:pathLst>
                <a:path extrusionOk="0" h="357" w="342">
                  <a:moveTo>
                    <a:pt x="171" y="93"/>
                  </a:moveTo>
                  <a:cubicBezTo>
                    <a:pt x="218" y="93"/>
                    <a:pt x="249" y="140"/>
                    <a:pt x="249" y="171"/>
                  </a:cubicBezTo>
                  <a:cubicBezTo>
                    <a:pt x="249" y="217"/>
                    <a:pt x="202" y="248"/>
                    <a:pt x="171" y="248"/>
                  </a:cubicBezTo>
                  <a:cubicBezTo>
                    <a:pt x="125" y="248"/>
                    <a:pt x="94" y="217"/>
                    <a:pt x="94" y="171"/>
                  </a:cubicBezTo>
                  <a:cubicBezTo>
                    <a:pt x="94" y="140"/>
                    <a:pt x="140" y="93"/>
                    <a:pt x="171" y="93"/>
                  </a:cubicBezTo>
                  <a:close/>
                  <a:moveTo>
                    <a:pt x="171" y="0"/>
                  </a:moveTo>
                  <a:cubicBezTo>
                    <a:pt x="78" y="0"/>
                    <a:pt x="0" y="78"/>
                    <a:pt x="0" y="171"/>
                  </a:cubicBezTo>
                  <a:cubicBezTo>
                    <a:pt x="0" y="279"/>
                    <a:pt x="78" y="357"/>
                    <a:pt x="171" y="357"/>
                  </a:cubicBezTo>
                  <a:cubicBezTo>
                    <a:pt x="264" y="357"/>
                    <a:pt x="342" y="279"/>
                    <a:pt x="342" y="171"/>
                  </a:cubicBezTo>
                  <a:cubicBezTo>
                    <a:pt x="342" y="78"/>
                    <a:pt x="264" y="0"/>
                    <a:pt x="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2407350" y="2134925"/>
              <a:ext cx="2350" cy="8575"/>
            </a:xfrm>
            <a:custGeom>
              <a:rect b="b" l="l" r="r" t="t"/>
              <a:pathLst>
                <a:path extrusionOk="0" h="343" w="94">
                  <a:moveTo>
                    <a:pt x="0" y="1"/>
                  </a:moveTo>
                  <a:lnTo>
                    <a:pt x="0" y="342"/>
                  </a:lnTo>
                  <a:lnTo>
                    <a:pt x="93" y="342"/>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2393000" y="2141925"/>
              <a:ext cx="8925" cy="8925"/>
            </a:xfrm>
            <a:custGeom>
              <a:rect b="b" l="l" r="r" t="t"/>
              <a:pathLst>
                <a:path extrusionOk="0" h="357" w="357">
                  <a:moveTo>
                    <a:pt x="186" y="93"/>
                  </a:moveTo>
                  <a:cubicBezTo>
                    <a:pt x="217" y="93"/>
                    <a:pt x="264" y="140"/>
                    <a:pt x="264" y="171"/>
                  </a:cubicBezTo>
                  <a:cubicBezTo>
                    <a:pt x="264" y="217"/>
                    <a:pt x="217" y="248"/>
                    <a:pt x="186" y="248"/>
                  </a:cubicBezTo>
                  <a:cubicBezTo>
                    <a:pt x="140" y="248"/>
                    <a:pt x="109" y="217"/>
                    <a:pt x="109" y="171"/>
                  </a:cubicBezTo>
                  <a:cubicBezTo>
                    <a:pt x="109" y="140"/>
                    <a:pt x="140" y="93"/>
                    <a:pt x="186" y="93"/>
                  </a:cubicBezTo>
                  <a:close/>
                  <a:moveTo>
                    <a:pt x="186" y="0"/>
                  </a:moveTo>
                  <a:cubicBezTo>
                    <a:pt x="78" y="0"/>
                    <a:pt x="0" y="78"/>
                    <a:pt x="0" y="171"/>
                  </a:cubicBezTo>
                  <a:cubicBezTo>
                    <a:pt x="0" y="279"/>
                    <a:pt x="78" y="357"/>
                    <a:pt x="186" y="357"/>
                  </a:cubicBezTo>
                  <a:cubicBezTo>
                    <a:pt x="279" y="357"/>
                    <a:pt x="357" y="279"/>
                    <a:pt x="357" y="171"/>
                  </a:cubicBezTo>
                  <a:cubicBezTo>
                    <a:pt x="357" y="78"/>
                    <a:pt x="279" y="0"/>
                    <a:pt x="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2396475" y="2134925"/>
              <a:ext cx="2350" cy="8575"/>
            </a:xfrm>
            <a:custGeom>
              <a:rect b="b" l="l" r="r" t="t"/>
              <a:pathLst>
                <a:path extrusionOk="0" h="343" w="94">
                  <a:moveTo>
                    <a:pt x="1" y="1"/>
                  </a:moveTo>
                  <a:lnTo>
                    <a:pt x="1" y="342"/>
                  </a:lnTo>
                  <a:lnTo>
                    <a:pt x="94" y="342"/>
                  </a:ln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2382525" y="2142250"/>
              <a:ext cx="8550" cy="8600"/>
            </a:xfrm>
            <a:custGeom>
              <a:rect b="b" l="l" r="r" t="t"/>
              <a:pathLst>
                <a:path extrusionOk="0" h="344" w="342">
                  <a:moveTo>
                    <a:pt x="171" y="80"/>
                  </a:moveTo>
                  <a:cubicBezTo>
                    <a:pt x="218" y="80"/>
                    <a:pt x="249" y="127"/>
                    <a:pt x="249" y="158"/>
                  </a:cubicBezTo>
                  <a:cubicBezTo>
                    <a:pt x="249" y="204"/>
                    <a:pt x="218" y="235"/>
                    <a:pt x="171" y="235"/>
                  </a:cubicBezTo>
                  <a:cubicBezTo>
                    <a:pt x="140" y="235"/>
                    <a:pt x="94" y="204"/>
                    <a:pt x="94" y="158"/>
                  </a:cubicBezTo>
                  <a:cubicBezTo>
                    <a:pt x="94" y="127"/>
                    <a:pt x="140" y="80"/>
                    <a:pt x="171" y="80"/>
                  </a:cubicBezTo>
                  <a:close/>
                  <a:moveTo>
                    <a:pt x="163" y="1"/>
                  </a:moveTo>
                  <a:cubicBezTo>
                    <a:pt x="81" y="1"/>
                    <a:pt x="16" y="73"/>
                    <a:pt x="16" y="158"/>
                  </a:cubicBezTo>
                  <a:cubicBezTo>
                    <a:pt x="0" y="266"/>
                    <a:pt x="78" y="344"/>
                    <a:pt x="171" y="344"/>
                  </a:cubicBezTo>
                  <a:cubicBezTo>
                    <a:pt x="264" y="344"/>
                    <a:pt x="342" y="266"/>
                    <a:pt x="342" y="189"/>
                  </a:cubicBezTo>
                  <a:cubicBezTo>
                    <a:pt x="342" y="80"/>
                    <a:pt x="295" y="3"/>
                    <a:pt x="187" y="3"/>
                  </a:cubicBezTo>
                  <a:cubicBezTo>
                    <a:pt x="179" y="1"/>
                    <a:pt x="171"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2386025" y="2134925"/>
              <a:ext cx="2350" cy="8575"/>
            </a:xfrm>
            <a:custGeom>
              <a:rect b="b" l="l" r="r" t="t"/>
              <a:pathLst>
                <a:path extrusionOk="0" h="343" w="94">
                  <a:moveTo>
                    <a:pt x="0" y="1"/>
                  </a:moveTo>
                  <a:lnTo>
                    <a:pt x="0" y="342"/>
                  </a:lnTo>
                  <a:lnTo>
                    <a:pt x="93" y="342"/>
                  </a:ln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1987025" y="2111275"/>
              <a:ext cx="125650" cy="52375"/>
            </a:xfrm>
            <a:custGeom>
              <a:rect b="b" l="l" r="r" t="t"/>
              <a:pathLst>
                <a:path extrusionOk="0" h="2095" w="5026">
                  <a:moveTo>
                    <a:pt x="1" y="1"/>
                  </a:moveTo>
                  <a:lnTo>
                    <a:pt x="1" y="109"/>
                  </a:lnTo>
                  <a:lnTo>
                    <a:pt x="3956" y="109"/>
                  </a:lnTo>
                  <a:lnTo>
                    <a:pt x="4917" y="1055"/>
                  </a:lnTo>
                  <a:lnTo>
                    <a:pt x="4917" y="2095"/>
                  </a:lnTo>
                  <a:lnTo>
                    <a:pt x="5026" y="2095"/>
                  </a:lnTo>
                  <a:lnTo>
                    <a:pt x="5026" y="1009"/>
                  </a:lnTo>
                  <a:lnTo>
                    <a:pt x="3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2419350" y="2135325"/>
              <a:ext cx="33000" cy="33375"/>
            </a:xfrm>
            <a:custGeom>
              <a:rect b="b" l="l" r="r" t="t"/>
              <a:pathLst>
                <a:path extrusionOk="0" h="1335" w="1320">
                  <a:moveTo>
                    <a:pt x="1226" y="0"/>
                  </a:moveTo>
                  <a:lnTo>
                    <a:pt x="1226" y="729"/>
                  </a:lnTo>
                  <a:lnTo>
                    <a:pt x="699" y="1257"/>
                  </a:lnTo>
                  <a:lnTo>
                    <a:pt x="1" y="1257"/>
                  </a:lnTo>
                  <a:lnTo>
                    <a:pt x="1" y="1334"/>
                  </a:lnTo>
                  <a:lnTo>
                    <a:pt x="730" y="1334"/>
                  </a:lnTo>
                  <a:lnTo>
                    <a:pt x="1319" y="776"/>
                  </a:lnTo>
                  <a:lnTo>
                    <a:pt x="13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1987025" y="2143475"/>
              <a:ext cx="68650" cy="20175"/>
            </a:xfrm>
            <a:custGeom>
              <a:rect b="b" l="l" r="r" t="t"/>
              <a:pathLst>
                <a:path extrusionOk="0" h="807" w="2746">
                  <a:moveTo>
                    <a:pt x="1" y="0"/>
                  </a:moveTo>
                  <a:lnTo>
                    <a:pt x="1" y="93"/>
                  </a:lnTo>
                  <a:lnTo>
                    <a:pt x="2265" y="93"/>
                  </a:lnTo>
                  <a:lnTo>
                    <a:pt x="2668" y="496"/>
                  </a:lnTo>
                  <a:lnTo>
                    <a:pt x="2668" y="807"/>
                  </a:lnTo>
                  <a:lnTo>
                    <a:pt x="2746" y="807"/>
                  </a:lnTo>
                  <a:lnTo>
                    <a:pt x="2746" y="465"/>
                  </a:lnTo>
                  <a:lnTo>
                    <a:pt x="23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1987025" y="2132600"/>
              <a:ext cx="80300" cy="31050"/>
            </a:xfrm>
            <a:custGeom>
              <a:rect b="b" l="l" r="r" t="t"/>
              <a:pathLst>
                <a:path extrusionOk="0" h="1242" w="3212">
                  <a:moveTo>
                    <a:pt x="1" y="1"/>
                  </a:moveTo>
                  <a:lnTo>
                    <a:pt x="1" y="109"/>
                  </a:lnTo>
                  <a:lnTo>
                    <a:pt x="2327" y="109"/>
                  </a:lnTo>
                  <a:lnTo>
                    <a:pt x="3118" y="885"/>
                  </a:lnTo>
                  <a:lnTo>
                    <a:pt x="3118" y="1242"/>
                  </a:lnTo>
                  <a:lnTo>
                    <a:pt x="3211" y="1242"/>
                  </a:lnTo>
                  <a:lnTo>
                    <a:pt x="3211" y="838"/>
                  </a:lnTo>
                  <a:lnTo>
                    <a:pt x="23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1987025" y="2122150"/>
              <a:ext cx="114025" cy="41500"/>
            </a:xfrm>
            <a:custGeom>
              <a:rect b="b" l="l" r="r" t="t"/>
              <a:pathLst>
                <a:path extrusionOk="0" h="1660" w="4561">
                  <a:moveTo>
                    <a:pt x="1" y="0"/>
                  </a:moveTo>
                  <a:lnTo>
                    <a:pt x="1" y="78"/>
                  </a:lnTo>
                  <a:lnTo>
                    <a:pt x="3630" y="78"/>
                  </a:lnTo>
                  <a:lnTo>
                    <a:pt x="4483" y="931"/>
                  </a:lnTo>
                  <a:lnTo>
                    <a:pt x="4483" y="1660"/>
                  </a:lnTo>
                  <a:lnTo>
                    <a:pt x="4561" y="1660"/>
                  </a:lnTo>
                  <a:lnTo>
                    <a:pt x="4561" y="884"/>
                  </a:lnTo>
                  <a:lnTo>
                    <a:pt x="36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1987025" y="2100825"/>
              <a:ext cx="159000" cy="62825"/>
            </a:xfrm>
            <a:custGeom>
              <a:rect b="b" l="l" r="r" t="t"/>
              <a:pathLst>
                <a:path extrusionOk="0" h="2513" w="6360">
                  <a:moveTo>
                    <a:pt x="1" y="0"/>
                  </a:moveTo>
                  <a:lnTo>
                    <a:pt x="1" y="78"/>
                  </a:lnTo>
                  <a:lnTo>
                    <a:pt x="4793" y="78"/>
                  </a:lnTo>
                  <a:lnTo>
                    <a:pt x="6267" y="1567"/>
                  </a:lnTo>
                  <a:lnTo>
                    <a:pt x="6267" y="2513"/>
                  </a:lnTo>
                  <a:lnTo>
                    <a:pt x="6360" y="2513"/>
                  </a:lnTo>
                  <a:lnTo>
                    <a:pt x="6360" y="1535"/>
                  </a:lnTo>
                  <a:lnTo>
                    <a:pt x="48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1987025" y="2089950"/>
              <a:ext cx="170250" cy="73700"/>
            </a:xfrm>
            <a:custGeom>
              <a:rect b="b" l="l" r="r" t="t"/>
              <a:pathLst>
                <a:path extrusionOk="0" h="2948" w="6810">
                  <a:moveTo>
                    <a:pt x="1" y="1"/>
                  </a:moveTo>
                  <a:lnTo>
                    <a:pt x="1" y="78"/>
                  </a:lnTo>
                  <a:lnTo>
                    <a:pt x="4917" y="125"/>
                  </a:lnTo>
                  <a:lnTo>
                    <a:pt x="6732" y="1924"/>
                  </a:lnTo>
                  <a:lnTo>
                    <a:pt x="6732" y="2948"/>
                  </a:lnTo>
                  <a:lnTo>
                    <a:pt x="6809" y="2948"/>
                  </a:lnTo>
                  <a:lnTo>
                    <a:pt x="6809" y="1893"/>
                  </a:lnTo>
                  <a:lnTo>
                    <a:pt x="4964" y="3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2188650" y="2128350"/>
              <a:ext cx="2350" cy="35300"/>
            </a:xfrm>
            <a:custGeom>
              <a:rect b="b" l="l" r="r" t="t"/>
              <a:pathLst>
                <a:path extrusionOk="0" h="1412" w="94">
                  <a:moveTo>
                    <a:pt x="1" y="0"/>
                  </a:moveTo>
                  <a:lnTo>
                    <a:pt x="1" y="1412"/>
                  </a:lnTo>
                  <a:lnTo>
                    <a:pt x="94" y="1412"/>
                  </a:ln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2222400" y="2128350"/>
              <a:ext cx="10475" cy="35300"/>
            </a:xfrm>
            <a:custGeom>
              <a:rect b="b" l="l" r="r" t="t"/>
              <a:pathLst>
                <a:path extrusionOk="0" h="1412" w="419">
                  <a:moveTo>
                    <a:pt x="341" y="0"/>
                  </a:moveTo>
                  <a:lnTo>
                    <a:pt x="341" y="621"/>
                  </a:lnTo>
                  <a:lnTo>
                    <a:pt x="0" y="931"/>
                  </a:lnTo>
                  <a:lnTo>
                    <a:pt x="0" y="1412"/>
                  </a:lnTo>
                  <a:lnTo>
                    <a:pt x="78" y="1412"/>
                  </a:lnTo>
                  <a:lnTo>
                    <a:pt x="78" y="977"/>
                  </a:lnTo>
                  <a:lnTo>
                    <a:pt x="419" y="636"/>
                  </a:lnTo>
                  <a:lnTo>
                    <a:pt x="4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2199900" y="2127950"/>
              <a:ext cx="12425" cy="35700"/>
            </a:xfrm>
            <a:custGeom>
              <a:rect b="b" l="l" r="r" t="t"/>
              <a:pathLst>
                <a:path extrusionOk="0" h="1428" w="497">
                  <a:moveTo>
                    <a:pt x="404" y="1"/>
                  </a:moveTo>
                  <a:lnTo>
                    <a:pt x="404" y="544"/>
                  </a:lnTo>
                  <a:lnTo>
                    <a:pt x="0" y="931"/>
                  </a:lnTo>
                  <a:lnTo>
                    <a:pt x="0" y="1428"/>
                  </a:lnTo>
                  <a:lnTo>
                    <a:pt x="94" y="1428"/>
                  </a:lnTo>
                  <a:lnTo>
                    <a:pt x="94" y="962"/>
                  </a:lnTo>
                  <a:lnTo>
                    <a:pt x="497" y="575"/>
                  </a:lnTo>
                  <a:lnTo>
                    <a:pt x="4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2243325" y="2099650"/>
              <a:ext cx="70200" cy="107425"/>
            </a:xfrm>
            <a:custGeom>
              <a:rect b="b" l="l" r="r" t="t"/>
              <a:pathLst>
                <a:path extrusionOk="0" h="4297" w="2808">
                  <a:moveTo>
                    <a:pt x="621" y="1"/>
                  </a:moveTo>
                  <a:lnTo>
                    <a:pt x="621" y="78"/>
                  </a:lnTo>
                  <a:lnTo>
                    <a:pt x="1474" y="78"/>
                  </a:lnTo>
                  <a:lnTo>
                    <a:pt x="2715" y="1350"/>
                  </a:lnTo>
                  <a:lnTo>
                    <a:pt x="2715" y="3289"/>
                  </a:lnTo>
                  <a:lnTo>
                    <a:pt x="1800" y="4188"/>
                  </a:lnTo>
                  <a:lnTo>
                    <a:pt x="1" y="4188"/>
                  </a:lnTo>
                  <a:lnTo>
                    <a:pt x="1" y="4297"/>
                  </a:lnTo>
                  <a:lnTo>
                    <a:pt x="1846" y="4297"/>
                  </a:lnTo>
                  <a:lnTo>
                    <a:pt x="2808" y="3320"/>
                  </a:lnTo>
                  <a:lnTo>
                    <a:pt x="2808" y="1303"/>
                  </a:lnTo>
                  <a:lnTo>
                    <a:pt x="1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8"/>
            <p:cNvSpPr/>
            <p:nvPr/>
          </p:nvSpPr>
          <p:spPr>
            <a:xfrm>
              <a:off x="2440675" y="2602925"/>
              <a:ext cx="37250" cy="6625"/>
            </a:xfrm>
            <a:custGeom>
              <a:rect b="b" l="l" r="r" t="t"/>
              <a:pathLst>
                <a:path extrusionOk="0" h="265" w="1490">
                  <a:moveTo>
                    <a:pt x="1" y="1"/>
                  </a:moveTo>
                  <a:lnTo>
                    <a:pt x="1" y="265"/>
                  </a:lnTo>
                  <a:lnTo>
                    <a:pt x="1490" y="265"/>
                  </a:lnTo>
                  <a:lnTo>
                    <a:pt x="14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2430600" y="2605275"/>
              <a:ext cx="10500" cy="2725"/>
            </a:xfrm>
            <a:custGeom>
              <a:rect b="b" l="l" r="r" t="t"/>
              <a:pathLst>
                <a:path extrusionOk="0" h="109" w="420">
                  <a:moveTo>
                    <a:pt x="1" y="0"/>
                  </a:moveTo>
                  <a:lnTo>
                    <a:pt x="1" y="109"/>
                  </a:lnTo>
                  <a:lnTo>
                    <a:pt x="419" y="109"/>
                  </a:lnTo>
                  <a:lnTo>
                    <a:pt x="4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2440675" y="2592075"/>
              <a:ext cx="37250" cy="7000"/>
            </a:xfrm>
            <a:custGeom>
              <a:rect b="b" l="l" r="r" t="t"/>
              <a:pathLst>
                <a:path extrusionOk="0" h="280" w="1490">
                  <a:moveTo>
                    <a:pt x="1" y="1"/>
                  </a:moveTo>
                  <a:lnTo>
                    <a:pt x="1" y="280"/>
                  </a:lnTo>
                  <a:lnTo>
                    <a:pt x="1490" y="280"/>
                  </a:lnTo>
                  <a:lnTo>
                    <a:pt x="14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2430600" y="2594800"/>
              <a:ext cx="10500" cy="2725"/>
            </a:xfrm>
            <a:custGeom>
              <a:rect b="b" l="l" r="r" t="t"/>
              <a:pathLst>
                <a:path extrusionOk="0" h="109" w="420">
                  <a:moveTo>
                    <a:pt x="1" y="0"/>
                  </a:moveTo>
                  <a:lnTo>
                    <a:pt x="1" y="109"/>
                  </a:lnTo>
                  <a:lnTo>
                    <a:pt x="419" y="109"/>
                  </a:lnTo>
                  <a:lnTo>
                    <a:pt x="4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2440675" y="2581600"/>
              <a:ext cx="37250" cy="6625"/>
            </a:xfrm>
            <a:custGeom>
              <a:rect b="b" l="l" r="r" t="t"/>
              <a:pathLst>
                <a:path extrusionOk="0" h="265" w="1490">
                  <a:moveTo>
                    <a:pt x="1" y="1"/>
                  </a:moveTo>
                  <a:lnTo>
                    <a:pt x="1" y="265"/>
                  </a:lnTo>
                  <a:lnTo>
                    <a:pt x="1490" y="265"/>
                  </a:lnTo>
                  <a:lnTo>
                    <a:pt x="14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2430600" y="2583550"/>
              <a:ext cx="10500" cy="2750"/>
            </a:xfrm>
            <a:custGeom>
              <a:rect b="b" l="l" r="r" t="t"/>
              <a:pathLst>
                <a:path extrusionOk="0" h="110" w="420">
                  <a:moveTo>
                    <a:pt x="1" y="0"/>
                  </a:moveTo>
                  <a:lnTo>
                    <a:pt x="1" y="109"/>
                  </a:lnTo>
                  <a:lnTo>
                    <a:pt x="419" y="109"/>
                  </a:lnTo>
                  <a:lnTo>
                    <a:pt x="4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1939350" y="2141150"/>
              <a:ext cx="37225" cy="6600"/>
            </a:xfrm>
            <a:custGeom>
              <a:rect b="b" l="l" r="r" t="t"/>
              <a:pathLst>
                <a:path extrusionOk="0" h="264" w="1489">
                  <a:moveTo>
                    <a:pt x="0" y="0"/>
                  </a:moveTo>
                  <a:lnTo>
                    <a:pt x="0" y="264"/>
                  </a:lnTo>
                  <a:lnTo>
                    <a:pt x="1489" y="264"/>
                  </a:lnTo>
                  <a:lnTo>
                    <a:pt x="1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1976550" y="2143475"/>
              <a:ext cx="10900" cy="2725"/>
            </a:xfrm>
            <a:custGeom>
              <a:rect b="b" l="l" r="r" t="t"/>
              <a:pathLst>
                <a:path extrusionOk="0" h="109" w="436">
                  <a:moveTo>
                    <a:pt x="1" y="0"/>
                  </a:moveTo>
                  <a:lnTo>
                    <a:pt x="1" y="109"/>
                  </a:lnTo>
                  <a:lnTo>
                    <a:pt x="435" y="109"/>
                  </a:ln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1939350" y="2130275"/>
              <a:ext cx="37225" cy="6625"/>
            </a:xfrm>
            <a:custGeom>
              <a:rect b="b" l="l" r="r" t="t"/>
              <a:pathLst>
                <a:path extrusionOk="0" h="265" w="1489">
                  <a:moveTo>
                    <a:pt x="0" y="1"/>
                  </a:moveTo>
                  <a:lnTo>
                    <a:pt x="0" y="264"/>
                  </a:lnTo>
                  <a:lnTo>
                    <a:pt x="1489" y="264"/>
                  </a:lnTo>
                  <a:lnTo>
                    <a:pt x="1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1976550" y="2132600"/>
              <a:ext cx="10900" cy="3125"/>
            </a:xfrm>
            <a:custGeom>
              <a:rect b="b" l="l" r="r" t="t"/>
              <a:pathLst>
                <a:path extrusionOk="0" h="125" w="436">
                  <a:moveTo>
                    <a:pt x="1" y="1"/>
                  </a:moveTo>
                  <a:lnTo>
                    <a:pt x="1" y="125"/>
                  </a:lnTo>
                  <a:lnTo>
                    <a:pt x="435" y="125"/>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1939350" y="2119825"/>
              <a:ext cx="37225" cy="6600"/>
            </a:xfrm>
            <a:custGeom>
              <a:rect b="b" l="l" r="r" t="t"/>
              <a:pathLst>
                <a:path extrusionOk="0" h="264" w="1489">
                  <a:moveTo>
                    <a:pt x="0" y="0"/>
                  </a:moveTo>
                  <a:lnTo>
                    <a:pt x="0" y="264"/>
                  </a:lnTo>
                  <a:lnTo>
                    <a:pt x="1489" y="264"/>
                  </a:lnTo>
                  <a:lnTo>
                    <a:pt x="1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1976550" y="2122150"/>
              <a:ext cx="10900" cy="2725"/>
            </a:xfrm>
            <a:custGeom>
              <a:rect b="b" l="l" r="r" t="t"/>
              <a:pathLst>
                <a:path extrusionOk="0" h="109" w="436">
                  <a:moveTo>
                    <a:pt x="1" y="0"/>
                  </a:moveTo>
                  <a:lnTo>
                    <a:pt x="1" y="109"/>
                  </a:lnTo>
                  <a:lnTo>
                    <a:pt x="435" y="109"/>
                  </a:ln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1939350" y="2108950"/>
              <a:ext cx="37225" cy="6625"/>
            </a:xfrm>
            <a:custGeom>
              <a:rect b="b" l="l" r="r" t="t"/>
              <a:pathLst>
                <a:path extrusionOk="0" h="265" w="1489">
                  <a:moveTo>
                    <a:pt x="0" y="1"/>
                  </a:moveTo>
                  <a:lnTo>
                    <a:pt x="0" y="264"/>
                  </a:lnTo>
                  <a:lnTo>
                    <a:pt x="1489" y="264"/>
                  </a:lnTo>
                  <a:lnTo>
                    <a:pt x="1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1976550" y="2110900"/>
              <a:ext cx="10900" cy="2725"/>
            </a:xfrm>
            <a:custGeom>
              <a:rect b="b" l="l" r="r" t="t"/>
              <a:pathLst>
                <a:path extrusionOk="0" h="109" w="436">
                  <a:moveTo>
                    <a:pt x="1" y="0"/>
                  </a:moveTo>
                  <a:lnTo>
                    <a:pt x="1" y="109"/>
                  </a:lnTo>
                  <a:lnTo>
                    <a:pt x="435" y="109"/>
                  </a:ln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1939350" y="2098100"/>
              <a:ext cx="37225" cy="7000"/>
            </a:xfrm>
            <a:custGeom>
              <a:rect b="b" l="l" r="r" t="t"/>
              <a:pathLst>
                <a:path extrusionOk="0" h="280" w="1489">
                  <a:moveTo>
                    <a:pt x="0" y="0"/>
                  </a:moveTo>
                  <a:lnTo>
                    <a:pt x="0" y="280"/>
                  </a:lnTo>
                  <a:lnTo>
                    <a:pt x="1489" y="280"/>
                  </a:lnTo>
                  <a:lnTo>
                    <a:pt x="1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1976550" y="2100425"/>
              <a:ext cx="10900" cy="2750"/>
            </a:xfrm>
            <a:custGeom>
              <a:rect b="b" l="l" r="r" t="t"/>
              <a:pathLst>
                <a:path extrusionOk="0" h="110" w="436">
                  <a:moveTo>
                    <a:pt x="1" y="1"/>
                  </a:moveTo>
                  <a:lnTo>
                    <a:pt x="1" y="109"/>
                  </a:lnTo>
                  <a:lnTo>
                    <a:pt x="435" y="109"/>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1939350" y="2087625"/>
              <a:ext cx="37225" cy="7000"/>
            </a:xfrm>
            <a:custGeom>
              <a:rect b="b" l="l" r="r" t="t"/>
              <a:pathLst>
                <a:path extrusionOk="0" h="280" w="1489">
                  <a:moveTo>
                    <a:pt x="0" y="1"/>
                  </a:moveTo>
                  <a:lnTo>
                    <a:pt x="0" y="280"/>
                  </a:lnTo>
                  <a:lnTo>
                    <a:pt x="1489" y="280"/>
                  </a:lnTo>
                  <a:lnTo>
                    <a:pt x="1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1976550" y="2089575"/>
              <a:ext cx="10900" cy="3125"/>
            </a:xfrm>
            <a:custGeom>
              <a:rect b="b" l="l" r="r" t="t"/>
              <a:pathLst>
                <a:path extrusionOk="0" h="125" w="436">
                  <a:moveTo>
                    <a:pt x="1" y="0"/>
                  </a:moveTo>
                  <a:lnTo>
                    <a:pt x="1" y="124"/>
                  </a:lnTo>
                  <a:lnTo>
                    <a:pt x="435" y="124"/>
                  </a:ln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2002925" y="2588200"/>
              <a:ext cx="7000" cy="37250"/>
            </a:xfrm>
            <a:custGeom>
              <a:rect b="b" l="l" r="r" t="t"/>
              <a:pathLst>
                <a:path extrusionOk="0" h="1490" w="280">
                  <a:moveTo>
                    <a:pt x="1" y="1"/>
                  </a:moveTo>
                  <a:lnTo>
                    <a:pt x="1" y="1490"/>
                  </a:lnTo>
                  <a:lnTo>
                    <a:pt x="280" y="1490"/>
                  </a:lnTo>
                  <a:lnTo>
                    <a:pt x="2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2005250" y="2578125"/>
              <a:ext cx="3125" cy="10500"/>
            </a:xfrm>
            <a:custGeom>
              <a:rect b="b" l="l" r="r" t="t"/>
              <a:pathLst>
                <a:path extrusionOk="0" h="420" w="125">
                  <a:moveTo>
                    <a:pt x="1" y="0"/>
                  </a:moveTo>
                  <a:lnTo>
                    <a:pt x="1" y="419"/>
                  </a:lnTo>
                  <a:lnTo>
                    <a:pt x="125" y="419"/>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2014175" y="2588200"/>
              <a:ext cx="6625" cy="37250"/>
            </a:xfrm>
            <a:custGeom>
              <a:rect b="b" l="l" r="r" t="t"/>
              <a:pathLst>
                <a:path extrusionOk="0" h="1490" w="265">
                  <a:moveTo>
                    <a:pt x="0" y="1"/>
                  </a:moveTo>
                  <a:lnTo>
                    <a:pt x="0" y="1490"/>
                  </a:lnTo>
                  <a:lnTo>
                    <a:pt x="264" y="1490"/>
                  </a:lnTo>
                  <a:lnTo>
                    <a:pt x="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2016100" y="2578125"/>
              <a:ext cx="2750" cy="10500"/>
            </a:xfrm>
            <a:custGeom>
              <a:rect b="b" l="l" r="r" t="t"/>
              <a:pathLst>
                <a:path extrusionOk="0" h="420" w="110">
                  <a:moveTo>
                    <a:pt x="1" y="0"/>
                  </a:moveTo>
                  <a:lnTo>
                    <a:pt x="1" y="419"/>
                  </a:lnTo>
                  <a:lnTo>
                    <a:pt x="109" y="419"/>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2024650" y="2588200"/>
              <a:ext cx="7000" cy="37250"/>
            </a:xfrm>
            <a:custGeom>
              <a:rect b="b" l="l" r="r" t="t"/>
              <a:pathLst>
                <a:path extrusionOk="0" h="1490" w="280">
                  <a:moveTo>
                    <a:pt x="0" y="1"/>
                  </a:moveTo>
                  <a:lnTo>
                    <a:pt x="0" y="1490"/>
                  </a:lnTo>
                  <a:lnTo>
                    <a:pt x="279" y="1490"/>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2026575" y="2578125"/>
              <a:ext cx="3125" cy="10500"/>
            </a:xfrm>
            <a:custGeom>
              <a:rect b="b" l="l" r="r" t="t"/>
              <a:pathLst>
                <a:path extrusionOk="0" h="420" w="125">
                  <a:moveTo>
                    <a:pt x="1" y="0"/>
                  </a:moveTo>
                  <a:lnTo>
                    <a:pt x="1" y="419"/>
                  </a:lnTo>
                  <a:lnTo>
                    <a:pt x="125" y="419"/>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2035500" y="2588200"/>
              <a:ext cx="6625" cy="37250"/>
            </a:xfrm>
            <a:custGeom>
              <a:rect b="b" l="l" r="r" t="t"/>
              <a:pathLst>
                <a:path extrusionOk="0" h="1490" w="265">
                  <a:moveTo>
                    <a:pt x="0" y="1"/>
                  </a:moveTo>
                  <a:lnTo>
                    <a:pt x="0" y="1490"/>
                  </a:lnTo>
                  <a:lnTo>
                    <a:pt x="264" y="1490"/>
                  </a:lnTo>
                  <a:lnTo>
                    <a:pt x="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2037425" y="2578125"/>
              <a:ext cx="2750" cy="10500"/>
            </a:xfrm>
            <a:custGeom>
              <a:rect b="b" l="l" r="r" t="t"/>
              <a:pathLst>
                <a:path extrusionOk="0" h="420" w="110">
                  <a:moveTo>
                    <a:pt x="1" y="0"/>
                  </a:moveTo>
                  <a:lnTo>
                    <a:pt x="1" y="419"/>
                  </a:lnTo>
                  <a:lnTo>
                    <a:pt x="110" y="419"/>
                  </a:lnTo>
                  <a:lnTo>
                    <a:pt x="1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2045975" y="2588200"/>
              <a:ext cx="7000" cy="37250"/>
            </a:xfrm>
            <a:custGeom>
              <a:rect b="b" l="l" r="r" t="t"/>
              <a:pathLst>
                <a:path extrusionOk="0" h="1490" w="280">
                  <a:moveTo>
                    <a:pt x="0" y="1"/>
                  </a:moveTo>
                  <a:lnTo>
                    <a:pt x="0" y="1490"/>
                  </a:lnTo>
                  <a:lnTo>
                    <a:pt x="279" y="1490"/>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2047900" y="2578125"/>
              <a:ext cx="3125" cy="10500"/>
            </a:xfrm>
            <a:custGeom>
              <a:rect b="b" l="l" r="r" t="t"/>
              <a:pathLst>
                <a:path extrusionOk="0" h="420" w="125">
                  <a:moveTo>
                    <a:pt x="1" y="0"/>
                  </a:moveTo>
                  <a:lnTo>
                    <a:pt x="1" y="419"/>
                  </a:lnTo>
                  <a:lnTo>
                    <a:pt x="125" y="419"/>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2056825" y="2588200"/>
              <a:ext cx="6625" cy="37250"/>
            </a:xfrm>
            <a:custGeom>
              <a:rect b="b" l="l" r="r" t="t"/>
              <a:pathLst>
                <a:path extrusionOk="0" h="1490" w="265">
                  <a:moveTo>
                    <a:pt x="0" y="1"/>
                  </a:moveTo>
                  <a:lnTo>
                    <a:pt x="0" y="1490"/>
                  </a:lnTo>
                  <a:lnTo>
                    <a:pt x="264" y="1490"/>
                  </a:lnTo>
                  <a:lnTo>
                    <a:pt x="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2058750" y="2578125"/>
              <a:ext cx="2750" cy="10500"/>
            </a:xfrm>
            <a:custGeom>
              <a:rect b="b" l="l" r="r" t="t"/>
              <a:pathLst>
                <a:path extrusionOk="0" h="420" w="110">
                  <a:moveTo>
                    <a:pt x="1" y="0"/>
                  </a:moveTo>
                  <a:lnTo>
                    <a:pt x="1" y="419"/>
                  </a:lnTo>
                  <a:lnTo>
                    <a:pt x="110" y="419"/>
                  </a:lnTo>
                  <a:lnTo>
                    <a:pt x="1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1949800" y="2588200"/>
              <a:ext cx="6625" cy="37250"/>
            </a:xfrm>
            <a:custGeom>
              <a:rect b="b" l="l" r="r" t="t"/>
              <a:pathLst>
                <a:path extrusionOk="0" h="1490" w="265">
                  <a:moveTo>
                    <a:pt x="1" y="1"/>
                  </a:moveTo>
                  <a:lnTo>
                    <a:pt x="1" y="1490"/>
                  </a:lnTo>
                  <a:lnTo>
                    <a:pt x="264" y="1490"/>
                  </a:lnTo>
                  <a:lnTo>
                    <a:pt x="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1951750" y="2578125"/>
              <a:ext cx="2725" cy="10500"/>
            </a:xfrm>
            <a:custGeom>
              <a:rect b="b" l="l" r="r" t="t"/>
              <a:pathLst>
                <a:path extrusionOk="0" h="420" w="109">
                  <a:moveTo>
                    <a:pt x="0" y="0"/>
                  </a:moveTo>
                  <a:lnTo>
                    <a:pt x="0" y="419"/>
                  </a:lnTo>
                  <a:lnTo>
                    <a:pt x="109" y="419"/>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1938950" y="2588200"/>
              <a:ext cx="6625" cy="37250"/>
            </a:xfrm>
            <a:custGeom>
              <a:rect b="b" l="l" r="r" t="t"/>
              <a:pathLst>
                <a:path extrusionOk="0" h="1490" w="265">
                  <a:moveTo>
                    <a:pt x="1" y="1"/>
                  </a:moveTo>
                  <a:lnTo>
                    <a:pt x="1" y="1490"/>
                  </a:lnTo>
                  <a:lnTo>
                    <a:pt x="264" y="1490"/>
                  </a:lnTo>
                  <a:lnTo>
                    <a:pt x="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1940900" y="2578125"/>
              <a:ext cx="3125" cy="10500"/>
            </a:xfrm>
            <a:custGeom>
              <a:rect b="b" l="l" r="r" t="t"/>
              <a:pathLst>
                <a:path extrusionOk="0" h="420" w="125">
                  <a:moveTo>
                    <a:pt x="0" y="0"/>
                  </a:moveTo>
                  <a:lnTo>
                    <a:pt x="0" y="419"/>
                  </a:lnTo>
                  <a:lnTo>
                    <a:pt x="124" y="419"/>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2404625" y="2087250"/>
              <a:ext cx="7000" cy="37250"/>
            </a:xfrm>
            <a:custGeom>
              <a:rect b="b" l="l" r="r" t="t"/>
              <a:pathLst>
                <a:path extrusionOk="0" h="1490" w="280">
                  <a:moveTo>
                    <a:pt x="1" y="0"/>
                  </a:moveTo>
                  <a:lnTo>
                    <a:pt x="1"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2406575" y="2124475"/>
              <a:ext cx="3125" cy="10875"/>
            </a:xfrm>
            <a:custGeom>
              <a:rect b="b" l="l" r="r" t="t"/>
              <a:pathLst>
                <a:path extrusionOk="0" h="435" w="125">
                  <a:moveTo>
                    <a:pt x="0" y="0"/>
                  </a:moveTo>
                  <a:lnTo>
                    <a:pt x="0" y="434"/>
                  </a:lnTo>
                  <a:lnTo>
                    <a:pt x="124" y="434"/>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2394150" y="2087250"/>
              <a:ext cx="6625" cy="37250"/>
            </a:xfrm>
            <a:custGeom>
              <a:rect b="b" l="l" r="r" t="t"/>
              <a:pathLst>
                <a:path extrusionOk="0" h="1490" w="265">
                  <a:moveTo>
                    <a:pt x="1" y="0"/>
                  </a:moveTo>
                  <a:lnTo>
                    <a:pt x="1" y="1489"/>
                  </a:lnTo>
                  <a:lnTo>
                    <a:pt x="264" y="1489"/>
                  </a:lnTo>
                  <a:lnTo>
                    <a:pt x="2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2396100" y="2124475"/>
              <a:ext cx="2725" cy="10875"/>
            </a:xfrm>
            <a:custGeom>
              <a:rect b="b" l="l" r="r" t="t"/>
              <a:pathLst>
                <a:path extrusionOk="0" h="435" w="109">
                  <a:moveTo>
                    <a:pt x="0" y="0"/>
                  </a:moveTo>
                  <a:lnTo>
                    <a:pt x="0" y="434"/>
                  </a:lnTo>
                  <a:lnTo>
                    <a:pt x="109" y="434"/>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2383300" y="2087250"/>
              <a:ext cx="7000" cy="37250"/>
            </a:xfrm>
            <a:custGeom>
              <a:rect b="b" l="l" r="r" t="t"/>
              <a:pathLst>
                <a:path extrusionOk="0" h="1490" w="280">
                  <a:moveTo>
                    <a:pt x="0" y="0"/>
                  </a:moveTo>
                  <a:lnTo>
                    <a:pt x="0"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2385250" y="2124475"/>
              <a:ext cx="3125" cy="10875"/>
            </a:xfrm>
            <a:custGeom>
              <a:rect b="b" l="l" r="r" t="t"/>
              <a:pathLst>
                <a:path extrusionOk="0" h="435" w="125">
                  <a:moveTo>
                    <a:pt x="0" y="0"/>
                  </a:moveTo>
                  <a:lnTo>
                    <a:pt x="0" y="434"/>
                  </a:lnTo>
                  <a:lnTo>
                    <a:pt x="124" y="434"/>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2361575" y="2087250"/>
              <a:ext cx="7025" cy="37250"/>
            </a:xfrm>
            <a:custGeom>
              <a:rect b="b" l="l" r="r" t="t"/>
              <a:pathLst>
                <a:path extrusionOk="0" h="1490" w="281">
                  <a:moveTo>
                    <a:pt x="1" y="0"/>
                  </a:moveTo>
                  <a:lnTo>
                    <a:pt x="1"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2363925" y="2124475"/>
              <a:ext cx="3125" cy="10875"/>
            </a:xfrm>
            <a:custGeom>
              <a:rect b="b" l="l" r="r" t="t"/>
              <a:pathLst>
                <a:path extrusionOk="0" h="435" w="125">
                  <a:moveTo>
                    <a:pt x="0" y="0"/>
                  </a:moveTo>
                  <a:lnTo>
                    <a:pt x="0" y="434"/>
                  </a:lnTo>
                  <a:lnTo>
                    <a:pt x="124" y="434"/>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2350725" y="2087250"/>
              <a:ext cx="7000" cy="37250"/>
            </a:xfrm>
            <a:custGeom>
              <a:rect b="b" l="l" r="r" t="t"/>
              <a:pathLst>
                <a:path extrusionOk="0" h="1490" w="280">
                  <a:moveTo>
                    <a:pt x="1" y="0"/>
                  </a:moveTo>
                  <a:lnTo>
                    <a:pt x="1"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2353450" y="2124475"/>
              <a:ext cx="2725" cy="10875"/>
            </a:xfrm>
            <a:custGeom>
              <a:rect b="b" l="l" r="r" t="t"/>
              <a:pathLst>
                <a:path extrusionOk="0" h="435" w="109">
                  <a:moveTo>
                    <a:pt x="0" y="0"/>
                  </a:moveTo>
                  <a:lnTo>
                    <a:pt x="0" y="434"/>
                  </a:lnTo>
                  <a:lnTo>
                    <a:pt x="109" y="434"/>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2340250" y="2087250"/>
              <a:ext cx="6625" cy="37250"/>
            </a:xfrm>
            <a:custGeom>
              <a:rect b="b" l="l" r="r" t="t"/>
              <a:pathLst>
                <a:path extrusionOk="0" h="1490" w="265">
                  <a:moveTo>
                    <a:pt x="1" y="0"/>
                  </a:moveTo>
                  <a:lnTo>
                    <a:pt x="1" y="1489"/>
                  </a:lnTo>
                  <a:lnTo>
                    <a:pt x="265" y="1489"/>
                  </a:lnTo>
                  <a:lnTo>
                    <a:pt x="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2342575" y="2124475"/>
              <a:ext cx="3150" cy="10875"/>
            </a:xfrm>
            <a:custGeom>
              <a:rect b="b" l="l" r="r" t="t"/>
              <a:pathLst>
                <a:path extrusionOk="0" h="435" w="126">
                  <a:moveTo>
                    <a:pt x="1" y="0"/>
                  </a:moveTo>
                  <a:lnTo>
                    <a:pt x="1" y="434"/>
                  </a:lnTo>
                  <a:lnTo>
                    <a:pt x="125" y="434"/>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2329800" y="2087250"/>
              <a:ext cx="6600" cy="37250"/>
            </a:xfrm>
            <a:custGeom>
              <a:rect b="b" l="l" r="r" t="t"/>
              <a:pathLst>
                <a:path extrusionOk="0" h="1490" w="264">
                  <a:moveTo>
                    <a:pt x="0" y="0"/>
                  </a:moveTo>
                  <a:lnTo>
                    <a:pt x="0" y="1489"/>
                  </a:lnTo>
                  <a:lnTo>
                    <a:pt x="264" y="1489"/>
                  </a:lnTo>
                  <a:lnTo>
                    <a:pt x="2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2331350" y="2124475"/>
              <a:ext cx="3125" cy="10875"/>
            </a:xfrm>
            <a:custGeom>
              <a:rect b="b" l="l" r="r" t="t"/>
              <a:pathLst>
                <a:path extrusionOk="0" h="435" w="125">
                  <a:moveTo>
                    <a:pt x="0" y="0"/>
                  </a:moveTo>
                  <a:lnTo>
                    <a:pt x="0" y="434"/>
                  </a:lnTo>
                  <a:lnTo>
                    <a:pt x="124" y="434"/>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2415475" y="2087250"/>
              <a:ext cx="6625" cy="37250"/>
            </a:xfrm>
            <a:custGeom>
              <a:rect b="b" l="l" r="r" t="t"/>
              <a:pathLst>
                <a:path extrusionOk="0" h="1490" w="265">
                  <a:moveTo>
                    <a:pt x="1" y="0"/>
                  </a:moveTo>
                  <a:lnTo>
                    <a:pt x="1" y="1489"/>
                  </a:lnTo>
                  <a:lnTo>
                    <a:pt x="264" y="1489"/>
                  </a:lnTo>
                  <a:lnTo>
                    <a:pt x="2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2417425" y="2124475"/>
              <a:ext cx="2725" cy="10875"/>
            </a:xfrm>
            <a:custGeom>
              <a:rect b="b" l="l" r="r" t="t"/>
              <a:pathLst>
                <a:path extrusionOk="0" h="435" w="109">
                  <a:moveTo>
                    <a:pt x="0" y="0"/>
                  </a:moveTo>
                  <a:lnTo>
                    <a:pt x="0" y="434"/>
                  </a:lnTo>
                  <a:lnTo>
                    <a:pt x="109" y="434"/>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2425950" y="2087250"/>
              <a:ext cx="7000" cy="37250"/>
            </a:xfrm>
            <a:custGeom>
              <a:rect b="b" l="l" r="r" t="t"/>
              <a:pathLst>
                <a:path extrusionOk="0" h="1490" w="280">
                  <a:moveTo>
                    <a:pt x="1" y="0"/>
                  </a:moveTo>
                  <a:lnTo>
                    <a:pt x="1"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2428275" y="2124475"/>
              <a:ext cx="3125" cy="10875"/>
            </a:xfrm>
            <a:custGeom>
              <a:rect b="b" l="l" r="r" t="t"/>
              <a:pathLst>
                <a:path extrusionOk="0" h="435" w="125">
                  <a:moveTo>
                    <a:pt x="1" y="0"/>
                  </a:moveTo>
                  <a:lnTo>
                    <a:pt x="1" y="434"/>
                  </a:lnTo>
                  <a:lnTo>
                    <a:pt x="125" y="434"/>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2447275" y="2087250"/>
              <a:ext cx="7000" cy="37250"/>
            </a:xfrm>
            <a:custGeom>
              <a:rect b="b" l="l" r="r" t="t"/>
              <a:pathLst>
                <a:path extrusionOk="0" h="1490" w="280">
                  <a:moveTo>
                    <a:pt x="1" y="0"/>
                  </a:moveTo>
                  <a:lnTo>
                    <a:pt x="1"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2449600" y="2124475"/>
              <a:ext cx="3125" cy="10875"/>
            </a:xfrm>
            <a:custGeom>
              <a:rect b="b" l="l" r="r" t="t"/>
              <a:pathLst>
                <a:path extrusionOk="0" h="435" w="125">
                  <a:moveTo>
                    <a:pt x="1" y="0"/>
                  </a:moveTo>
                  <a:lnTo>
                    <a:pt x="1" y="434"/>
                  </a:lnTo>
                  <a:lnTo>
                    <a:pt x="125" y="434"/>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2458525" y="2087250"/>
              <a:ext cx="7000" cy="37250"/>
            </a:xfrm>
            <a:custGeom>
              <a:rect b="b" l="l" r="r" t="t"/>
              <a:pathLst>
                <a:path extrusionOk="0" h="1490" w="280">
                  <a:moveTo>
                    <a:pt x="0" y="0"/>
                  </a:moveTo>
                  <a:lnTo>
                    <a:pt x="0" y="1489"/>
                  </a:lnTo>
                  <a:lnTo>
                    <a:pt x="280" y="1489"/>
                  </a:lnTo>
                  <a:lnTo>
                    <a:pt x="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2460450" y="2124475"/>
              <a:ext cx="3125" cy="10875"/>
            </a:xfrm>
            <a:custGeom>
              <a:rect b="b" l="l" r="r" t="t"/>
              <a:pathLst>
                <a:path extrusionOk="0" h="435" w="125">
                  <a:moveTo>
                    <a:pt x="1" y="0"/>
                  </a:moveTo>
                  <a:lnTo>
                    <a:pt x="1" y="434"/>
                  </a:lnTo>
                  <a:lnTo>
                    <a:pt x="125" y="434"/>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2469000" y="2087250"/>
              <a:ext cx="7000" cy="37250"/>
            </a:xfrm>
            <a:custGeom>
              <a:rect b="b" l="l" r="r" t="t"/>
              <a:pathLst>
                <a:path extrusionOk="0" h="1490" w="280">
                  <a:moveTo>
                    <a:pt x="0" y="0"/>
                  </a:moveTo>
                  <a:lnTo>
                    <a:pt x="0" y="1489"/>
                  </a:lnTo>
                  <a:lnTo>
                    <a:pt x="279" y="1489"/>
                  </a:lnTo>
                  <a:lnTo>
                    <a:pt x="2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2471325" y="2124475"/>
              <a:ext cx="2725" cy="10875"/>
            </a:xfrm>
            <a:custGeom>
              <a:rect b="b" l="l" r="r" t="t"/>
              <a:pathLst>
                <a:path extrusionOk="0" h="435" w="109">
                  <a:moveTo>
                    <a:pt x="0" y="0"/>
                  </a:moveTo>
                  <a:lnTo>
                    <a:pt x="0" y="434"/>
                  </a:lnTo>
                  <a:lnTo>
                    <a:pt x="109" y="434"/>
                  </a:lnTo>
                  <a:lnTo>
                    <a:pt x="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1941275" y="2471100"/>
              <a:ext cx="67100" cy="107050"/>
            </a:xfrm>
            <a:custGeom>
              <a:rect b="b" l="l" r="r" t="t"/>
              <a:pathLst>
                <a:path extrusionOk="0" h="4282" w="2684">
                  <a:moveTo>
                    <a:pt x="1520" y="1"/>
                  </a:moveTo>
                  <a:lnTo>
                    <a:pt x="1" y="1505"/>
                  </a:lnTo>
                  <a:lnTo>
                    <a:pt x="1" y="4281"/>
                  </a:lnTo>
                  <a:lnTo>
                    <a:pt x="109" y="4281"/>
                  </a:lnTo>
                  <a:lnTo>
                    <a:pt x="109" y="1552"/>
                  </a:lnTo>
                  <a:lnTo>
                    <a:pt x="1552" y="94"/>
                  </a:lnTo>
                  <a:lnTo>
                    <a:pt x="2684" y="94"/>
                  </a:lnTo>
                  <a:lnTo>
                    <a:pt x="26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1952125" y="2482350"/>
              <a:ext cx="56250" cy="95800"/>
            </a:xfrm>
            <a:custGeom>
              <a:rect b="b" l="l" r="r" t="t"/>
              <a:pathLst>
                <a:path extrusionOk="0" h="3832" w="2250">
                  <a:moveTo>
                    <a:pt x="1195" y="0"/>
                  </a:moveTo>
                  <a:lnTo>
                    <a:pt x="1" y="1210"/>
                  </a:lnTo>
                  <a:lnTo>
                    <a:pt x="1" y="3831"/>
                  </a:lnTo>
                  <a:lnTo>
                    <a:pt x="94" y="3831"/>
                  </a:lnTo>
                  <a:lnTo>
                    <a:pt x="94" y="1257"/>
                  </a:lnTo>
                  <a:lnTo>
                    <a:pt x="1242" y="94"/>
                  </a:lnTo>
                  <a:lnTo>
                    <a:pt x="2250" y="94"/>
                  </a:lnTo>
                  <a:lnTo>
                    <a:pt x="22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2292175" y="2484300"/>
              <a:ext cx="43850" cy="13975"/>
            </a:xfrm>
            <a:custGeom>
              <a:rect b="b" l="l" r="r" t="t"/>
              <a:pathLst>
                <a:path extrusionOk="0" h="559" w="1754">
                  <a:moveTo>
                    <a:pt x="497" y="0"/>
                  </a:moveTo>
                  <a:lnTo>
                    <a:pt x="1" y="496"/>
                  </a:lnTo>
                  <a:lnTo>
                    <a:pt x="63" y="558"/>
                  </a:lnTo>
                  <a:lnTo>
                    <a:pt x="528" y="93"/>
                  </a:lnTo>
                  <a:lnTo>
                    <a:pt x="1753" y="93"/>
                  </a:lnTo>
                  <a:lnTo>
                    <a:pt x="1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2263875" y="2513375"/>
              <a:ext cx="13600" cy="43825"/>
            </a:xfrm>
            <a:custGeom>
              <a:rect b="b" l="l" r="r" t="t"/>
              <a:pathLst>
                <a:path extrusionOk="0" h="1753" w="544">
                  <a:moveTo>
                    <a:pt x="466" y="0"/>
                  </a:moveTo>
                  <a:lnTo>
                    <a:pt x="1" y="466"/>
                  </a:lnTo>
                  <a:lnTo>
                    <a:pt x="1" y="1753"/>
                  </a:lnTo>
                  <a:lnTo>
                    <a:pt x="94" y="1753"/>
                  </a:lnTo>
                  <a:lnTo>
                    <a:pt x="94" y="497"/>
                  </a:lnTo>
                  <a:lnTo>
                    <a:pt x="543" y="47"/>
                  </a:lnTo>
                  <a:lnTo>
                    <a:pt x="4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2083575" y="2603325"/>
              <a:ext cx="25" cy="1575"/>
            </a:xfrm>
            <a:custGeom>
              <a:rect b="b" l="l" r="r" t="t"/>
              <a:pathLst>
                <a:path extrusionOk="0" h="63" w="1">
                  <a:moveTo>
                    <a:pt x="1" y="0"/>
                  </a:moveTo>
                  <a:lnTo>
                    <a:pt x="1" y="63"/>
                  </a:lnTo>
                  <a:lnTo>
                    <a:pt x="1" y="1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1941275" y="2439700"/>
              <a:ext cx="23300" cy="23275"/>
            </a:xfrm>
            <a:custGeom>
              <a:rect b="b" l="l" r="r" t="t"/>
              <a:pathLst>
                <a:path extrusionOk="0" h="931" w="932">
                  <a:moveTo>
                    <a:pt x="466" y="264"/>
                  </a:moveTo>
                  <a:cubicBezTo>
                    <a:pt x="590" y="264"/>
                    <a:pt x="667" y="357"/>
                    <a:pt x="667" y="466"/>
                  </a:cubicBezTo>
                  <a:cubicBezTo>
                    <a:pt x="667" y="574"/>
                    <a:pt x="574" y="652"/>
                    <a:pt x="466" y="652"/>
                  </a:cubicBezTo>
                  <a:cubicBezTo>
                    <a:pt x="357" y="652"/>
                    <a:pt x="280" y="574"/>
                    <a:pt x="280" y="466"/>
                  </a:cubicBezTo>
                  <a:cubicBezTo>
                    <a:pt x="280" y="342"/>
                    <a:pt x="373" y="264"/>
                    <a:pt x="466" y="264"/>
                  </a:cubicBezTo>
                  <a:close/>
                  <a:moveTo>
                    <a:pt x="466" y="0"/>
                  </a:moveTo>
                  <a:cubicBezTo>
                    <a:pt x="218" y="0"/>
                    <a:pt x="1" y="202"/>
                    <a:pt x="1" y="466"/>
                  </a:cubicBezTo>
                  <a:cubicBezTo>
                    <a:pt x="1" y="714"/>
                    <a:pt x="218" y="931"/>
                    <a:pt x="466" y="931"/>
                  </a:cubicBezTo>
                  <a:cubicBezTo>
                    <a:pt x="730" y="931"/>
                    <a:pt x="931" y="714"/>
                    <a:pt x="931" y="466"/>
                  </a:cubicBezTo>
                  <a:cubicBezTo>
                    <a:pt x="931" y="202"/>
                    <a:pt x="730" y="0"/>
                    <a:pt x="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1941275" y="2411400"/>
              <a:ext cx="23300" cy="23275"/>
            </a:xfrm>
            <a:custGeom>
              <a:rect b="b" l="l" r="r" t="t"/>
              <a:pathLst>
                <a:path extrusionOk="0" h="931" w="932">
                  <a:moveTo>
                    <a:pt x="466" y="295"/>
                  </a:moveTo>
                  <a:cubicBezTo>
                    <a:pt x="574" y="295"/>
                    <a:pt x="667" y="372"/>
                    <a:pt x="667" y="481"/>
                  </a:cubicBezTo>
                  <a:cubicBezTo>
                    <a:pt x="667" y="605"/>
                    <a:pt x="574" y="683"/>
                    <a:pt x="466" y="683"/>
                  </a:cubicBezTo>
                  <a:cubicBezTo>
                    <a:pt x="357" y="683"/>
                    <a:pt x="280" y="590"/>
                    <a:pt x="280" y="481"/>
                  </a:cubicBezTo>
                  <a:cubicBezTo>
                    <a:pt x="280" y="372"/>
                    <a:pt x="373" y="295"/>
                    <a:pt x="466" y="295"/>
                  </a:cubicBezTo>
                  <a:close/>
                  <a:moveTo>
                    <a:pt x="466" y="0"/>
                  </a:moveTo>
                  <a:cubicBezTo>
                    <a:pt x="218" y="0"/>
                    <a:pt x="1" y="217"/>
                    <a:pt x="1" y="466"/>
                  </a:cubicBezTo>
                  <a:cubicBezTo>
                    <a:pt x="1" y="714"/>
                    <a:pt x="218" y="931"/>
                    <a:pt x="466" y="931"/>
                  </a:cubicBezTo>
                  <a:cubicBezTo>
                    <a:pt x="730" y="931"/>
                    <a:pt x="931" y="745"/>
                    <a:pt x="931" y="466"/>
                  </a:cubicBezTo>
                  <a:cubicBezTo>
                    <a:pt x="931" y="217"/>
                    <a:pt x="730" y="0"/>
                    <a:pt x="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2446900" y="2545550"/>
              <a:ext cx="23275" cy="23300"/>
            </a:xfrm>
            <a:custGeom>
              <a:rect b="b" l="l" r="r" t="t"/>
              <a:pathLst>
                <a:path extrusionOk="0" h="932" w="931">
                  <a:moveTo>
                    <a:pt x="465" y="295"/>
                  </a:moveTo>
                  <a:cubicBezTo>
                    <a:pt x="589" y="295"/>
                    <a:pt x="667" y="373"/>
                    <a:pt x="667" y="497"/>
                  </a:cubicBezTo>
                  <a:cubicBezTo>
                    <a:pt x="667" y="605"/>
                    <a:pt x="589" y="683"/>
                    <a:pt x="465" y="683"/>
                  </a:cubicBezTo>
                  <a:cubicBezTo>
                    <a:pt x="357" y="683"/>
                    <a:pt x="279" y="590"/>
                    <a:pt x="279" y="497"/>
                  </a:cubicBezTo>
                  <a:cubicBezTo>
                    <a:pt x="279" y="373"/>
                    <a:pt x="372" y="295"/>
                    <a:pt x="465" y="295"/>
                  </a:cubicBezTo>
                  <a:close/>
                  <a:moveTo>
                    <a:pt x="465" y="1"/>
                  </a:moveTo>
                  <a:cubicBezTo>
                    <a:pt x="217" y="1"/>
                    <a:pt x="0" y="218"/>
                    <a:pt x="0" y="466"/>
                  </a:cubicBezTo>
                  <a:cubicBezTo>
                    <a:pt x="0" y="714"/>
                    <a:pt x="217" y="931"/>
                    <a:pt x="465" y="931"/>
                  </a:cubicBezTo>
                  <a:cubicBezTo>
                    <a:pt x="713" y="931"/>
                    <a:pt x="931" y="729"/>
                    <a:pt x="931" y="466"/>
                  </a:cubicBezTo>
                  <a:cubicBezTo>
                    <a:pt x="931" y="218"/>
                    <a:pt x="713"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1941275" y="2383875"/>
              <a:ext cx="23300" cy="23275"/>
            </a:xfrm>
            <a:custGeom>
              <a:rect b="b" l="l" r="r" t="t"/>
              <a:pathLst>
                <a:path extrusionOk="0" h="931" w="932">
                  <a:moveTo>
                    <a:pt x="466" y="295"/>
                  </a:moveTo>
                  <a:cubicBezTo>
                    <a:pt x="574" y="295"/>
                    <a:pt x="667" y="372"/>
                    <a:pt x="667" y="481"/>
                  </a:cubicBezTo>
                  <a:cubicBezTo>
                    <a:pt x="667" y="605"/>
                    <a:pt x="574" y="682"/>
                    <a:pt x="466" y="682"/>
                  </a:cubicBezTo>
                  <a:cubicBezTo>
                    <a:pt x="357" y="682"/>
                    <a:pt x="280" y="574"/>
                    <a:pt x="280" y="481"/>
                  </a:cubicBezTo>
                  <a:cubicBezTo>
                    <a:pt x="280" y="372"/>
                    <a:pt x="373" y="295"/>
                    <a:pt x="466" y="295"/>
                  </a:cubicBezTo>
                  <a:close/>
                  <a:moveTo>
                    <a:pt x="466" y="0"/>
                  </a:moveTo>
                  <a:cubicBezTo>
                    <a:pt x="218" y="0"/>
                    <a:pt x="1" y="217"/>
                    <a:pt x="1" y="465"/>
                  </a:cubicBezTo>
                  <a:cubicBezTo>
                    <a:pt x="1" y="713"/>
                    <a:pt x="218" y="931"/>
                    <a:pt x="466" y="931"/>
                  </a:cubicBezTo>
                  <a:cubicBezTo>
                    <a:pt x="730" y="931"/>
                    <a:pt x="931" y="713"/>
                    <a:pt x="931" y="465"/>
                  </a:cubicBezTo>
                  <a:cubicBezTo>
                    <a:pt x="931" y="217"/>
                    <a:pt x="730" y="0"/>
                    <a:pt x="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1798125" y="2581125"/>
              <a:ext cx="353850" cy="364650"/>
            </a:xfrm>
            <a:custGeom>
              <a:rect b="b" l="l" r="r" t="t"/>
              <a:pathLst>
                <a:path extrusionOk="0" h="14586" w="14154">
                  <a:moveTo>
                    <a:pt x="712" y="0"/>
                  </a:moveTo>
                  <a:cubicBezTo>
                    <a:pt x="242" y="0"/>
                    <a:pt x="1" y="600"/>
                    <a:pt x="221" y="1881"/>
                  </a:cubicBezTo>
                  <a:cubicBezTo>
                    <a:pt x="934" y="5929"/>
                    <a:pt x="2609" y="10861"/>
                    <a:pt x="3385" y="11668"/>
                  </a:cubicBezTo>
                  <a:cubicBezTo>
                    <a:pt x="4377" y="12722"/>
                    <a:pt x="10736" y="14537"/>
                    <a:pt x="11062" y="14583"/>
                  </a:cubicBezTo>
                  <a:cubicBezTo>
                    <a:pt x="11072" y="14585"/>
                    <a:pt x="11082" y="14586"/>
                    <a:pt x="11092" y="14586"/>
                  </a:cubicBezTo>
                  <a:cubicBezTo>
                    <a:pt x="11952" y="14586"/>
                    <a:pt x="14153" y="9494"/>
                    <a:pt x="13280" y="9326"/>
                  </a:cubicBezTo>
                  <a:cubicBezTo>
                    <a:pt x="11915" y="9047"/>
                    <a:pt x="7045" y="8100"/>
                    <a:pt x="6781" y="7790"/>
                  </a:cubicBezTo>
                  <a:cubicBezTo>
                    <a:pt x="6487" y="7465"/>
                    <a:pt x="4532" y="4704"/>
                    <a:pt x="2516" y="1633"/>
                  </a:cubicBezTo>
                  <a:cubicBezTo>
                    <a:pt x="1843" y="569"/>
                    <a:pt x="1169" y="0"/>
                    <a:pt x="712"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8"/>
            <p:cNvSpPr/>
            <p:nvPr/>
          </p:nvSpPr>
          <p:spPr>
            <a:xfrm>
              <a:off x="2063425" y="2810400"/>
              <a:ext cx="242350" cy="154125"/>
            </a:xfrm>
            <a:custGeom>
              <a:rect b="b" l="l" r="r" t="t"/>
              <a:pathLst>
                <a:path extrusionOk="0" h="6165" w="9694">
                  <a:moveTo>
                    <a:pt x="3581" y="1"/>
                  </a:moveTo>
                  <a:cubicBezTo>
                    <a:pt x="2069" y="1"/>
                    <a:pt x="931" y="155"/>
                    <a:pt x="931" y="155"/>
                  </a:cubicBezTo>
                  <a:cubicBezTo>
                    <a:pt x="47" y="1023"/>
                    <a:pt x="0" y="5304"/>
                    <a:pt x="0" y="5304"/>
                  </a:cubicBezTo>
                  <a:cubicBezTo>
                    <a:pt x="109" y="5350"/>
                    <a:pt x="1380" y="5847"/>
                    <a:pt x="2156" y="6002"/>
                  </a:cubicBezTo>
                  <a:cubicBezTo>
                    <a:pt x="2457" y="6065"/>
                    <a:pt x="3036" y="6165"/>
                    <a:pt x="3558" y="6165"/>
                  </a:cubicBezTo>
                  <a:cubicBezTo>
                    <a:pt x="4059" y="6165"/>
                    <a:pt x="4508" y="6073"/>
                    <a:pt x="4606" y="5769"/>
                  </a:cubicBezTo>
                  <a:cubicBezTo>
                    <a:pt x="4731" y="5350"/>
                    <a:pt x="3769" y="5056"/>
                    <a:pt x="3086" y="4839"/>
                  </a:cubicBezTo>
                  <a:cubicBezTo>
                    <a:pt x="2714" y="4730"/>
                    <a:pt x="2280" y="4420"/>
                    <a:pt x="2342" y="4187"/>
                  </a:cubicBezTo>
                  <a:cubicBezTo>
                    <a:pt x="2390" y="4048"/>
                    <a:pt x="2532" y="3994"/>
                    <a:pt x="2723" y="3994"/>
                  </a:cubicBezTo>
                  <a:cubicBezTo>
                    <a:pt x="3086" y="3994"/>
                    <a:pt x="3626" y="4190"/>
                    <a:pt x="4033" y="4373"/>
                  </a:cubicBezTo>
                  <a:cubicBezTo>
                    <a:pt x="4951" y="4820"/>
                    <a:pt x="6132" y="5550"/>
                    <a:pt x="6911" y="5550"/>
                  </a:cubicBezTo>
                  <a:cubicBezTo>
                    <a:pt x="7131" y="5550"/>
                    <a:pt x="7320" y="5491"/>
                    <a:pt x="7460" y="5350"/>
                  </a:cubicBezTo>
                  <a:cubicBezTo>
                    <a:pt x="7693" y="5118"/>
                    <a:pt x="7367" y="4746"/>
                    <a:pt x="6886" y="4404"/>
                  </a:cubicBezTo>
                  <a:lnTo>
                    <a:pt x="6886" y="4404"/>
                  </a:lnTo>
                  <a:cubicBezTo>
                    <a:pt x="7447" y="4690"/>
                    <a:pt x="8024" y="4917"/>
                    <a:pt x="8407" y="4917"/>
                  </a:cubicBezTo>
                  <a:cubicBezTo>
                    <a:pt x="8543" y="4917"/>
                    <a:pt x="8655" y="4888"/>
                    <a:pt x="8732" y="4823"/>
                  </a:cubicBezTo>
                  <a:cubicBezTo>
                    <a:pt x="8887" y="4668"/>
                    <a:pt x="8887" y="4497"/>
                    <a:pt x="8763" y="4296"/>
                  </a:cubicBezTo>
                  <a:lnTo>
                    <a:pt x="8763" y="4296"/>
                  </a:lnTo>
                  <a:cubicBezTo>
                    <a:pt x="8837" y="4315"/>
                    <a:pt x="8907" y="4326"/>
                    <a:pt x="8973" y="4326"/>
                  </a:cubicBezTo>
                  <a:cubicBezTo>
                    <a:pt x="9114" y="4326"/>
                    <a:pt x="9232" y="4278"/>
                    <a:pt x="9306" y="4172"/>
                  </a:cubicBezTo>
                  <a:cubicBezTo>
                    <a:pt x="9523" y="3892"/>
                    <a:pt x="9368" y="3551"/>
                    <a:pt x="9073" y="3195"/>
                  </a:cubicBezTo>
                  <a:cubicBezTo>
                    <a:pt x="9166" y="3179"/>
                    <a:pt x="9228" y="3117"/>
                    <a:pt x="9275" y="3039"/>
                  </a:cubicBezTo>
                  <a:cubicBezTo>
                    <a:pt x="9694" y="2248"/>
                    <a:pt x="7026" y="310"/>
                    <a:pt x="6142" y="170"/>
                  </a:cubicBezTo>
                  <a:cubicBezTo>
                    <a:pt x="5259" y="43"/>
                    <a:pt x="4369" y="1"/>
                    <a:pt x="3581"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2151425" y="2876675"/>
              <a:ext cx="87050" cy="44775"/>
            </a:xfrm>
            <a:custGeom>
              <a:rect b="b" l="l" r="r" t="t"/>
              <a:pathLst>
                <a:path extrusionOk="0" h="1791" w="3482">
                  <a:moveTo>
                    <a:pt x="1" y="1"/>
                  </a:moveTo>
                  <a:lnTo>
                    <a:pt x="1" y="1"/>
                  </a:lnTo>
                  <a:cubicBezTo>
                    <a:pt x="621" y="78"/>
                    <a:pt x="1195" y="264"/>
                    <a:pt x="1738" y="606"/>
                  </a:cubicBezTo>
                  <a:cubicBezTo>
                    <a:pt x="2033" y="776"/>
                    <a:pt x="3180" y="1567"/>
                    <a:pt x="3444" y="1784"/>
                  </a:cubicBezTo>
                  <a:cubicBezTo>
                    <a:pt x="3448" y="1789"/>
                    <a:pt x="3454" y="1791"/>
                    <a:pt x="3460" y="1791"/>
                  </a:cubicBezTo>
                  <a:cubicBezTo>
                    <a:pt x="3472" y="1791"/>
                    <a:pt x="3481" y="1780"/>
                    <a:pt x="3459" y="1769"/>
                  </a:cubicBezTo>
                  <a:cubicBezTo>
                    <a:pt x="2886" y="1319"/>
                    <a:pt x="2420" y="869"/>
                    <a:pt x="1738" y="513"/>
                  </a:cubicBezTo>
                  <a:cubicBezTo>
                    <a:pt x="1195" y="218"/>
                    <a:pt x="590" y="47"/>
                    <a:pt x="1"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2160350" y="2848775"/>
              <a:ext cx="122050" cy="68025"/>
            </a:xfrm>
            <a:custGeom>
              <a:rect b="b" l="l" r="r" t="t"/>
              <a:pathLst>
                <a:path extrusionOk="0" h="2721" w="4882">
                  <a:moveTo>
                    <a:pt x="0" y="0"/>
                  </a:moveTo>
                  <a:lnTo>
                    <a:pt x="0" y="0"/>
                  </a:lnTo>
                  <a:cubicBezTo>
                    <a:pt x="388" y="93"/>
                    <a:pt x="807" y="171"/>
                    <a:pt x="1210" y="264"/>
                  </a:cubicBezTo>
                  <a:cubicBezTo>
                    <a:pt x="1893" y="465"/>
                    <a:pt x="2529" y="791"/>
                    <a:pt x="3087" y="1241"/>
                  </a:cubicBezTo>
                  <a:cubicBezTo>
                    <a:pt x="3692" y="1706"/>
                    <a:pt x="4266" y="2202"/>
                    <a:pt x="4855" y="2714"/>
                  </a:cubicBezTo>
                  <a:cubicBezTo>
                    <a:pt x="4859" y="2718"/>
                    <a:pt x="4863" y="2720"/>
                    <a:pt x="4867" y="2720"/>
                  </a:cubicBezTo>
                  <a:cubicBezTo>
                    <a:pt x="4877" y="2720"/>
                    <a:pt x="4882" y="2706"/>
                    <a:pt x="4870" y="2683"/>
                  </a:cubicBezTo>
                  <a:cubicBezTo>
                    <a:pt x="4545" y="2373"/>
                    <a:pt x="4219" y="2063"/>
                    <a:pt x="3862" y="1784"/>
                  </a:cubicBezTo>
                  <a:cubicBezTo>
                    <a:pt x="3304" y="1287"/>
                    <a:pt x="2715" y="791"/>
                    <a:pt x="2017" y="496"/>
                  </a:cubicBezTo>
                  <a:cubicBezTo>
                    <a:pt x="1381" y="248"/>
                    <a:pt x="683" y="109"/>
                    <a:pt x="0"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2175850" y="2823950"/>
              <a:ext cx="115850" cy="66100"/>
            </a:xfrm>
            <a:custGeom>
              <a:rect b="b" l="l" r="r" t="t"/>
              <a:pathLst>
                <a:path extrusionOk="0" h="2644" w="4634">
                  <a:moveTo>
                    <a:pt x="1" y="0"/>
                  </a:moveTo>
                  <a:lnTo>
                    <a:pt x="1" y="0"/>
                  </a:lnTo>
                  <a:cubicBezTo>
                    <a:pt x="58" y="7"/>
                    <a:pt x="115" y="14"/>
                    <a:pt x="171" y="20"/>
                  </a:cubicBezTo>
                  <a:lnTo>
                    <a:pt x="171" y="20"/>
                  </a:lnTo>
                  <a:cubicBezTo>
                    <a:pt x="115" y="13"/>
                    <a:pt x="58" y="6"/>
                    <a:pt x="1" y="0"/>
                  </a:cubicBezTo>
                  <a:close/>
                  <a:moveTo>
                    <a:pt x="171" y="20"/>
                  </a:moveTo>
                  <a:cubicBezTo>
                    <a:pt x="561" y="71"/>
                    <a:pt x="938" y="154"/>
                    <a:pt x="1304" y="249"/>
                  </a:cubicBezTo>
                  <a:cubicBezTo>
                    <a:pt x="1738" y="404"/>
                    <a:pt x="2126" y="605"/>
                    <a:pt x="2467" y="869"/>
                  </a:cubicBezTo>
                  <a:cubicBezTo>
                    <a:pt x="3211" y="1412"/>
                    <a:pt x="3925" y="2001"/>
                    <a:pt x="4607" y="2637"/>
                  </a:cubicBezTo>
                  <a:cubicBezTo>
                    <a:pt x="4612" y="2642"/>
                    <a:pt x="4616" y="2643"/>
                    <a:pt x="4620" y="2643"/>
                  </a:cubicBezTo>
                  <a:cubicBezTo>
                    <a:pt x="4629" y="2643"/>
                    <a:pt x="4634" y="2633"/>
                    <a:pt x="4623" y="2622"/>
                  </a:cubicBezTo>
                  <a:cubicBezTo>
                    <a:pt x="4313" y="2327"/>
                    <a:pt x="4018" y="2032"/>
                    <a:pt x="3708" y="1769"/>
                  </a:cubicBezTo>
                  <a:cubicBezTo>
                    <a:pt x="3413" y="1505"/>
                    <a:pt x="2622" y="807"/>
                    <a:pt x="1831" y="419"/>
                  </a:cubicBezTo>
                  <a:cubicBezTo>
                    <a:pt x="1278" y="164"/>
                    <a:pt x="765" y="90"/>
                    <a:pt x="171" y="2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1797600" y="2578725"/>
              <a:ext cx="306550" cy="378625"/>
            </a:xfrm>
            <a:custGeom>
              <a:rect b="b" l="l" r="r" t="t"/>
              <a:pathLst>
                <a:path extrusionOk="0" h="15145" w="12262">
                  <a:moveTo>
                    <a:pt x="827" y="1"/>
                  </a:moveTo>
                  <a:cubicBezTo>
                    <a:pt x="306" y="1"/>
                    <a:pt x="1" y="666"/>
                    <a:pt x="226" y="2194"/>
                  </a:cubicBezTo>
                  <a:cubicBezTo>
                    <a:pt x="629" y="5017"/>
                    <a:pt x="2258" y="10895"/>
                    <a:pt x="3251" y="12058"/>
                  </a:cubicBezTo>
                  <a:cubicBezTo>
                    <a:pt x="4243" y="13237"/>
                    <a:pt x="9827" y="15145"/>
                    <a:pt x="9827" y="15145"/>
                  </a:cubicBezTo>
                  <a:lnTo>
                    <a:pt x="12262" y="8600"/>
                  </a:lnTo>
                  <a:cubicBezTo>
                    <a:pt x="12262" y="8600"/>
                    <a:pt x="7035" y="7824"/>
                    <a:pt x="6864" y="7716"/>
                  </a:cubicBezTo>
                  <a:cubicBezTo>
                    <a:pt x="6678" y="7592"/>
                    <a:pt x="3638" y="3156"/>
                    <a:pt x="2444" y="1341"/>
                  </a:cubicBezTo>
                  <a:cubicBezTo>
                    <a:pt x="1879" y="489"/>
                    <a:pt x="1273" y="1"/>
                    <a:pt x="827"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2008750" y="2793700"/>
              <a:ext cx="52750" cy="141550"/>
            </a:xfrm>
            <a:custGeom>
              <a:rect b="b" l="l" r="r" t="t"/>
              <a:pathLst>
                <a:path extrusionOk="0" h="5662" w="2110">
                  <a:moveTo>
                    <a:pt x="2094" y="1"/>
                  </a:moveTo>
                  <a:cubicBezTo>
                    <a:pt x="1784" y="730"/>
                    <a:pt x="1489" y="1443"/>
                    <a:pt x="1225" y="2203"/>
                  </a:cubicBezTo>
                  <a:cubicBezTo>
                    <a:pt x="946" y="2932"/>
                    <a:pt x="683" y="3645"/>
                    <a:pt x="403" y="4390"/>
                  </a:cubicBezTo>
                  <a:cubicBezTo>
                    <a:pt x="248" y="4809"/>
                    <a:pt x="124" y="5212"/>
                    <a:pt x="0" y="5646"/>
                  </a:cubicBezTo>
                  <a:lnTo>
                    <a:pt x="0" y="5662"/>
                  </a:lnTo>
                  <a:lnTo>
                    <a:pt x="16" y="5662"/>
                  </a:lnTo>
                  <a:cubicBezTo>
                    <a:pt x="326" y="4948"/>
                    <a:pt x="621" y="4219"/>
                    <a:pt x="900" y="3475"/>
                  </a:cubicBezTo>
                  <a:cubicBezTo>
                    <a:pt x="1163" y="2746"/>
                    <a:pt x="1458" y="2017"/>
                    <a:pt x="1691" y="1288"/>
                  </a:cubicBezTo>
                  <a:cubicBezTo>
                    <a:pt x="1830" y="854"/>
                    <a:pt x="1985" y="450"/>
                    <a:pt x="2110" y="32"/>
                  </a:cubicBezTo>
                  <a:cubicBezTo>
                    <a:pt x="2110" y="1"/>
                    <a:pt x="2094" y="1"/>
                    <a:pt x="20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1800525" y="2579200"/>
              <a:ext cx="172575" cy="351800"/>
            </a:xfrm>
            <a:custGeom>
              <a:rect b="b" l="l" r="r" t="t"/>
              <a:pathLst>
                <a:path extrusionOk="0" h="14072" w="6903">
                  <a:moveTo>
                    <a:pt x="663" y="0"/>
                  </a:moveTo>
                  <a:cubicBezTo>
                    <a:pt x="267" y="0"/>
                    <a:pt x="1" y="398"/>
                    <a:pt x="1" y="1291"/>
                  </a:cubicBezTo>
                  <a:cubicBezTo>
                    <a:pt x="16" y="1586"/>
                    <a:pt x="32" y="1865"/>
                    <a:pt x="47" y="2067"/>
                  </a:cubicBezTo>
                  <a:lnTo>
                    <a:pt x="47" y="2098"/>
                  </a:lnTo>
                  <a:cubicBezTo>
                    <a:pt x="47" y="2129"/>
                    <a:pt x="78" y="2144"/>
                    <a:pt x="78" y="2191"/>
                  </a:cubicBezTo>
                  <a:cubicBezTo>
                    <a:pt x="497" y="5013"/>
                    <a:pt x="2110" y="10892"/>
                    <a:pt x="3102" y="12055"/>
                  </a:cubicBezTo>
                  <a:lnTo>
                    <a:pt x="3149" y="12117"/>
                  </a:lnTo>
                  <a:lnTo>
                    <a:pt x="3211" y="12179"/>
                  </a:lnTo>
                  <a:cubicBezTo>
                    <a:pt x="3428" y="12365"/>
                    <a:pt x="3661" y="12536"/>
                    <a:pt x="3893" y="12675"/>
                  </a:cubicBezTo>
                  <a:lnTo>
                    <a:pt x="4002" y="12737"/>
                  </a:lnTo>
                  <a:cubicBezTo>
                    <a:pt x="4157" y="12830"/>
                    <a:pt x="4343" y="12908"/>
                    <a:pt x="4514" y="13001"/>
                  </a:cubicBezTo>
                  <a:lnTo>
                    <a:pt x="4653" y="13078"/>
                  </a:lnTo>
                  <a:lnTo>
                    <a:pt x="4684" y="13109"/>
                  </a:lnTo>
                  <a:cubicBezTo>
                    <a:pt x="4715" y="13125"/>
                    <a:pt x="4778" y="13140"/>
                    <a:pt x="4824" y="13156"/>
                  </a:cubicBezTo>
                  <a:cubicBezTo>
                    <a:pt x="4917" y="13218"/>
                    <a:pt x="4995" y="13265"/>
                    <a:pt x="5088" y="13296"/>
                  </a:cubicBezTo>
                  <a:cubicBezTo>
                    <a:pt x="5150" y="13311"/>
                    <a:pt x="5212" y="13358"/>
                    <a:pt x="5274" y="13373"/>
                  </a:cubicBezTo>
                  <a:cubicBezTo>
                    <a:pt x="5708" y="13575"/>
                    <a:pt x="6173" y="13776"/>
                    <a:pt x="6639" y="13978"/>
                  </a:cubicBezTo>
                  <a:lnTo>
                    <a:pt x="6902" y="14071"/>
                  </a:lnTo>
                  <a:cubicBezTo>
                    <a:pt x="6049" y="12163"/>
                    <a:pt x="3289" y="4812"/>
                    <a:pt x="1427" y="361"/>
                  </a:cubicBezTo>
                  <a:cubicBezTo>
                    <a:pt x="1148" y="126"/>
                    <a:pt x="885" y="0"/>
                    <a:pt x="663" y="0"/>
                  </a:cubicBez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1574075" y="2565125"/>
              <a:ext cx="333100" cy="402700"/>
            </a:xfrm>
            <a:custGeom>
              <a:rect b="b" l="l" r="r" t="t"/>
              <a:pathLst>
                <a:path extrusionOk="0" h="16108" w="13324">
                  <a:moveTo>
                    <a:pt x="8313" y="1"/>
                  </a:moveTo>
                  <a:cubicBezTo>
                    <a:pt x="7833" y="1"/>
                    <a:pt x="7393" y="105"/>
                    <a:pt x="7120" y="350"/>
                  </a:cubicBezTo>
                  <a:lnTo>
                    <a:pt x="7011" y="427"/>
                  </a:lnTo>
                  <a:cubicBezTo>
                    <a:pt x="2886" y="4212"/>
                    <a:pt x="559" y="13610"/>
                    <a:pt x="1" y="16107"/>
                  </a:cubicBezTo>
                  <a:lnTo>
                    <a:pt x="13324" y="16107"/>
                  </a:lnTo>
                  <a:cubicBezTo>
                    <a:pt x="12983" y="13393"/>
                    <a:pt x="12083" y="6336"/>
                    <a:pt x="11695" y="4165"/>
                  </a:cubicBezTo>
                  <a:cubicBezTo>
                    <a:pt x="11664" y="4088"/>
                    <a:pt x="11664" y="4010"/>
                    <a:pt x="11649" y="3948"/>
                  </a:cubicBezTo>
                  <a:cubicBezTo>
                    <a:pt x="11649" y="3901"/>
                    <a:pt x="11633" y="3855"/>
                    <a:pt x="11633" y="3824"/>
                  </a:cubicBezTo>
                  <a:cubicBezTo>
                    <a:pt x="11633" y="3762"/>
                    <a:pt x="11618" y="3715"/>
                    <a:pt x="11618" y="3684"/>
                  </a:cubicBezTo>
                  <a:cubicBezTo>
                    <a:pt x="11571" y="3483"/>
                    <a:pt x="11509" y="3297"/>
                    <a:pt x="11463" y="3095"/>
                  </a:cubicBezTo>
                  <a:cubicBezTo>
                    <a:pt x="11090" y="1978"/>
                    <a:pt x="10454" y="893"/>
                    <a:pt x="10098" y="505"/>
                  </a:cubicBezTo>
                  <a:cubicBezTo>
                    <a:pt x="10067" y="443"/>
                    <a:pt x="10005" y="412"/>
                    <a:pt x="9943" y="365"/>
                  </a:cubicBezTo>
                  <a:cubicBezTo>
                    <a:pt x="9477" y="141"/>
                    <a:pt x="8868" y="1"/>
                    <a:pt x="8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1567100" y="2573800"/>
              <a:ext cx="227625" cy="394025"/>
            </a:xfrm>
            <a:custGeom>
              <a:rect b="b" l="l" r="r" t="t"/>
              <a:pathLst>
                <a:path extrusionOk="0" h="15761" w="9105">
                  <a:moveTo>
                    <a:pt x="7377" y="1"/>
                  </a:moveTo>
                  <a:cubicBezTo>
                    <a:pt x="7223" y="1"/>
                    <a:pt x="6247" y="207"/>
                    <a:pt x="3677" y="4811"/>
                  </a:cubicBezTo>
                  <a:cubicBezTo>
                    <a:pt x="2095" y="7633"/>
                    <a:pt x="838" y="12178"/>
                    <a:pt x="1" y="15760"/>
                  </a:cubicBezTo>
                  <a:lnTo>
                    <a:pt x="9105" y="15760"/>
                  </a:lnTo>
                  <a:cubicBezTo>
                    <a:pt x="8919" y="11542"/>
                    <a:pt x="8717" y="6765"/>
                    <a:pt x="8717" y="6315"/>
                  </a:cubicBezTo>
                  <a:cubicBezTo>
                    <a:pt x="8671" y="5524"/>
                    <a:pt x="7399" y="3"/>
                    <a:pt x="7399" y="3"/>
                  </a:cubicBezTo>
                  <a:cubicBezTo>
                    <a:pt x="7399" y="3"/>
                    <a:pt x="7392" y="1"/>
                    <a:pt x="7377"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1721050" y="2575400"/>
              <a:ext cx="67100" cy="260200"/>
            </a:xfrm>
            <a:custGeom>
              <a:rect b="b" l="l" r="r" t="t"/>
              <a:pathLst>
                <a:path extrusionOk="0" h="10408" w="2684">
                  <a:moveTo>
                    <a:pt x="1163" y="1"/>
                  </a:moveTo>
                  <a:cubicBezTo>
                    <a:pt x="1055" y="342"/>
                    <a:pt x="962" y="699"/>
                    <a:pt x="869" y="1024"/>
                  </a:cubicBezTo>
                  <a:lnTo>
                    <a:pt x="574" y="2064"/>
                  </a:lnTo>
                  <a:cubicBezTo>
                    <a:pt x="388" y="2761"/>
                    <a:pt x="202" y="3459"/>
                    <a:pt x="16" y="4142"/>
                  </a:cubicBezTo>
                  <a:lnTo>
                    <a:pt x="0" y="4204"/>
                  </a:lnTo>
                  <a:lnTo>
                    <a:pt x="47" y="4235"/>
                  </a:lnTo>
                  <a:lnTo>
                    <a:pt x="1134" y="4887"/>
                  </a:lnTo>
                  <a:lnTo>
                    <a:pt x="1134" y="4887"/>
                  </a:lnTo>
                  <a:lnTo>
                    <a:pt x="357" y="6236"/>
                  </a:lnTo>
                  <a:lnTo>
                    <a:pt x="341" y="6282"/>
                  </a:lnTo>
                  <a:lnTo>
                    <a:pt x="357" y="6313"/>
                  </a:lnTo>
                  <a:cubicBezTo>
                    <a:pt x="729" y="7011"/>
                    <a:pt x="1117" y="7694"/>
                    <a:pt x="1505" y="8376"/>
                  </a:cubicBezTo>
                  <a:cubicBezTo>
                    <a:pt x="1706" y="8717"/>
                    <a:pt x="1892" y="9043"/>
                    <a:pt x="2094" y="9400"/>
                  </a:cubicBezTo>
                  <a:cubicBezTo>
                    <a:pt x="2280" y="9741"/>
                    <a:pt x="2482" y="10082"/>
                    <a:pt x="2683" y="10408"/>
                  </a:cubicBezTo>
                  <a:cubicBezTo>
                    <a:pt x="2513" y="10051"/>
                    <a:pt x="2342" y="9710"/>
                    <a:pt x="2171" y="9338"/>
                  </a:cubicBezTo>
                  <a:cubicBezTo>
                    <a:pt x="1985" y="8996"/>
                    <a:pt x="1799" y="8640"/>
                    <a:pt x="1629" y="8298"/>
                  </a:cubicBezTo>
                  <a:lnTo>
                    <a:pt x="538" y="6253"/>
                  </a:lnTo>
                  <a:lnTo>
                    <a:pt x="538" y="6253"/>
                  </a:lnTo>
                  <a:lnTo>
                    <a:pt x="1349" y="4855"/>
                  </a:lnTo>
                  <a:lnTo>
                    <a:pt x="1411" y="4778"/>
                  </a:lnTo>
                  <a:lnTo>
                    <a:pt x="1334" y="4731"/>
                  </a:lnTo>
                  <a:cubicBezTo>
                    <a:pt x="965" y="4510"/>
                    <a:pt x="596" y="4289"/>
                    <a:pt x="201" y="4081"/>
                  </a:cubicBezTo>
                  <a:lnTo>
                    <a:pt x="201" y="4081"/>
                  </a:lnTo>
                  <a:cubicBezTo>
                    <a:pt x="366" y="3403"/>
                    <a:pt x="517" y="2726"/>
                    <a:pt x="683" y="2048"/>
                  </a:cubicBezTo>
                  <a:lnTo>
                    <a:pt x="915" y="1009"/>
                  </a:lnTo>
                  <a:cubicBezTo>
                    <a:pt x="1008" y="699"/>
                    <a:pt x="1086" y="342"/>
                    <a:pt x="1163"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1632625" y="2936775"/>
              <a:ext cx="128000" cy="31425"/>
            </a:xfrm>
            <a:custGeom>
              <a:rect b="b" l="l" r="r" t="t"/>
              <a:pathLst>
                <a:path extrusionOk="0" h="1257" w="5120">
                  <a:moveTo>
                    <a:pt x="156" y="1"/>
                  </a:moveTo>
                  <a:cubicBezTo>
                    <a:pt x="141" y="1"/>
                    <a:pt x="63" y="652"/>
                    <a:pt x="1" y="1241"/>
                  </a:cubicBezTo>
                  <a:lnTo>
                    <a:pt x="141" y="1241"/>
                  </a:lnTo>
                  <a:cubicBezTo>
                    <a:pt x="141" y="1148"/>
                    <a:pt x="156" y="1040"/>
                    <a:pt x="156" y="947"/>
                  </a:cubicBezTo>
                  <a:cubicBezTo>
                    <a:pt x="528" y="1071"/>
                    <a:pt x="900" y="1164"/>
                    <a:pt x="1288" y="1241"/>
                  </a:cubicBezTo>
                  <a:lnTo>
                    <a:pt x="2389" y="1241"/>
                  </a:lnTo>
                  <a:cubicBezTo>
                    <a:pt x="1629" y="1164"/>
                    <a:pt x="900" y="1009"/>
                    <a:pt x="172" y="792"/>
                  </a:cubicBezTo>
                  <a:cubicBezTo>
                    <a:pt x="187" y="559"/>
                    <a:pt x="218" y="373"/>
                    <a:pt x="234" y="140"/>
                  </a:cubicBezTo>
                  <a:cubicBezTo>
                    <a:pt x="559" y="249"/>
                    <a:pt x="1691" y="513"/>
                    <a:pt x="2545" y="575"/>
                  </a:cubicBezTo>
                  <a:cubicBezTo>
                    <a:pt x="3091" y="628"/>
                    <a:pt x="3823" y="645"/>
                    <a:pt x="4387" y="645"/>
                  </a:cubicBezTo>
                  <a:cubicBezTo>
                    <a:pt x="4639" y="645"/>
                    <a:pt x="4857" y="641"/>
                    <a:pt x="5011" y="637"/>
                  </a:cubicBezTo>
                  <a:lnTo>
                    <a:pt x="5011" y="637"/>
                  </a:lnTo>
                  <a:cubicBezTo>
                    <a:pt x="4980" y="792"/>
                    <a:pt x="4964" y="1086"/>
                    <a:pt x="4948" y="1257"/>
                  </a:cubicBezTo>
                  <a:lnTo>
                    <a:pt x="5104" y="1257"/>
                  </a:lnTo>
                  <a:cubicBezTo>
                    <a:pt x="5119" y="993"/>
                    <a:pt x="5119" y="730"/>
                    <a:pt x="5119" y="637"/>
                  </a:cubicBezTo>
                  <a:cubicBezTo>
                    <a:pt x="5119" y="575"/>
                    <a:pt x="5119" y="528"/>
                    <a:pt x="5088" y="528"/>
                  </a:cubicBezTo>
                  <a:cubicBezTo>
                    <a:pt x="4747" y="513"/>
                    <a:pt x="3646" y="513"/>
                    <a:pt x="2529" y="404"/>
                  </a:cubicBezTo>
                  <a:cubicBezTo>
                    <a:pt x="1722" y="311"/>
                    <a:pt x="932" y="171"/>
                    <a:pt x="156"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1826900" y="2575400"/>
              <a:ext cx="86475" cy="392425"/>
            </a:xfrm>
            <a:custGeom>
              <a:rect b="b" l="l" r="r" t="t"/>
              <a:pathLst>
                <a:path extrusionOk="0" h="15697" w="3459">
                  <a:moveTo>
                    <a:pt x="0" y="1"/>
                  </a:moveTo>
                  <a:cubicBezTo>
                    <a:pt x="0" y="1"/>
                    <a:pt x="0" y="32"/>
                    <a:pt x="16" y="94"/>
                  </a:cubicBezTo>
                  <a:cubicBezTo>
                    <a:pt x="140" y="776"/>
                    <a:pt x="1039" y="5321"/>
                    <a:pt x="1055" y="6018"/>
                  </a:cubicBezTo>
                  <a:cubicBezTo>
                    <a:pt x="1055" y="6453"/>
                    <a:pt x="1505" y="11354"/>
                    <a:pt x="1892" y="15696"/>
                  </a:cubicBezTo>
                  <a:lnTo>
                    <a:pt x="3459" y="15696"/>
                  </a:lnTo>
                  <a:cubicBezTo>
                    <a:pt x="2792" y="11044"/>
                    <a:pt x="2001" y="5476"/>
                    <a:pt x="1722" y="3646"/>
                  </a:cubicBezTo>
                  <a:cubicBezTo>
                    <a:pt x="1691" y="3444"/>
                    <a:pt x="1644" y="3273"/>
                    <a:pt x="1629" y="3180"/>
                  </a:cubicBezTo>
                  <a:cubicBezTo>
                    <a:pt x="1288" y="1474"/>
                    <a:pt x="0" y="1"/>
                    <a:pt x="0"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1828450" y="2582375"/>
              <a:ext cx="42675" cy="237325"/>
            </a:xfrm>
            <a:custGeom>
              <a:rect b="b" l="l" r="r" t="t"/>
              <a:pathLst>
                <a:path extrusionOk="0" h="9493" w="1707">
                  <a:moveTo>
                    <a:pt x="0" y="1"/>
                  </a:moveTo>
                  <a:lnTo>
                    <a:pt x="0" y="1"/>
                  </a:lnTo>
                  <a:cubicBezTo>
                    <a:pt x="109" y="280"/>
                    <a:pt x="248" y="544"/>
                    <a:pt x="373" y="838"/>
                  </a:cubicBezTo>
                  <a:cubicBezTo>
                    <a:pt x="497" y="1118"/>
                    <a:pt x="621" y="1381"/>
                    <a:pt x="760" y="1660"/>
                  </a:cubicBezTo>
                  <a:cubicBezTo>
                    <a:pt x="997" y="2179"/>
                    <a:pt x="1248" y="2697"/>
                    <a:pt x="1500" y="3216"/>
                  </a:cubicBezTo>
                  <a:lnTo>
                    <a:pt x="1500" y="3216"/>
                  </a:lnTo>
                  <a:lnTo>
                    <a:pt x="853" y="3863"/>
                  </a:lnTo>
                  <a:lnTo>
                    <a:pt x="791" y="3925"/>
                  </a:lnTo>
                  <a:lnTo>
                    <a:pt x="838" y="4002"/>
                  </a:lnTo>
                  <a:lnTo>
                    <a:pt x="1504" y="5173"/>
                  </a:lnTo>
                  <a:lnTo>
                    <a:pt x="1396" y="7321"/>
                  </a:lnTo>
                  <a:cubicBezTo>
                    <a:pt x="1381" y="7678"/>
                    <a:pt x="1365" y="8035"/>
                    <a:pt x="1365" y="8407"/>
                  </a:cubicBezTo>
                  <a:cubicBezTo>
                    <a:pt x="1334" y="8764"/>
                    <a:pt x="1334" y="9121"/>
                    <a:pt x="1319" y="9493"/>
                  </a:cubicBezTo>
                  <a:cubicBezTo>
                    <a:pt x="1365" y="9121"/>
                    <a:pt x="1396" y="8764"/>
                    <a:pt x="1443" y="8423"/>
                  </a:cubicBezTo>
                  <a:cubicBezTo>
                    <a:pt x="1474" y="8066"/>
                    <a:pt x="1489" y="7709"/>
                    <a:pt x="1536" y="7352"/>
                  </a:cubicBezTo>
                  <a:lnTo>
                    <a:pt x="1706" y="5197"/>
                  </a:lnTo>
                  <a:lnTo>
                    <a:pt x="1706" y="5166"/>
                  </a:lnTo>
                  <a:lnTo>
                    <a:pt x="1691" y="5150"/>
                  </a:lnTo>
                  <a:lnTo>
                    <a:pt x="1037" y="4003"/>
                  </a:lnTo>
                  <a:lnTo>
                    <a:pt x="1037" y="4003"/>
                  </a:lnTo>
                  <a:cubicBezTo>
                    <a:pt x="1245" y="3786"/>
                    <a:pt x="1432" y="3548"/>
                    <a:pt x="1644" y="3336"/>
                  </a:cubicBezTo>
                  <a:lnTo>
                    <a:pt x="1691" y="3289"/>
                  </a:lnTo>
                  <a:lnTo>
                    <a:pt x="1644" y="3227"/>
                  </a:lnTo>
                  <a:cubicBezTo>
                    <a:pt x="1381" y="2684"/>
                    <a:pt x="1086" y="2141"/>
                    <a:pt x="822" y="1614"/>
                  </a:cubicBezTo>
                  <a:cubicBezTo>
                    <a:pt x="683" y="1350"/>
                    <a:pt x="528" y="1087"/>
                    <a:pt x="388" y="823"/>
                  </a:cubicBezTo>
                  <a:cubicBezTo>
                    <a:pt x="295" y="544"/>
                    <a:pt x="155" y="280"/>
                    <a:pt x="0"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1797025" y="2633950"/>
              <a:ext cx="31825" cy="40750"/>
            </a:xfrm>
            <a:custGeom>
              <a:rect b="b" l="l" r="r" t="t"/>
              <a:pathLst>
                <a:path extrusionOk="0" h="1630" w="1273">
                  <a:moveTo>
                    <a:pt x="621" y="1"/>
                  </a:moveTo>
                  <a:lnTo>
                    <a:pt x="1" y="962"/>
                  </a:lnTo>
                  <a:lnTo>
                    <a:pt x="373" y="1629"/>
                  </a:lnTo>
                  <a:lnTo>
                    <a:pt x="1102" y="1490"/>
                  </a:lnTo>
                  <a:lnTo>
                    <a:pt x="1273" y="776"/>
                  </a:lnTo>
                  <a:lnTo>
                    <a:pt x="621"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1804400" y="2671175"/>
              <a:ext cx="51600" cy="277650"/>
            </a:xfrm>
            <a:custGeom>
              <a:rect b="b" l="l" r="r" t="t"/>
              <a:pathLst>
                <a:path extrusionOk="0" h="11106" w="2064">
                  <a:moveTo>
                    <a:pt x="807" y="1"/>
                  </a:moveTo>
                  <a:lnTo>
                    <a:pt x="78" y="140"/>
                  </a:lnTo>
                  <a:lnTo>
                    <a:pt x="1" y="8515"/>
                  </a:lnTo>
                  <a:lnTo>
                    <a:pt x="1071" y="11106"/>
                  </a:lnTo>
                  <a:lnTo>
                    <a:pt x="2063" y="8298"/>
                  </a:lnTo>
                  <a:lnTo>
                    <a:pt x="807"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1897850" y="2716550"/>
              <a:ext cx="68275" cy="251650"/>
            </a:xfrm>
            <a:custGeom>
              <a:rect b="b" l="l" r="r" t="t"/>
              <a:pathLst>
                <a:path extrusionOk="0" h="10066" w="2731">
                  <a:moveTo>
                    <a:pt x="2191" y="1"/>
                  </a:moveTo>
                  <a:cubicBezTo>
                    <a:pt x="2139" y="1"/>
                    <a:pt x="2085" y="6"/>
                    <a:pt x="2032" y="16"/>
                  </a:cubicBezTo>
                  <a:cubicBezTo>
                    <a:pt x="1738" y="47"/>
                    <a:pt x="1489" y="248"/>
                    <a:pt x="1350" y="497"/>
                  </a:cubicBezTo>
                  <a:cubicBezTo>
                    <a:pt x="1055" y="993"/>
                    <a:pt x="0" y="5878"/>
                    <a:pt x="156" y="7011"/>
                  </a:cubicBezTo>
                  <a:cubicBezTo>
                    <a:pt x="311" y="8050"/>
                    <a:pt x="435" y="10035"/>
                    <a:pt x="435" y="10050"/>
                  </a:cubicBezTo>
                  <a:lnTo>
                    <a:pt x="636" y="10066"/>
                  </a:lnTo>
                  <a:cubicBezTo>
                    <a:pt x="636" y="10050"/>
                    <a:pt x="497" y="8081"/>
                    <a:pt x="342" y="7011"/>
                  </a:cubicBezTo>
                  <a:cubicBezTo>
                    <a:pt x="171" y="5894"/>
                    <a:pt x="1241" y="1101"/>
                    <a:pt x="1505" y="590"/>
                  </a:cubicBezTo>
                  <a:cubicBezTo>
                    <a:pt x="1598" y="372"/>
                    <a:pt x="1815" y="248"/>
                    <a:pt x="2048" y="202"/>
                  </a:cubicBezTo>
                  <a:cubicBezTo>
                    <a:pt x="2088" y="196"/>
                    <a:pt x="2128" y="193"/>
                    <a:pt x="2167" y="193"/>
                  </a:cubicBezTo>
                  <a:cubicBezTo>
                    <a:pt x="2323" y="193"/>
                    <a:pt x="2467" y="242"/>
                    <a:pt x="2591" y="341"/>
                  </a:cubicBezTo>
                  <a:lnTo>
                    <a:pt x="2730" y="202"/>
                  </a:lnTo>
                  <a:cubicBezTo>
                    <a:pt x="2572" y="68"/>
                    <a:pt x="2385" y="1"/>
                    <a:pt x="2191"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1969200" y="2728950"/>
              <a:ext cx="150850" cy="160175"/>
            </a:xfrm>
            <a:custGeom>
              <a:rect b="b" l="l" r="r" t="t"/>
              <a:pathLst>
                <a:path extrusionOk="0" h="6407" w="6034">
                  <a:moveTo>
                    <a:pt x="574" y="1"/>
                  </a:moveTo>
                  <a:lnTo>
                    <a:pt x="0" y="528"/>
                  </a:lnTo>
                  <a:lnTo>
                    <a:pt x="5460" y="6406"/>
                  </a:lnTo>
                  <a:lnTo>
                    <a:pt x="6033" y="5879"/>
                  </a:lnTo>
                  <a:lnTo>
                    <a:pt x="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1960275" y="2718875"/>
              <a:ext cx="20575" cy="21350"/>
            </a:xfrm>
            <a:custGeom>
              <a:rect b="b" l="l" r="r" t="t"/>
              <a:pathLst>
                <a:path extrusionOk="0" h="854" w="823">
                  <a:moveTo>
                    <a:pt x="357" y="0"/>
                  </a:moveTo>
                  <a:lnTo>
                    <a:pt x="1" y="342"/>
                  </a:lnTo>
                  <a:lnTo>
                    <a:pt x="466" y="853"/>
                  </a:lnTo>
                  <a:lnTo>
                    <a:pt x="823" y="512"/>
                  </a:lnTo>
                  <a:lnTo>
                    <a:pt x="3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1969975" y="2727800"/>
              <a:ext cx="10875" cy="11650"/>
            </a:xfrm>
            <a:custGeom>
              <a:rect b="b" l="l" r="r" t="t"/>
              <a:pathLst>
                <a:path extrusionOk="0" h="466" w="435">
                  <a:moveTo>
                    <a:pt x="310" y="0"/>
                  </a:moveTo>
                  <a:lnTo>
                    <a:pt x="0" y="388"/>
                  </a:lnTo>
                  <a:lnTo>
                    <a:pt x="78" y="465"/>
                  </a:lnTo>
                  <a:lnTo>
                    <a:pt x="435" y="140"/>
                  </a:lnTo>
                  <a:lnTo>
                    <a:pt x="310"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2108400" y="2878625"/>
              <a:ext cx="15525" cy="15150"/>
            </a:xfrm>
            <a:custGeom>
              <a:rect b="b" l="l" r="r" t="t"/>
              <a:pathLst>
                <a:path extrusionOk="0" h="606" w="621">
                  <a:moveTo>
                    <a:pt x="357" y="0"/>
                  </a:moveTo>
                  <a:lnTo>
                    <a:pt x="0" y="326"/>
                  </a:lnTo>
                  <a:lnTo>
                    <a:pt x="264" y="605"/>
                  </a:lnTo>
                  <a:lnTo>
                    <a:pt x="621" y="279"/>
                  </a:lnTo>
                  <a:lnTo>
                    <a:pt x="3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2108775" y="2878225"/>
              <a:ext cx="10500" cy="12050"/>
            </a:xfrm>
            <a:custGeom>
              <a:rect b="b" l="l" r="r" t="t"/>
              <a:pathLst>
                <a:path extrusionOk="0" h="482" w="420">
                  <a:moveTo>
                    <a:pt x="342" y="1"/>
                  </a:moveTo>
                  <a:lnTo>
                    <a:pt x="1" y="342"/>
                  </a:lnTo>
                  <a:lnTo>
                    <a:pt x="109" y="482"/>
                  </a:lnTo>
                  <a:lnTo>
                    <a:pt x="419" y="78"/>
                  </a:lnTo>
                  <a:lnTo>
                    <a:pt x="342" y="1"/>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2118475" y="2888700"/>
              <a:ext cx="18625" cy="19400"/>
            </a:xfrm>
            <a:custGeom>
              <a:rect b="b" l="l" r="r" t="t"/>
              <a:pathLst>
                <a:path extrusionOk="0" h="776" w="745">
                  <a:moveTo>
                    <a:pt x="93" y="1"/>
                  </a:moveTo>
                  <a:lnTo>
                    <a:pt x="0" y="94"/>
                  </a:lnTo>
                  <a:lnTo>
                    <a:pt x="636" y="776"/>
                  </a:lnTo>
                  <a:lnTo>
                    <a:pt x="745" y="683"/>
                  </a:lnTo>
                  <a:lnTo>
                    <a:pt x="93"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1661325" y="2586925"/>
              <a:ext cx="125350" cy="398575"/>
            </a:xfrm>
            <a:custGeom>
              <a:rect b="b" l="l" r="r" t="t"/>
              <a:pathLst>
                <a:path extrusionOk="0" h="15943" w="5014">
                  <a:moveTo>
                    <a:pt x="3193" y="0"/>
                  </a:moveTo>
                  <a:cubicBezTo>
                    <a:pt x="2741" y="0"/>
                    <a:pt x="2217" y="1115"/>
                    <a:pt x="2001" y="1820"/>
                  </a:cubicBezTo>
                  <a:cubicBezTo>
                    <a:pt x="528" y="6519"/>
                    <a:pt x="1" y="14848"/>
                    <a:pt x="1397" y="15825"/>
                  </a:cubicBezTo>
                  <a:cubicBezTo>
                    <a:pt x="1515" y="15905"/>
                    <a:pt x="1636" y="15943"/>
                    <a:pt x="1759" y="15943"/>
                  </a:cubicBezTo>
                  <a:cubicBezTo>
                    <a:pt x="3252" y="15943"/>
                    <a:pt x="5014" y="10486"/>
                    <a:pt x="4871" y="10257"/>
                  </a:cubicBezTo>
                  <a:cubicBezTo>
                    <a:pt x="4747" y="10055"/>
                    <a:pt x="4219" y="5325"/>
                    <a:pt x="3878" y="1835"/>
                  </a:cubicBezTo>
                  <a:cubicBezTo>
                    <a:pt x="3750" y="472"/>
                    <a:pt x="3486" y="0"/>
                    <a:pt x="3193"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1659775" y="2585675"/>
              <a:ext cx="124100" cy="401300"/>
            </a:xfrm>
            <a:custGeom>
              <a:rect b="b" l="l" r="r" t="t"/>
              <a:pathLst>
                <a:path extrusionOk="0" h="16052" w="4964">
                  <a:moveTo>
                    <a:pt x="3204" y="1"/>
                  </a:moveTo>
                  <a:cubicBezTo>
                    <a:pt x="2860" y="1"/>
                    <a:pt x="2440" y="537"/>
                    <a:pt x="2001" y="1715"/>
                  </a:cubicBezTo>
                  <a:cubicBezTo>
                    <a:pt x="1102" y="4072"/>
                    <a:pt x="1" y="10741"/>
                    <a:pt x="559" y="13874"/>
                  </a:cubicBezTo>
                  <a:cubicBezTo>
                    <a:pt x="826" y="15399"/>
                    <a:pt x="1313" y="16052"/>
                    <a:pt x="1877" y="16052"/>
                  </a:cubicBezTo>
                  <a:cubicBezTo>
                    <a:pt x="2426" y="16052"/>
                    <a:pt x="3048" y="15434"/>
                    <a:pt x="3614" y="14401"/>
                  </a:cubicBezTo>
                  <a:cubicBezTo>
                    <a:pt x="4560" y="12664"/>
                    <a:pt x="4964" y="10291"/>
                    <a:pt x="4964" y="10291"/>
                  </a:cubicBezTo>
                  <a:cubicBezTo>
                    <a:pt x="4871" y="9795"/>
                    <a:pt x="4235" y="3498"/>
                    <a:pt x="3956" y="1544"/>
                  </a:cubicBezTo>
                  <a:cubicBezTo>
                    <a:pt x="3823" y="552"/>
                    <a:pt x="3552" y="1"/>
                    <a:pt x="3204"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1766400" y="2687075"/>
              <a:ext cx="19800" cy="176050"/>
            </a:xfrm>
            <a:custGeom>
              <a:rect b="b" l="l" r="r" t="t"/>
              <a:pathLst>
                <a:path extrusionOk="0" h="7042" w="792">
                  <a:moveTo>
                    <a:pt x="1" y="1"/>
                  </a:moveTo>
                  <a:cubicBezTo>
                    <a:pt x="47" y="590"/>
                    <a:pt x="78" y="1164"/>
                    <a:pt x="140" y="1769"/>
                  </a:cubicBezTo>
                  <a:cubicBezTo>
                    <a:pt x="202" y="2374"/>
                    <a:pt x="249" y="2947"/>
                    <a:pt x="311" y="3537"/>
                  </a:cubicBezTo>
                  <a:cubicBezTo>
                    <a:pt x="373" y="4142"/>
                    <a:pt x="451" y="4715"/>
                    <a:pt x="528" y="5305"/>
                  </a:cubicBezTo>
                  <a:cubicBezTo>
                    <a:pt x="606" y="5879"/>
                    <a:pt x="699" y="6468"/>
                    <a:pt x="792" y="7042"/>
                  </a:cubicBezTo>
                  <a:cubicBezTo>
                    <a:pt x="761" y="6468"/>
                    <a:pt x="714" y="5879"/>
                    <a:pt x="668" y="5274"/>
                  </a:cubicBezTo>
                  <a:cubicBezTo>
                    <a:pt x="606" y="4684"/>
                    <a:pt x="544" y="4095"/>
                    <a:pt x="482" y="3521"/>
                  </a:cubicBezTo>
                  <a:cubicBezTo>
                    <a:pt x="435" y="2916"/>
                    <a:pt x="357" y="2327"/>
                    <a:pt x="280" y="1753"/>
                  </a:cubicBezTo>
                  <a:cubicBezTo>
                    <a:pt x="202" y="1164"/>
                    <a:pt x="94" y="590"/>
                    <a:pt x="1"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1770675" y="2697925"/>
              <a:ext cx="3125" cy="23300"/>
            </a:xfrm>
            <a:custGeom>
              <a:rect b="b" l="l" r="r" t="t"/>
              <a:pathLst>
                <a:path extrusionOk="0" h="932" w="125">
                  <a:moveTo>
                    <a:pt x="109" y="1"/>
                  </a:moveTo>
                  <a:cubicBezTo>
                    <a:pt x="62" y="156"/>
                    <a:pt x="47" y="311"/>
                    <a:pt x="31" y="466"/>
                  </a:cubicBezTo>
                  <a:cubicBezTo>
                    <a:pt x="0" y="621"/>
                    <a:pt x="0" y="776"/>
                    <a:pt x="0" y="931"/>
                  </a:cubicBezTo>
                  <a:cubicBezTo>
                    <a:pt x="47" y="776"/>
                    <a:pt x="78" y="621"/>
                    <a:pt x="109" y="466"/>
                  </a:cubicBezTo>
                  <a:cubicBezTo>
                    <a:pt x="124" y="311"/>
                    <a:pt x="124" y="156"/>
                    <a:pt x="109"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1676850" y="2799025"/>
              <a:ext cx="250875" cy="190575"/>
            </a:xfrm>
            <a:custGeom>
              <a:rect b="b" l="l" r="r" t="t"/>
              <a:pathLst>
                <a:path extrusionOk="0" h="7623" w="10035">
                  <a:moveTo>
                    <a:pt x="9266" y="0"/>
                  </a:moveTo>
                  <a:cubicBezTo>
                    <a:pt x="9254" y="0"/>
                    <a:pt x="9241" y="2"/>
                    <a:pt x="9228" y="5"/>
                  </a:cubicBezTo>
                  <a:cubicBezTo>
                    <a:pt x="8220" y="237"/>
                    <a:pt x="4343" y="1385"/>
                    <a:pt x="4064" y="1494"/>
                  </a:cubicBezTo>
                  <a:cubicBezTo>
                    <a:pt x="1784" y="2502"/>
                    <a:pt x="0" y="6922"/>
                    <a:pt x="838" y="7372"/>
                  </a:cubicBezTo>
                  <a:cubicBezTo>
                    <a:pt x="1161" y="7542"/>
                    <a:pt x="1526" y="7623"/>
                    <a:pt x="1984" y="7623"/>
                  </a:cubicBezTo>
                  <a:cubicBezTo>
                    <a:pt x="3284" y="7623"/>
                    <a:pt x="5329" y="6968"/>
                    <a:pt x="9275" y="5821"/>
                  </a:cubicBezTo>
                  <a:cubicBezTo>
                    <a:pt x="10007" y="5607"/>
                    <a:pt x="10034" y="0"/>
                    <a:pt x="9266"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1865275" y="2776250"/>
              <a:ext cx="232225" cy="190400"/>
            </a:xfrm>
            <a:custGeom>
              <a:rect b="b" l="l" r="r" t="t"/>
              <a:pathLst>
                <a:path extrusionOk="0" h="7616" w="9289">
                  <a:moveTo>
                    <a:pt x="4793" y="1"/>
                  </a:moveTo>
                  <a:cubicBezTo>
                    <a:pt x="3733" y="1"/>
                    <a:pt x="1" y="1583"/>
                    <a:pt x="1" y="1583"/>
                  </a:cubicBezTo>
                  <a:lnTo>
                    <a:pt x="544" y="7027"/>
                  </a:lnTo>
                  <a:cubicBezTo>
                    <a:pt x="1012" y="7055"/>
                    <a:pt x="3350" y="7616"/>
                    <a:pt x="4410" y="7616"/>
                  </a:cubicBezTo>
                  <a:cubicBezTo>
                    <a:pt x="4508" y="7616"/>
                    <a:pt x="4595" y="7611"/>
                    <a:pt x="4669" y="7600"/>
                  </a:cubicBezTo>
                  <a:cubicBezTo>
                    <a:pt x="5553" y="7492"/>
                    <a:pt x="6918" y="7337"/>
                    <a:pt x="7306" y="6515"/>
                  </a:cubicBezTo>
                  <a:cubicBezTo>
                    <a:pt x="7430" y="6205"/>
                    <a:pt x="7445" y="5863"/>
                    <a:pt x="7352" y="5538"/>
                  </a:cubicBezTo>
                  <a:cubicBezTo>
                    <a:pt x="7352" y="5538"/>
                    <a:pt x="8050" y="4964"/>
                    <a:pt x="7957" y="4468"/>
                  </a:cubicBezTo>
                  <a:cubicBezTo>
                    <a:pt x="7880" y="4157"/>
                    <a:pt x="7724" y="3863"/>
                    <a:pt x="7492" y="3645"/>
                  </a:cubicBezTo>
                  <a:cubicBezTo>
                    <a:pt x="7492" y="3645"/>
                    <a:pt x="8236" y="3211"/>
                    <a:pt x="8081" y="2684"/>
                  </a:cubicBezTo>
                  <a:cubicBezTo>
                    <a:pt x="7973" y="2234"/>
                    <a:pt x="7538" y="1986"/>
                    <a:pt x="7538" y="1986"/>
                  </a:cubicBezTo>
                  <a:lnTo>
                    <a:pt x="7538" y="1986"/>
                  </a:lnTo>
                  <a:cubicBezTo>
                    <a:pt x="7538" y="1986"/>
                    <a:pt x="7596" y="1989"/>
                    <a:pt x="7691" y="1989"/>
                  </a:cubicBezTo>
                  <a:cubicBezTo>
                    <a:pt x="8117" y="1989"/>
                    <a:pt x="9288" y="1937"/>
                    <a:pt x="9275" y="1366"/>
                  </a:cubicBezTo>
                  <a:cubicBezTo>
                    <a:pt x="9229" y="280"/>
                    <a:pt x="5708" y="1"/>
                    <a:pt x="4809" y="1"/>
                  </a:cubicBezTo>
                  <a:cubicBezTo>
                    <a:pt x="4804" y="1"/>
                    <a:pt x="4799" y="1"/>
                    <a:pt x="4793"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1981600" y="2818525"/>
              <a:ext cx="72925" cy="7775"/>
            </a:xfrm>
            <a:custGeom>
              <a:rect b="b" l="l" r="r" t="t"/>
              <a:pathLst>
                <a:path extrusionOk="0" h="311" w="2917">
                  <a:moveTo>
                    <a:pt x="16" y="0"/>
                  </a:moveTo>
                  <a:lnTo>
                    <a:pt x="1" y="16"/>
                  </a:lnTo>
                  <a:cubicBezTo>
                    <a:pt x="1" y="16"/>
                    <a:pt x="1" y="47"/>
                    <a:pt x="16" y="47"/>
                  </a:cubicBezTo>
                  <a:cubicBezTo>
                    <a:pt x="978" y="47"/>
                    <a:pt x="1939" y="295"/>
                    <a:pt x="2870" y="310"/>
                  </a:cubicBezTo>
                  <a:cubicBezTo>
                    <a:pt x="2885" y="310"/>
                    <a:pt x="2916" y="310"/>
                    <a:pt x="2885" y="264"/>
                  </a:cubicBezTo>
                  <a:cubicBezTo>
                    <a:pt x="1955" y="31"/>
                    <a:pt x="978" y="16"/>
                    <a:pt x="16"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1983150" y="2864800"/>
              <a:ext cx="69825" cy="5700"/>
            </a:xfrm>
            <a:custGeom>
              <a:rect b="b" l="l" r="r" t="t"/>
              <a:pathLst>
                <a:path extrusionOk="0" h="228" w="2793">
                  <a:moveTo>
                    <a:pt x="2392" y="0"/>
                  </a:moveTo>
                  <a:cubicBezTo>
                    <a:pt x="2300" y="0"/>
                    <a:pt x="2206" y="4"/>
                    <a:pt x="2110" y="10"/>
                  </a:cubicBezTo>
                  <a:cubicBezTo>
                    <a:pt x="1877" y="26"/>
                    <a:pt x="1645" y="26"/>
                    <a:pt x="1412" y="57"/>
                  </a:cubicBezTo>
                  <a:cubicBezTo>
                    <a:pt x="947" y="88"/>
                    <a:pt x="481" y="135"/>
                    <a:pt x="16" y="181"/>
                  </a:cubicBezTo>
                  <a:cubicBezTo>
                    <a:pt x="1" y="181"/>
                    <a:pt x="1" y="228"/>
                    <a:pt x="16" y="228"/>
                  </a:cubicBezTo>
                  <a:cubicBezTo>
                    <a:pt x="481" y="181"/>
                    <a:pt x="947" y="166"/>
                    <a:pt x="1396" y="150"/>
                  </a:cubicBezTo>
                  <a:cubicBezTo>
                    <a:pt x="1629" y="150"/>
                    <a:pt x="1862" y="135"/>
                    <a:pt x="2094" y="135"/>
                  </a:cubicBezTo>
                  <a:cubicBezTo>
                    <a:pt x="2149" y="138"/>
                    <a:pt x="2204" y="140"/>
                    <a:pt x="2259" y="140"/>
                  </a:cubicBezTo>
                  <a:cubicBezTo>
                    <a:pt x="2426" y="140"/>
                    <a:pt x="2595" y="123"/>
                    <a:pt x="2746" y="88"/>
                  </a:cubicBezTo>
                  <a:cubicBezTo>
                    <a:pt x="2777" y="88"/>
                    <a:pt x="2777" y="72"/>
                    <a:pt x="2777" y="57"/>
                  </a:cubicBezTo>
                  <a:cubicBezTo>
                    <a:pt x="2792" y="57"/>
                    <a:pt x="2777" y="26"/>
                    <a:pt x="2777" y="26"/>
                  </a:cubicBezTo>
                  <a:cubicBezTo>
                    <a:pt x="2650" y="8"/>
                    <a:pt x="2522" y="0"/>
                    <a:pt x="2392"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1986650" y="2914400"/>
              <a:ext cx="62800" cy="6125"/>
            </a:xfrm>
            <a:custGeom>
              <a:rect b="b" l="l" r="r" t="t"/>
              <a:pathLst>
                <a:path extrusionOk="0" h="245" w="2512">
                  <a:moveTo>
                    <a:pt x="2497" y="27"/>
                  </a:moveTo>
                  <a:cubicBezTo>
                    <a:pt x="2502" y="32"/>
                    <a:pt x="2506" y="34"/>
                    <a:pt x="2508" y="34"/>
                  </a:cubicBezTo>
                  <a:cubicBezTo>
                    <a:pt x="2511" y="34"/>
                    <a:pt x="2508" y="27"/>
                    <a:pt x="2497" y="27"/>
                  </a:cubicBezTo>
                  <a:close/>
                  <a:moveTo>
                    <a:pt x="2318" y="0"/>
                  </a:moveTo>
                  <a:cubicBezTo>
                    <a:pt x="2182" y="0"/>
                    <a:pt x="2034" y="32"/>
                    <a:pt x="1908" y="43"/>
                  </a:cubicBezTo>
                  <a:lnTo>
                    <a:pt x="1272" y="105"/>
                  </a:lnTo>
                  <a:cubicBezTo>
                    <a:pt x="853" y="136"/>
                    <a:pt x="419" y="182"/>
                    <a:pt x="16" y="198"/>
                  </a:cubicBezTo>
                  <a:cubicBezTo>
                    <a:pt x="0" y="198"/>
                    <a:pt x="0" y="244"/>
                    <a:pt x="16" y="244"/>
                  </a:cubicBezTo>
                  <a:lnTo>
                    <a:pt x="1287" y="182"/>
                  </a:lnTo>
                  <a:cubicBezTo>
                    <a:pt x="1505" y="167"/>
                    <a:pt x="1722" y="167"/>
                    <a:pt x="1939" y="136"/>
                  </a:cubicBezTo>
                  <a:cubicBezTo>
                    <a:pt x="2109" y="120"/>
                    <a:pt x="2342" y="120"/>
                    <a:pt x="2497" y="27"/>
                  </a:cubicBezTo>
                  <a:cubicBezTo>
                    <a:pt x="2443" y="7"/>
                    <a:pt x="2381" y="0"/>
                    <a:pt x="2318"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1676850" y="2800675"/>
              <a:ext cx="214825" cy="190375"/>
            </a:xfrm>
            <a:custGeom>
              <a:rect b="b" l="l" r="r" t="t"/>
              <a:pathLst>
                <a:path extrusionOk="0" h="7615" w="8593">
                  <a:moveTo>
                    <a:pt x="8592" y="1"/>
                  </a:moveTo>
                  <a:lnTo>
                    <a:pt x="4296" y="1350"/>
                  </a:lnTo>
                  <a:cubicBezTo>
                    <a:pt x="1675" y="2265"/>
                    <a:pt x="0" y="6841"/>
                    <a:pt x="791" y="7352"/>
                  </a:cubicBezTo>
                  <a:cubicBezTo>
                    <a:pt x="1088" y="7542"/>
                    <a:pt x="1597" y="7614"/>
                    <a:pt x="2198" y="7614"/>
                  </a:cubicBezTo>
                  <a:cubicBezTo>
                    <a:pt x="4049" y="7614"/>
                    <a:pt x="6762" y="6934"/>
                    <a:pt x="6762" y="6934"/>
                  </a:cubicBezTo>
                  <a:lnTo>
                    <a:pt x="8592"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1721425" y="2834025"/>
              <a:ext cx="63625" cy="57375"/>
            </a:xfrm>
            <a:custGeom>
              <a:rect b="b" l="l" r="r" t="t"/>
              <a:pathLst>
                <a:path extrusionOk="0" h="2295" w="2545">
                  <a:moveTo>
                    <a:pt x="2513" y="1"/>
                  </a:moveTo>
                  <a:cubicBezTo>
                    <a:pt x="1009" y="544"/>
                    <a:pt x="249" y="1784"/>
                    <a:pt x="1" y="2265"/>
                  </a:cubicBezTo>
                  <a:cubicBezTo>
                    <a:pt x="295" y="1846"/>
                    <a:pt x="1459" y="544"/>
                    <a:pt x="2544" y="16"/>
                  </a:cubicBezTo>
                  <a:cubicBezTo>
                    <a:pt x="2544" y="16"/>
                    <a:pt x="2544" y="1"/>
                    <a:pt x="2513" y="1"/>
                  </a:cubicBezTo>
                  <a:close/>
                  <a:moveTo>
                    <a:pt x="1" y="2265"/>
                  </a:moveTo>
                  <a:cubicBezTo>
                    <a:pt x="1" y="2282"/>
                    <a:pt x="5" y="2294"/>
                    <a:pt x="7" y="2294"/>
                  </a:cubicBezTo>
                  <a:cubicBezTo>
                    <a:pt x="8" y="2294"/>
                    <a:pt x="8" y="2286"/>
                    <a:pt x="1" y="2265"/>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1806725" y="2822225"/>
              <a:ext cx="39575" cy="147450"/>
            </a:xfrm>
            <a:custGeom>
              <a:rect b="b" l="l" r="r" t="t"/>
              <a:pathLst>
                <a:path extrusionOk="0" h="5898" w="1583">
                  <a:moveTo>
                    <a:pt x="1571" y="0"/>
                  </a:moveTo>
                  <a:cubicBezTo>
                    <a:pt x="1569" y="0"/>
                    <a:pt x="1567" y="2"/>
                    <a:pt x="1567" y="7"/>
                  </a:cubicBezTo>
                  <a:cubicBezTo>
                    <a:pt x="1428" y="442"/>
                    <a:pt x="1288" y="860"/>
                    <a:pt x="1179" y="1295"/>
                  </a:cubicBezTo>
                  <a:cubicBezTo>
                    <a:pt x="962" y="2039"/>
                    <a:pt x="761" y="2799"/>
                    <a:pt x="559" y="3575"/>
                  </a:cubicBezTo>
                  <a:cubicBezTo>
                    <a:pt x="373" y="4350"/>
                    <a:pt x="156" y="5110"/>
                    <a:pt x="1" y="5886"/>
                  </a:cubicBezTo>
                  <a:cubicBezTo>
                    <a:pt x="1" y="5893"/>
                    <a:pt x="5" y="5897"/>
                    <a:pt x="8" y="5897"/>
                  </a:cubicBezTo>
                  <a:cubicBezTo>
                    <a:pt x="12" y="5897"/>
                    <a:pt x="16" y="5893"/>
                    <a:pt x="16" y="5886"/>
                  </a:cubicBezTo>
                  <a:cubicBezTo>
                    <a:pt x="156" y="5451"/>
                    <a:pt x="295" y="5032"/>
                    <a:pt x="404" y="4598"/>
                  </a:cubicBezTo>
                  <a:cubicBezTo>
                    <a:pt x="621" y="3854"/>
                    <a:pt x="823" y="3094"/>
                    <a:pt x="1024" y="2318"/>
                  </a:cubicBezTo>
                  <a:cubicBezTo>
                    <a:pt x="1210" y="1543"/>
                    <a:pt x="1428" y="783"/>
                    <a:pt x="1583" y="7"/>
                  </a:cubicBezTo>
                  <a:cubicBezTo>
                    <a:pt x="1583" y="7"/>
                    <a:pt x="1576" y="0"/>
                    <a:pt x="1571"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1775800" y="2799125"/>
              <a:ext cx="117025" cy="39450"/>
            </a:xfrm>
            <a:custGeom>
              <a:rect b="b" l="l" r="r" t="t"/>
              <a:pathLst>
                <a:path extrusionOk="0" h="1578" w="4681">
                  <a:moveTo>
                    <a:pt x="4603" y="1"/>
                  </a:moveTo>
                  <a:cubicBezTo>
                    <a:pt x="4293" y="63"/>
                    <a:pt x="4014" y="140"/>
                    <a:pt x="3719" y="233"/>
                  </a:cubicBezTo>
                  <a:cubicBezTo>
                    <a:pt x="3425" y="327"/>
                    <a:pt x="3130" y="404"/>
                    <a:pt x="2851" y="513"/>
                  </a:cubicBezTo>
                  <a:cubicBezTo>
                    <a:pt x="2261" y="699"/>
                    <a:pt x="1005" y="1024"/>
                    <a:pt x="12" y="1552"/>
                  </a:cubicBezTo>
                  <a:cubicBezTo>
                    <a:pt x="1" y="1552"/>
                    <a:pt x="50" y="1578"/>
                    <a:pt x="76" y="1578"/>
                  </a:cubicBezTo>
                  <a:cubicBezTo>
                    <a:pt x="84" y="1578"/>
                    <a:pt x="90" y="1575"/>
                    <a:pt x="90" y="1567"/>
                  </a:cubicBezTo>
                  <a:cubicBezTo>
                    <a:pt x="555" y="1304"/>
                    <a:pt x="4278" y="233"/>
                    <a:pt x="4572" y="125"/>
                  </a:cubicBezTo>
                  <a:lnTo>
                    <a:pt x="4572" y="202"/>
                  </a:lnTo>
                  <a:cubicBezTo>
                    <a:pt x="4572" y="218"/>
                    <a:pt x="4588" y="218"/>
                    <a:pt x="4603" y="218"/>
                  </a:cubicBezTo>
                  <a:lnTo>
                    <a:pt x="4665" y="94"/>
                  </a:lnTo>
                  <a:cubicBezTo>
                    <a:pt x="4681" y="78"/>
                    <a:pt x="4665" y="47"/>
                    <a:pt x="4650" y="47"/>
                  </a:cubicBezTo>
                  <a:cubicBezTo>
                    <a:pt x="4634" y="1"/>
                    <a:pt x="4603" y="1"/>
                    <a:pt x="4603"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1669075" y="2711900"/>
              <a:ext cx="19800" cy="254375"/>
            </a:xfrm>
            <a:custGeom>
              <a:rect b="b" l="l" r="r" t="t"/>
              <a:pathLst>
                <a:path extrusionOk="0" h="10175" w="792">
                  <a:moveTo>
                    <a:pt x="792" y="0"/>
                  </a:moveTo>
                  <a:lnTo>
                    <a:pt x="792" y="0"/>
                  </a:lnTo>
                  <a:cubicBezTo>
                    <a:pt x="637" y="853"/>
                    <a:pt x="482" y="1691"/>
                    <a:pt x="373" y="2544"/>
                  </a:cubicBezTo>
                  <a:cubicBezTo>
                    <a:pt x="233" y="3397"/>
                    <a:pt x="140" y="4250"/>
                    <a:pt x="78" y="5103"/>
                  </a:cubicBezTo>
                  <a:cubicBezTo>
                    <a:pt x="1" y="5956"/>
                    <a:pt x="1" y="6824"/>
                    <a:pt x="32" y="7677"/>
                  </a:cubicBezTo>
                  <a:cubicBezTo>
                    <a:pt x="63" y="7895"/>
                    <a:pt x="63" y="8096"/>
                    <a:pt x="94" y="8313"/>
                  </a:cubicBezTo>
                  <a:cubicBezTo>
                    <a:pt x="109" y="8437"/>
                    <a:pt x="109" y="8546"/>
                    <a:pt x="140" y="8655"/>
                  </a:cubicBezTo>
                  <a:lnTo>
                    <a:pt x="187" y="8965"/>
                  </a:lnTo>
                  <a:cubicBezTo>
                    <a:pt x="264" y="9383"/>
                    <a:pt x="404" y="9787"/>
                    <a:pt x="575" y="10174"/>
                  </a:cubicBezTo>
                  <a:cubicBezTo>
                    <a:pt x="264" y="9383"/>
                    <a:pt x="187" y="8515"/>
                    <a:pt x="171" y="7677"/>
                  </a:cubicBezTo>
                  <a:lnTo>
                    <a:pt x="171" y="7042"/>
                  </a:lnTo>
                  <a:lnTo>
                    <a:pt x="187" y="6406"/>
                  </a:lnTo>
                  <a:lnTo>
                    <a:pt x="218" y="5754"/>
                  </a:lnTo>
                  <a:lnTo>
                    <a:pt x="249" y="5118"/>
                  </a:lnTo>
                  <a:cubicBezTo>
                    <a:pt x="327" y="4265"/>
                    <a:pt x="404" y="3412"/>
                    <a:pt x="497" y="2559"/>
                  </a:cubicBezTo>
                  <a:lnTo>
                    <a:pt x="792"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1680725" y="2717325"/>
              <a:ext cx="3500" cy="23275"/>
            </a:xfrm>
            <a:custGeom>
              <a:rect b="b" l="l" r="r" t="t"/>
              <a:pathLst>
                <a:path extrusionOk="0" h="931" w="140">
                  <a:moveTo>
                    <a:pt x="78" y="0"/>
                  </a:moveTo>
                  <a:cubicBezTo>
                    <a:pt x="16" y="155"/>
                    <a:pt x="0" y="310"/>
                    <a:pt x="16" y="466"/>
                  </a:cubicBezTo>
                  <a:cubicBezTo>
                    <a:pt x="16" y="636"/>
                    <a:pt x="62" y="791"/>
                    <a:pt x="140" y="931"/>
                  </a:cubicBezTo>
                  <a:cubicBezTo>
                    <a:pt x="93" y="776"/>
                    <a:pt x="78" y="621"/>
                    <a:pt x="78" y="466"/>
                  </a:cubicBezTo>
                  <a:lnTo>
                    <a:pt x="78" y="0"/>
                  </a:ln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1754775" y="2496925"/>
              <a:ext cx="96950" cy="137125"/>
            </a:xfrm>
            <a:custGeom>
              <a:rect b="b" l="l" r="r" t="t"/>
              <a:pathLst>
                <a:path extrusionOk="0" h="5485" w="3878">
                  <a:moveTo>
                    <a:pt x="759" y="1"/>
                  </a:moveTo>
                  <a:cubicBezTo>
                    <a:pt x="750" y="1"/>
                    <a:pt x="745" y="3"/>
                    <a:pt x="745" y="7"/>
                  </a:cubicBezTo>
                  <a:cubicBezTo>
                    <a:pt x="667" y="534"/>
                    <a:pt x="528" y="1093"/>
                    <a:pt x="404" y="1604"/>
                  </a:cubicBezTo>
                  <a:cubicBezTo>
                    <a:pt x="202" y="2442"/>
                    <a:pt x="0" y="3093"/>
                    <a:pt x="16" y="3171"/>
                  </a:cubicBezTo>
                  <a:cubicBezTo>
                    <a:pt x="378" y="4152"/>
                    <a:pt x="1474" y="5485"/>
                    <a:pt x="2262" y="5485"/>
                  </a:cubicBezTo>
                  <a:cubicBezTo>
                    <a:pt x="2284" y="5485"/>
                    <a:pt x="2305" y="5484"/>
                    <a:pt x="2327" y="5482"/>
                  </a:cubicBezTo>
                  <a:cubicBezTo>
                    <a:pt x="3102" y="5404"/>
                    <a:pt x="3257" y="3915"/>
                    <a:pt x="3273" y="3481"/>
                  </a:cubicBezTo>
                  <a:lnTo>
                    <a:pt x="3273" y="3450"/>
                  </a:lnTo>
                  <a:cubicBezTo>
                    <a:pt x="3257" y="3372"/>
                    <a:pt x="3273" y="3310"/>
                    <a:pt x="3273" y="3233"/>
                  </a:cubicBezTo>
                  <a:cubicBezTo>
                    <a:pt x="3397" y="2333"/>
                    <a:pt x="3878" y="1294"/>
                    <a:pt x="3878" y="1294"/>
                  </a:cubicBezTo>
                  <a:cubicBezTo>
                    <a:pt x="3878" y="1294"/>
                    <a:pt x="989" y="1"/>
                    <a:pt x="759"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1778050" y="2498250"/>
              <a:ext cx="73675" cy="85700"/>
            </a:xfrm>
            <a:custGeom>
              <a:rect b="b" l="l" r="r" t="t"/>
              <a:pathLst>
                <a:path extrusionOk="0" h="3428" w="2947">
                  <a:moveTo>
                    <a:pt x="0" y="0"/>
                  </a:moveTo>
                  <a:lnTo>
                    <a:pt x="0" y="0"/>
                  </a:lnTo>
                  <a:cubicBezTo>
                    <a:pt x="16" y="915"/>
                    <a:pt x="248" y="3102"/>
                    <a:pt x="2001" y="3397"/>
                  </a:cubicBezTo>
                  <a:cubicBezTo>
                    <a:pt x="2109" y="3412"/>
                    <a:pt x="2233" y="3428"/>
                    <a:pt x="2326" y="3428"/>
                  </a:cubicBezTo>
                  <a:lnTo>
                    <a:pt x="2326" y="3397"/>
                  </a:lnTo>
                  <a:cubicBezTo>
                    <a:pt x="2326" y="3319"/>
                    <a:pt x="2326" y="3242"/>
                    <a:pt x="2342" y="3180"/>
                  </a:cubicBezTo>
                  <a:cubicBezTo>
                    <a:pt x="2482" y="2265"/>
                    <a:pt x="2947" y="1226"/>
                    <a:pt x="2947" y="1226"/>
                  </a:cubicBezTo>
                  <a:cubicBezTo>
                    <a:pt x="2947" y="1226"/>
                    <a:pt x="682" y="249"/>
                    <a:pt x="0" y="0"/>
                  </a:cubicBez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1764075" y="2365900"/>
              <a:ext cx="159775" cy="200725"/>
            </a:xfrm>
            <a:custGeom>
              <a:rect b="b" l="l" r="r" t="t"/>
              <a:pathLst>
                <a:path extrusionOk="0" h="8029" w="6391">
                  <a:moveTo>
                    <a:pt x="3435" y="1"/>
                  </a:moveTo>
                  <a:cubicBezTo>
                    <a:pt x="2582" y="1"/>
                    <a:pt x="1732" y="343"/>
                    <a:pt x="1226" y="1060"/>
                  </a:cubicBezTo>
                  <a:cubicBezTo>
                    <a:pt x="497" y="2053"/>
                    <a:pt x="1" y="5449"/>
                    <a:pt x="544" y="6442"/>
                  </a:cubicBezTo>
                  <a:cubicBezTo>
                    <a:pt x="1074" y="7389"/>
                    <a:pt x="2073" y="8029"/>
                    <a:pt x="3080" y="8029"/>
                  </a:cubicBezTo>
                  <a:cubicBezTo>
                    <a:pt x="3574" y="8029"/>
                    <a:pt x="4070" y="7875"/>
                    <a:pt x="4514" y="7528"/>
                  </a:cubicBezTo>
                  <a:cubicBezTo>
                    <a:pt x="5817" y="6473"/>
                    <a:pt x="6391" y="2053"/>
                    <a:pt x="5739" y="1107"/>
                  </a:cubicBezTo>
                  <a:cubicBezTo>
                    <a:pt x="5238" y="382"/>
                    <a:pt x="4335" y="1"/>
                    <a:pt x="3435"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1848225" y="2467625"/>
              <a:ext cx="8550" cy="14750"/>
            </a:xfrm>
            <a:custGeom>
              <a:rect b="b" l="l" r="r" t="t"/>
              <a:pathLst>
                <a:path extrusionOk="0" h="590" w="342">
                  <a:moveTo>
                    <a:pt x="310" y="0"/>
                  </a:moveTo>
                  <a:cubicBezTo>
                    <a:pt x="310" y="0"/>
                    <a:pt x="295" y="0"/>
                    <a:pt x="295" y="16"/>
                  </a:cubicBezTo>
                  <a:cubicBezTo>
                    <a:pt x="279" y="248"/>
                    <a:pt x="217" y="512"/>
                    <a:pt x="0" y="558"/>
                  </a:cubicBezTo>
                  <a:lnTo>
                    <a:pt x="0" y="589"/>
                  </a:lnTo>
                  <a:cubicBezTo>
                    <a:pt x="264" y="589"/>
                    <a:pt x="341" y="233"/>
                    <a:pt x="3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1840125" y="2461275"/>
              <a:ext cx="19050" cy="18475"/>
            </a:xfrm>
            <a:custGeom>
              <a:rect b="b" l="l" r="r" t="t"/>
              <a:pathLst>
                <a:path extrusionOk="0" h="739" w="762">
                  <a:moveTo>
                    <a:pt x="410" y="0"/>
                  </a:moveTo>
                  <a:cubicBezTo>
                    <a:pt x="82" y="0"/>
                    <a:pt x="0" y="661"/>
                    <a:pt x="324" y="735"/>
                  </a:cubicBezTo>
                  <a:cubicBezTo>
                    <a:pt x="338" y="737"/>
                    <a:pt x="352" y="739"/>
                    <a:pt x="365" y="739"/>
                  </a:cubicBezTo>
                  <a:cubicBezTo>
                    <a:pt x="674" y="739"/>
                    <a:pt x="761" y="65"/>
                    <a:pt x="464" y="6"/>
                  </a:cubicBezTo>
                  <a:cubicBezTo>
                    <a:pt x="445" y="2"/>
                    <a:pt x="427" y="0"/>
                    <a:pt x="4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1885825" y="2473050"/>
              <a:ext cx="6225" cy="15925"/>
            </a:xfrm>
            <a:custGeom>
              <a:rect b="b" l="l" r="r" t="t"/>
              <a:pathLst>
                <a:path extrusionOk="0" h="637" w="249">
                  <a:moveTo>
                    <a:pt x="94" y="0"/>
                  </a:moveTo>
                  <a:lnTo>
                    <a:pt x="94" y="0"/>
                  </a:lnTo>
                  <a:cubicBezTo>
                    <a:pt x="16" y="217"/>
                    <a:pt x="1" y="559"/>
                    <a:pt x="249" y="636"/>
                  </a:cubicBezTo>
                  <a:lnTo>
                    <a:pt x="249" y="621"/>
                  </a:lnTo>
                  <a:cubicBezTo>
                    <a:pt x="47" y="497"/>
                    <a:pt x="78" y="248"/>
                    <a:pt x="109" y="16"/>
                  </a:cubicBezTo>
                  <a:lnTo>
                    <a:pt x="9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1884375" y="2467600"/>
              <a:ext cx="18750" cy="18675"/>
            </a:xfrm>
            <a:custGeom>
              <a:rect b="b" l="l" r="r" t="t"/>
              <a:pathLst>
                <a:path extrusionOk="0" h="747" w="750">
                  <a:moveTo>
                    <a:pt x="375" y="1"/>
                  </a:moveTo>
                  <a:cubicBezTo>
                    <a:pt x="73" y="1"/>
                    <a:pt x="0" y="715"/>
                    <a:pt x="322" y="746"/>
                  </a:cubicBezTo>
                  <a:cubicBezTo>
                    <a:pt x="329" y="746"/>
                    <a:pt x="337" y="747"/>
                    <a:pt x="343" y="747"/>
                  </a:cubicBezTo>
                  <a:cubicBezTo>
                    <a:pt x="682" y="747"/>
                    <a:pt x="749" y="16"/>
                    <a:pt x="384" y="1"/>
                  </a:cubicBezTo>
                  <a:cubicBezTo>
                    <a:pt x="381" y="1"/>
                    <a:pt x="378" y="1"/>
                    <a:pt x="3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1841250" y="2448550"/>
              <a:ext cx="21350" cy="11850"/>
            </a:xfrm>
            <a:custGeom>
              <a:rect b="b" l="l" r="r" t="t"/>
              <a:pathLst>
                <a:path extrusionOk="0" h="474" w="854">
                  <a:moveTo>
                    <a:pt x="325" y="1"/>
                  </a:moveTo>
                  <a:cubicBezTo>
                    <a:pt x="251" y="1"/>
                    <a:pt x="175" y="16"/>
                    <a:pt x="109" y="50"/>
                  </a:cubicBezTo>
                  <a:cubicBezTo>
                    <a:pt x="31" y="81"/>
                    <a:pt x="0" y="189"/>
                    <a:pt x="31" y="282"/>
                  </a:cubicBezTo>
                  <a:cubicBezTo>
                    <a:pt x="78" y="313"/>
                    <a:pt x="109" y="344"/>
                    <a:pt x="155" y="360"/>
                  </a:cubicBezTo>
                  <a:cubicBezTo>
                    <a:pt x="248" y="375"/>
                    <a:pt x="341" y="422"/>
                    <a:pt x="434" y="437"/>
                  </a:cubicBezTo>
                  <a:cubicBezTo>
                    <a:pt x="519" y="448"/>
                    <a:pt x="582" y="473"/>
                    <a:pt x="648" y="473"/>
                  </a:cubicBezTo>
                  <a:cubicBezTo>
                    <a:pt x="679" y="473"/>
                    <a:pt x="710" y="468"/>
                    <a:pt x="745" y="453"/>
                  </a:cubicBezTo>
                  <a:cubicBezTo>
                    <a:pt x="807" y="422"/>
                    <a:pt x="853" y="360"/>
                    <a:pt x="822" y="282"/>
                  </a:cubicBezTo>
                  <a:cubicBezTo>
                    <a:pt x="791" y="143"/>
                    <a:pt x="651" y="65"/>
                    <a:pt x="512" y="34"/>
                  </a:cubicBezTo>
                  <a:cubicBezTo>
                    <a:pt x="454" y="13"/>
                    <a:pt x="390" y="1"/>
                    <a:pt x="3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1890475" y="2441975"/>
              <a:ext cx="21350" cy="12800"/>
            </a:xfrm>
            <a:custGeom>
              <a:rect b="b" l="l" r="r" t="t"/>
              <a:pathLst>
                <a:path extrusionOk="0" h="512" w="854">
                  <a:moveTo>
                    <a:pt x="287" y="0"/>
                  </a:moveTo>
                  <a:cubicBezTo>
                    <a:pt x="195" y="0"/>
                    <a:pt x="108" y="25"/>
                    <a:pt x="47" y="96"/>
                  </a:cubicBezTo>
                  <a:cubicBezTo>
                    <a:pt x="1" y="158"/>
                    <a:pt x="1" y="235"/>
                    <a:pt x="47" y="297"/>
                  </a:cubicBezTo>
                  <a:cubicBezTo>
                    <a:pt x="125" y="390"/>
                    <a:pt x="233" y="406"/>
                    <a:pt x="327" y="421"/>
                  </a:cubicBezTo>
                  <a:cubicBezTo>
                    <a:pt x="435" y="468"/>
                    <a:pt x="528" y="483"/>
                    <a:pt x="621" y="499"/>
                  </a:cubicBezTo>
                  <a:cubicBezTo>
                    <a:pt x="635" y="508"/>
                    <a:pt x="647" y="512"/>
                    <a:pt x="659" y="512"/>
                  </a:cubicBezTo>
                  <a:cubicBezTo>
                    <a:pt x="689" y="512"/>
                    <a:pt x="717" y="490"/>
                    <a:pt x="761" y="468"/>
                  </a:cubicBezTo>
                  <a:cubicBezTo>
                    <a:pt x="838" y="406"/>
                    <a:pt x="854" y="313"/>
                    <a:pt x="792" y="235"/>
                  </a:cubicBezTo>
                  <a:cubicBezTo>
                    <a:pt x="699" y="111"/>
                    <a:pt x="559" y="34"/>
                    <a:pt x="435" y="18"/>
                  </a:cubicBezTo>
                  <a:cubicBezTo>
                    <a:pt x="386" y="7"/>
                    <a:pt x="336" y="0"/>
                    <a:pt x="2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1837750" y="2519175"/>
              <a:ext cx="11650" cy="5925"/>
            </a:xfrm>
            <a:custGeom>
              <a:rect b="b" l="l" r="r" t="t"/>
              <a:pathLst>
                <a:path extrusionOk="0" h="237" w="466">
                  <a:moveTo>
                    <a:pt x="1" y="1"/>
                  </a:moveTo>
                  <a:cubicBezTo>
                    <a:pt x="1" y="94"/>
                    <a:pt x="63" y="187"/>
                    <a:pt x="156" y="218"/>
                  </a:cubicBezTo>
                  <a:cubicBezTo>
                    <a:pt x="186" y="231"/>
                    <a:pt x="218" y="237"/>
                    <a:pt x="250" y="237"/>
                  </a:cubicBezTo>
                  <a:cubicBezTo>
                    <a:pt x="331" y="237"/>
                    <a:pt x="410" y="200"/>
                    <a:pt x="466" y="156"/>
                  </a:cubicBezTo>
                  <a:lnTo>
                    <a:pt x="450" y="156"/>
                  </a:lnTo>
                  <a:cubicBezTo>
                    <a:pt x="395" y="167"/>
                    <a:pt x="325" y="178"/>
                    <a:pt x="261" y="178"/>
                  </a:cubicBezTo>
                  <a:cubicBezTo>
                    <a:pt x="235" y="178"/>
                    <a:pt x="209" y="176"/>
                    <a:pt x="187" y="171"/>
                  </a:cubicBezTo>
                  <a:cubicBezTo>
                    <a:pt x="109" y="156"/>
                    <a:pt x="47" y="78"/>
                    <a:pt x="16" y="16"/>
                  </a:cubicBezTo>
                  <a:cubicBezTo>
                    <a:pt x="16" y="1"/>
                    <a:pt x="1" y="1"/>
                    <a:pt x="1"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1847050" y="2445525"/>
              <a:ext cx="37250" cy="69800"/>
            </a:xfrm>
            <a:custGeom>
              <a:rect b="b" l="l" r="r" t="t"/>
              <a:pathLst>
                <a:path extrusionOk="0" h="2792" w="1490">
                  <a:moveTo>
                    <a:pt x="1366" y="0"/>
                  </a:moveTo>
                  <a:cubicBezTo>
                    <a:pt x="1366" y="0"/>
                    <a:pt x="1350" y="0"/>
                    <a:pt x="1350" y="16"/>
                  </a:cubicBezTo>
                  <a:cubicBezTo>
                    <a:pt x="1257" y="745"/>
                    <a:pt x="1273" y="1489"/>
                    <a:pt x="1195" y="2249"/>
                  </a:cubicBezTo>
                  <a:cubicBezTo>
                    <a:pt x="1086" y="2171"/>
                    <a:pt x="962" y="2109"/>
                    <a:pt x="854" y="2063"/>
                  </a:cubicBezTo>
                  <a:cubicBezTo>
                    <a:pt x="823" y="2063"/>
                    <a:pt x="807" y="2590"/>
                    <a:pt x="792" y="2668"/>
                  </a:cubicBezTo>
                  <a:cubicBezTo>
                    <a:pt x="482" y="2668"/>
                    <a:pt x="280" y="2528"/>
                    <a:pt x="16" y="2295"/>
                  </a:cubicBezTo>
                  <a:cubicBezTo>
                    <a:pt x="16" y="2288"/>
                    <a:pt x="12" y="2284"/>
                    <a:pt x="8" y="2284"/>
                  </a:cubicBezTo>
                  <a:cubicBezTo>
                    <a:pt x="5" y="2284"/>
                    <a:pt x="1" y="2288"/>
                    <a:pt x="1" y="2295"/>
                  </a:cubicBezTo>
                  <a:cubicBezTo>
                    <a:pt x="94" y="2497"/>
                    <a:pt x="249" y="2652"/>
                    <a:pt x="466" y="2730"/>
                  </a:cubicBezTo>
                  <a:cubicBezTo>
                    <a:pt x="559" y="2761"/>
                    <a:pt x="637" y="2792"/>
                    <a:pt x="730" y="2792"/>
                  </a:cubicBezTo>
                  <a:lnTo>
                    <a:pt x="854" y="2792"/>
                  </a:lnTo>
                  <a:cubicBezTo>
                    <a:pt x="869" y="2792"/>
                    <a:pt x="885" y="2761"/>
                    <a:pt x="900" y="2745"/>
                  </a:cubicBezTo>
                  <a:lnTo>
                    <a:pt x="900" y="2730"/>
                  </a:lnTo>
                  <a:lnTo>
                    <a:pt x="900" y="2714"/>
                  </a:lnTo>
                  <a:cubicBezTo>
                    <a:pt x="947" y="2528"/>
                    <a:pt x="962" y="2264"/>
                    <a:pt x="962" y="2264"/>
                  </a:cubicBezTo>
                  <a:cubicBezTo>
                    <a:pt x="1014" y="2291"/>
                    <a:pt x="1242" y="2437"/>
                    <a:pt x="1313" y="2437"/>
                  </a:cubicBezTo>
                  <a:cubicBezTo>
                    <a:pt x="1327" y="2437"/>
                    <a:pt x="1335" y="2432"/>
                    <a:pt x="1335" y="2420"/>
                  </a:cubicBezTo>
                  <a:cubicBezTo>
                    <a:pt x="1412" y="1644"/>
                    <a:pt x="1490" y="791"/>
                    <a:pt x="1397" y="16"/>
                  </a:cubicBezTo>
                  <a:cubicBezTo>
                    <a:pt x="1397" y="0"/>
                    <a:pt x="1366" y="0"/>
                    <a:pt x="1366"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1842400" y="2502900"/>
              <a:ext cx="20975" cy="16075"/>
            </a:xfrm>
            <a:custGeom>
              <a:rect b="b" l="l" r="r" t="t"/>
              <a:pathLst>
                <a:path extrusionOk="0" h="643" w="839">
                  <a:moveTo>
                    <a:pt x="202" y="0"/>
                  </a:moveTo>
                  <a:cubicBezTo>
                    <a:pt x="156" y="78"/>
                    <a:pt x="125" y="140"/>
                    <a:pt x="78" y="218"/>
                  </a:cubicBezTo>
                  <a:cubicBezTo>
                    <a:pt x="32" y="357"/>
                    <a:pt x="1" y="528"/>
                    <a:pt x="187" y="605"/>
                  </a:cubicBezTo>
                  <a:cubicBezTo>
                    <a:pt x="229" y="631"/>
                    <a:pt x="277" y="642"/>
                    <a:pt x="324" y="642"/>
                  </a:cubicBezTo>
                  <a:cubicBezTo>
                    <a:pt x="362" y="642"/>
                    <a:pt x="400" y="635"/>
                    <a:pt x="435" y="621"/>
                  </a:cubicBezTo>
                  <a:cubicBezTo>
                    <a:pt x="590" y="590"/>
                    <a:pt x="730" y="512"/>
                    <a:pt x="838" y="388"/>
                  </a:cubicBezTo>
                  <a:cubicBezTo>
                    <a:pt x="590" y="342"/>
                    <a:pt x="357" y="202"/>
                    <a:pt x="202"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1842400" y="2508325"/>
              <a:ext cx="10875" cy="10650"/>
            </a:xfrm>
            <a:custGeom>
              <a:rect b="b" l="l" r="r" t="t"/>
              <a:pathLst>
                <a:path extrusionOk="0" h="426" w="435">
                  <a:moveTo>
                    <a:pt x="78" y="1"/>
                  </a:moveTo>
                  <a:cubicBezTo>
                    <a:pt x="16" y="140"/>
                    <a:pt x="1" y="311"/>
                    <a:pt x="171" y="388"/>
                  </a:cubicBezTo>
                  <a:cubicBezTo>
                    <a:pt x="214" y="414"/>
                    <a:pt x="266" y="425"/>
                    <a:pt x="317" y="425"/>
                  </a:cubicBezTo>
                  <a:cubicBezTo>
                    <a:pt x="359" y="425"/>
                    <a:pt x="400" y="418"/>
                    <a:pt x="435" y="404"/>
                  </a:cubicBezTo>
                  <a:cubicBezTo>
                    <a:pt x="435" y="218"/>
                    <a:pt x="264" y="47"/>
                    <a:pt x="78" y="1"/>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1768350" y="2341950"/>
              <a:ext cx="171800" cy="127050"/>
            </a:xfrm>
            <a:custGeom>
              <a:rect b="b" l="l" r="r" t="t"/>
              <a:pathLst>
                <a:path extrusionOk="0" h="5082" w="6872">
                  <a:moveTo>
                    <a:pt x="2714" y="1"/>
                  </a:moveTo>
                  <a:cubicBezTo>
                    <a:pt x="2524" y="1"/>
                    <a:pt x="2142" y="137"/>
                    <a:pt x="2001" y="219"/>
                  </a:cubicBezTo>
                  <a:cubicBezTo>
                    <a:pt x="1846" y="312"/>
                    <a:pt x="1706" y="452"/>
                    <a:pt x="1613" y="591"/>
                  </a:cubicBezTo>
                  <a:cubicBezTo>
                    <a:pt x="1474" y="514"/>
                    <a:pt x="1334" y="436"/>
                    <a:pt x="1179" y="390"/>
                  </a:cubicBezTo>
                  <a:cubicBezTo>
                    <a:pt x="1105" y="367"/>
                    <a:pt x="1019" y="357"/>
                    <a:pt x="935" y="357"/>
                  </a:cubicBezTo>
                  <a:cubicBezTo>
                    <a:pt x="739" y="357"/>
                    <a:pt x="549" y="408"/>
                    <a:pt x="528" y="452"/>
                  </a:cubicBezTo>
                  <a:cubicBezTo>
                    <a:pt x="481" y="514"/>
                    <a:pt x="807" y="669"/>
                    <a:pt x="1039" y="762"/>
                  </a:cubicBezTo>
                  <a:cubicBezTo>
                    <a:pt x="1039" y="762"/>
                    <a:pt x="388" y="1212"/>
                    <a:pt x="217" y="1739"/>
                  </a:cubicBezTo>
                  <a:cubicBezTo>
                    <a:pt x="31" y="2251"/>
                    <a:pt x="0" y="4965"/>
                    <a:pt x="171" y="5074"/>
                  </a:cubicBezTo>
                  <a:cubicBezTo>
                    <a:pt x="186" y="5079"/>
                    <a:pt x="203" y="5081"/>
                    <a:pt x="221" y="5081"/>
                  </a:cubicBezTo>
                  <a:cubicBezTo>
                    <a:pt x="523" y="5081"/>
                    <a:pt x="1236" y="4393"/>
                    <a:pt x="1412" y="4174"/>
                  </a:cubicBezTo>
                  <a:cubicBezTo>
                    <a:pt x="1861" y="3616"/>
                    <a:pt x="1861" y="2390"/>
                    <a:pt x="2296" y="2220"/>
                  </a:cubicBezTo>
                  <a:cubicBezTo>
                    <a:pt x="2387" y="2181"/>
                    <a:pt x="2479" y="2163"/>
                    <a:pt x="2572" y="2163"/>
                  </a:cubicBezTo>
                  <a:cubicBezTo>
                    <a:pt x="3399" y="2163"/>
                    <a:pt x="4304" y="3573"/>
                    <a:pt x="5196" y="3879"/>
                  </a:cubicBezTo>
                  <a:cubicBezTo>
                    <a:pt x="5402" y="3954"/>
                    <a:pt x="5589" y="3988"/>
                    <a:pt x="5755" y="3988"/>
                  </a:cubicBezTo>
                  <a:cubicBezTo>
                    <a:pt x="6352" y="3988"/>
                    <a:pt x="6690" y="3545"/>
                    <a:pt x="6762" y="2902"/>
                  </a:cubicBezTo>
                  <a:cubicBezTo>
                    <a:pt x="6871" y="2065"/>
                    <a:pt x="6375" y="1320"/>
                    <a:pt x="5367" y="777"/>
                  </a:cubicBezTo>
                  <a:cubicBezTo>
                    <a:pt x="4780" y="471"/>
                    <a:pt x="4153" y="372"/>
                    <a:pt x="3599" y="372"/>
                  </a:cubicBezTo>
                  <a:cubicBezTo>
                    <a:pt x="3172" y="372"/>
                    <a:pt x="2788" y="431"/>
                    <a:pt x="2497" y="498"/>
                  </a:cubicBezTo>
                  <a:cubicBezTo>
                    <a:pt x="2497" y="498"/>
                    <a:pt x="2870" y="188"/>
                    <a:pt x="2823" y="49"/>
                  </a:cubicBezTo>
                  <a:cubicBezTo>
                    <a:pt x="2816" y="15"/>
                    <a:pt x="2775" y="1"/>
                    <a:pt x="2714" y="1"/>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1764850" y="2360200"/>
              <a:ext cx="32950" cy="94850"/>
            </a:xfrm>
            <a:custGeom>
              <a:rect b="b" l="l" r="r" t="t"/>
              <a:pathLst>
                <a:path extrusionOk="0" h="3794" w="1318">
                  <a:moveTo>
                    <a:pt x="1304" y="1"/>
                  </a:moveTo>
                  <a:cubicBezTo>
                    <a:pt x="1309" y="6"/>
                    <a:pt x="1312" y="8"/>
                    <a:pt x="1314" y="8"/>
                  </a:cubicBezTo>
                  <a:cubicBezTo>
                    <a:pt x="1317" y="8"/>
                    <a:pt x="1314" y="1"/>
                    <a:pt x="1304" y="1"/>
                  </a:cubicBezTo>
                  <a:close/>
                  <a:moveTo>
                    <a:pt x="1304" y="1"/>
                  </a:moveTo>
                  <a:cubicBezTo>
                    <a:pt x="606" y="125"/>
                    <a:pt x="218" y="792"/>
                    <a:pt x="125" y="1428"/>
                  </a:cubicBezTo>
                  <a:cubicBezTo>
                    <a:pt x="1" y="2203"/>
                    <a:pt x="125" y="3025"/>
                    <a:pt x="233" y="3770"/>
                  </a:cubicBezTo>
                  <a:cubicBezTo>
                    <a:pt x="233" y="3785"/>
                    <a:pt x="245" y="3793"/>
                    <a:pt x="257" y="3793"/>
                  </a:cubicBezTo>
                  <a:cubicBezTo>
                    <a:pt x="268" y="3793"/>
                    <a:pt x="280" y="3785"/>
                    <a:pt x="280" y="3770"/>
                  </a:cubicBezTo>
                  <a:cubicBezTo>
                    <a:pt x="218" y="3056"/>
                    <a:pt x="94" y="2343"/>
                    <a:pt x="187" y="1598"/>
                  </a:cubicBezTo>
                  <a:cubicBezTo>
                    <a:pt x="202" y="1242"/>
                    <a:pt x="342" y="869"/>
                    <a:pt x="544" y="559"/>
                  </a:cubicBezTo>
                  <a:cubicBezTo>
                    <a:pt x="745" y="311"/>
                    <a:pt x="1009" y="125"/>
                    <a:pt x="1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1826125" y="2391225"/>
              <a:ext cx="76400" cy="51600"/>
            </a:xfrm>
            <a:custGeom>
              <a:rect b="b" l="l" r="r" t="t"/>
              <a:pathLst>
                <a:path extrusionOk="0" h="2064" w="3056">
                  <a:moveTo>
                    <a:pt x="0" y="1"/>
                  </a:moveTo>
                  <a:cubicBezTo>
                    <a:pt x="0" y="16"/>
                    <a:pt x="0" y="32"/>
                    <a:pt x="16" y="32"/>
                  </a:cubicBezTo>
                  <a:cubicBezTo>
                    <a:pt x="326" y="156"/>
                    <a:pt x="652" y="264"/>
                    <a:pt x="931" y="482"/>
                  </a:cubicBezTo>
                  <a:cubicBezTo>
                    <a:pt x="1163" y="668"/>
                    <a:pt x="1334" y="947"/>
                    <a:pt x="1551" y="1164"/>
                  </a:cubicBezTo>
                  <a:cubicBezTo>
                    <a:pt x="1970" y="1583"/>
                    <a:pt x="2451" y="1939"/>
                    <a:pt x="3056" y="2064"/>
                  </a:cubicBezTo>
                  <a:cubicBezTo>
                    <a:pt x="2420" y="1893"/>
                    <a:pt x="1923" y="1459"/>
                    <a:pt x="1474" y="978"/>
                  </a:cubicBezTo>
                  <a:cubicBezTo>
                    <a:pt x="1256" y="776"/>
                    <a:pt x="1101" y="513"/>
                    <a:pt x="853" y="357"/>
                  </a:cubicBezTo>
                  <a:cubicBezTo>
                    <a:pt x="590" y="187"/>
                    <a:pt x="326" y="47"/>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1847825" y="2351725"/>
              <a:ext cx="94250" cy="82950"/>
            </a:xfrm>
            <a:custGeom>
              <a:rect b="b" l="l" r="r" t="t"/>
              <a:pathLst>
                <a:path extrusionOk="0" h="3318" w="3770">
                  <a:moveTo>
                    <a:pt x="645" y="1"/>
                  </a:moveTo>
                  <a:cubicBezTo>
                    <a:pt x="429" y="1"/>
                    <a:pt x="213" y="16"/>
                    <a:pt x="1" y="45"/>
                  </a:cubicBezTo>
                  <a:cubicBezTo>
                    <a:pt x="109" y="42"/>
                    <a:pt x="218" y="40"/>
                    <a:pt x="327" y="40"/>
                  </a:cubicBezTo>
                  <a:cubicBezTo>
                    <a:pt x="703" y="40"/>
                    <a:pt x="1082" y="63"/>
                    <a:pt x="1443" y="123"/>
                  </a:cubicBezTo>
                  <a:cubicBezTo>
                    <a:pt x="2188" y="262"/>
                    <a:pt x="2994" y="588"/>
                    <a:pt x="3397" y="1286"/>
                  </a:cubicBezTo>
                  <a:cubicBezTo>
                    <a:pt x="3770" y="1937"/>
                    <a:pt x="3614" y="2759"/>
                    <a:pt x="3103" y="3287"/>
                  </a:cubicBezTo>
                  <a:lnTo>
                    <a:pt x="3103" y="3318"/>
                  </a:lnTo>
                  <a:lnTo>
                    <a:pt x="3149" y="3318"/>
                  </a:lnTo>
                  <a:cubicBezTo>
                    <a:pt x="3428" y="3054"/>
                    <a:pt x="3630" y="2682"/>
                    <a:pt x="3661" y="2279"/>
                  </a:cubicBezTo>
                  <a:cubicBezTo>
                    <a:pt x="3770" y="1472"/>
                    <a:pt x="3258" y="821"/>
                    <a:pt x="2606" y="449"/>
                  </a:cubicBezTo>
                  <a:cubicBezTo>
                    <a:pt x="2219" y="262"/>
                    <a:pt x="1784" y="123"/>
                    <a:pt x="1366" y="61"/>
                  </a:cubicBezTo>
                  <a:cubicBezTo>
                    <a:pt x="1128" y="20"/>
                    <a:pt x="886" y="1"/>
                    <a:pt x="6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1748950" y="2438700"/>
              <a:ext cx="69050" cy="30500"/>
            </a:xfrm>
            <a:custGeom>
              <a:rect b="b" l="l" r="r" t="t"/>
              <a:pathLst>
                <a:path extrusionOk="0" h="1220" w="2762">
                  <a:moveTo>
                    <a:pt x="816" y="1"/>
                  </a:moveTo>
                  <a:cubicBezTo>
                    <a:pt x="583" y="1"/>
                    <a:pt x="389" y="16"/>
                    <a:pt x="280" y="56"/>
                  </a:cubicBezTo>
                  <a:cubicBezTo>
                    <a:pt x="78" y="133"/>
                    <a:pt x="1" y="862"/>
                    <a:pt x="94" y="1002"/>
                  </a:cubicBezTo>
                  <a:cubicBezTo>
                    <a:pt x="156" y="1080"/>
                    <a:pt x="1335" y="987"/>
                    <a:pt x="2498" y="1219"/>
                  </a:cubicBezTo>
                  <a:cubicBezTo>
                    <a:pt x="2498" y="1219"/>
                    <a:pt x="2498" y="583"/>
                    <a:pt x="2762" y="165"/>
                  </a:cubicBezTo>
                  <a:cubicBezTo>
                    <a:pt x="2762" y="165"/>
                    <a:pt x="1579" y="1"/>
                    <a:pt x="816"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1809050" y="2425975"/>
              <a:ext cx="110150" cy="77675"/>
            </a:xfrm>
            <a:custGeom>
              <a:rect b="b" l="l" r="r" t="t"/>
              <a:pathLst>
                <a:path extrusionOk="0" h="3107" w="4406">
                  <a:moveTo>
                    <a:pt x="1602" y="1"/>
                  </a:moveTo>
                  <a:cubicBezTo>
                    <a:pt x="1360" y="1"/>
                    <a:pt x="1143" y="32"/>
                    <a:pt x="978" y="100"/>
                  </a:cubicBezTo>
                  <a:cubicBezTo>
                    <a:pt x="916" y="115"/>
                    <a:pt x="854" y="162"/>
                    <a:pt x="823" y="177"/>
                  </a:cubicBezTo>
                  <a:lnTo>
                    <a:pt x="761" y="208"/>
                  </a:lnTo>
                  <a:cubicBezTo>
                    <a:pt x="668" y="286"/>
                    <a:pt x="590" y="363"/>
                    <a:pt x="497" y="441"/>
                  </a:cubicBezTo>
                  <a:cubicBezTo>
                    <a:pt x="420" y="549"/>
                    <a:pt x="373" y="642"/>
                    <a:pt x="311" y="736"/>
                  </a:cubicBezTo>
                  <a:cubicBezTo>
                    <a:pt x="63" y="1201"/>
                    <a:pt x="1" y="1790"/>
                    <a:pt x="156" y="2054"/>
                  </a:cubicBezTo>
                  <a:cubicBezTo>
                    <a:pt x="318" y="2334"/>
                    <a:pt x="929" y="2614"/>
                    <a:pt x="1403" y="2614"/>
                  </a:cubicBezTo>
                  <a:cubicBezTo>
                    <a:pt x="1427" y="2614"/>
                    <a:pt x="1451" y="2614"/>
                    <a:pt x="1474" y="2612"/>
                  </a:cubicBezTo>
                  <a:cubicBezTo>
                    <a:pt x="1536" y="2612"/>
                    <a:pt x="1567" y="2597"/>
                    <a:pt x="1614" y="2597"/>
                  </a:cubicBezTo>
                  <a:cubicBezTo>
                    <a:pt x="1629" y="2597"/>
                    <a:pt x="1660" y="2581"/>
                    <a:pt x="1691" y="2581"/>
                  </a:cubicBezTo>
                  <a:cubicBezTo>
                    <a:pt x="1707" y="2581"/>
                    <a:pt x="1753" y="2566"/>
                    <a:pt x="1769" y="2566"/>
                  </a:cubicBezTo>
                  <a:cubicBezTo>
                    <a:pt x="1877" y="2535"/>
                    <a:pt x="2002" y="2504"/>
                    <a:pt x="2110" y="2488"/>
                  </a:cubicBezTo>
                  <a:cubicBezTo>
                    <a:pt x="2190" y="2470"/>
                    <a:pt x="2264" y="2461"/>
                    <a:pt x="2336" y="2461"/>
                  </a:cubicBezTo>
                  <a:cubicBezTo>
                    <a:pt x="2446" y="2461"/>
                    <a:pt x="2550" y="2482"/>
                    <a:pt x="2653" y="2519"/>
                  </a:cubicBezTo>
                  <a:cubicBezTo>
                    <a:pt x="2948" y="2612"/>
                    <a:pt x="3010" y="2829"/>
                    <a:pt x="3149" y="2953"/>
                  </a:cubicBezTo>
                  <a:cubicBezTo>
                    <a:pt x="3276" y="3061"/>
                    <a:pt x="3397" y="3107"/>
                    <a:pt x="3511" y="3107"/>
                  </a:cubicBezTo>
                  <a:cubicBezTo>
                    <a:pt x="3579" y="3107"/>
                    <a:pt x="3644" y="3091"/>
                    <a:pt x="3708" y="3062"/>
                  </a:cubicBezTo>
                  <a:lnTo>
                    <a:pt x="3816" y="3000"/>
                  </a:lnTo>
                  <a:cubicBezTo>
                    <a:pt x="3878" y="2969"/>
                    <a:pt x="3925" y="2907"/>
                    <a:pt x="3971" y="2829"/>
                  </a:cubicBezTo>
                  <a:cubicBezTo>
                    <a:pt x="4157" y="2566"/>
                    <a:pt x="4281" y="2255"/>
                    <a:pt x="4343" y="1945"/>
                  </a:cubicBezTo>
                  <a:cubicBezTo>
                    <a:pt x="4359" y="1837"/>
                    <a:pt x="4390" y="1744"/>
                    <a:pt x="4390" y="1651"/>
                  </a:cubicBezTo>
                  <a:cubicBezTo>
                    <a:pt x="4406" y="1449"/>
                    <a:pt x="4359" y="1247"/>
                    <a:pt x="4281" y="1046"/>
                  </a:cubicBezTo>
                  <a:cubicBezTo>
                    <a:pt x="4157" y="798"/>
                    <a:pt x="3801" y="565"/>
                    <a:pt x="3351" y="363"/>
                  </a:cubicBezTo>
                  <a:cubicBezTo>
                    <a:pt x="3242" y="332"/>
                    <a:pt x="3103" y="270"/>
                    <a:pt x="2963" y="239"/>
                  </a:cubicBezTo>
                  <a:cubicBezTo>
                    <a:pt x="2839" y="193"/>
                    <a:pt x="2715" y="162"/>
                    <a:pt x="2606" y="131"/>
                  </a:cubicBezTo>
                  <a:lnTo>
                    <a:pt x="2420" y="100"/>
                  </a:lnTo>
                  <a:cubicBezTo>
                    <a:pt x="2141" y="36"/>
                    <a:pt x="1857" y="1"/>
                    <a:pt x="1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1880400" y="2471150"/>
              <a:ext cx="27175" cy="31375"/>
            </a:xfrm>
            <a:custGeom>
              <a:rect b="b" l="l" r="r" t="t"/>
              <a:pathLst>
                <a:path extrusionOk="0" h="1255" w="1087">
                  <a:moveTo>
                    <a:pt x="175" y="0"/>
                  </a:moveTo>
                  <a:cubicBezTo>
                    <a:pt x="140" y="0"/>
                    <a:pt x="106" y="9"/>
                    <a:pt x="78" y="30"/>
                  </a:cubicBezTo>
                  <a:cubicBezTo>
                    <a:pt x="16" y="92"/>
                    <a:pt x="1" y="185"/>
                    <a:pt x="63" y="262"/>
                  </a:cubicBezTo>
                  <a:lnTo>
                    <a:pt x="854" y="1255"/>
                  </a:lnTo>
                  <a:lnTo>
                    <a:pt x="962" y="1193"/>
                  </a:lnTo>
                  <a:cubicBezTo>
                    <a:pt x="1024" y="1162"/>
                    <a:pt x="1071" y="1100"/>
                    <a:pt x="1086" y="1038"/>
                  </a:cubicBezTo>
                  <a:lnTo>
                    <a:pt x="311" y="61"/>
                  </a:lnTo>
                  <a:lnTo>
                    <a:pt x="295" y="30"/>
                  </a:lnTo>
                  <a:cubicBezTo>
                    <a:pt x="261" y="13"/>
                    <a:pt x="218"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1817200" y="2436975"/>
              <a:ext cx="45400" cy="53150"/>
            </a:xfrm>
            <a:custGeom>
              <a:rect b="b" l="l" r="r" t="t"/>
              <a:pathLst>
                <a:path extrusionOk="0" h="2126" w="1816">
                  <a:moveTo>
                    <a:pt x="202" y="1"/>
                  </a:moveTo>
                  <a:cubicBezTo>
                    <a:pt x="125" y="109"/>
                    <a:pt x="63" y="202"/>
                    <a:pt x="0" y="296"/>
                  </a:cubicBezTo>
                  <a:lnTo>
                    <a:pt x="1458" y="2126"/>
                  </a:lnTo>
                  <a:cubicBezTo>
                    <a:pt x="1582" y="2095"/>
                    <a:pt x="1691" y="2064"/>
                    <a:pt x="1815" y="2048"/>
                  </a:cubicBezTo>
                  <a:lnTo>
                    <a:pt x="2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1828050" y="2428450"/>
              <a:ext cx="29500" cy="34625"/>
            </a:xfrm>
            <a:custGeom>
              <a:rect b="b" l="l" r="r" t="t"/>
              <a:pathLst>
                <a:path extrusionOk="0" h="1385" w="1180">
                  <a:moveTo>
                    <a:pt x="218" y="1"/>
                  </a:moveTo>
                  <a:cubicBezTo>
                    <a:pt x="156" y="16"/>
                    <a:pt x="94" y="47"/>
                    <a:pt x="63" y="78"/>
                  </a:cubicBezTo>
                  <a:lnTo>
                    <a:pt x="1" y="109"/>
                  </a:lnTo>
                  <a:lnTo>
                    <a:pt x="962" y="1334"/>
                  </a:lnTo>
                  <a:lnTo>
                    <a:pt x="993" y="1350"/>
                  </a:lnTo>
                  <a:cubicBezTo>
                    <a:pt x="1009" y="1373"/>
                    <a:pt x="1032" y="1385"/>
                    <a:pt x="1055" y="1385"/>
                  </a:cubicBezTo>
                  <a:cubicBezTo>
                    <a:pt x="1079" y="1385"/>
                    <a:pt x="1102" y="1373"/>
                    <a:pt x="1117" y="1350"/>
                  </a:cubicBezTo>
                  <a:cubicBezTo>
                    <a:pt x="1164" y="1319"/>
                    <a:pt x="1179" y="1257"/>
                    <a:pt x="1164" y="1179"/>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1882350" y="2432325"/>
              <a:ext cx="35300" cy="43075"/>
            </a:xfrm>
            <a:custGeom>
              <a:rect b="b" l="l" r="r" t="t"/>
              <a:pathLst>
                <a:path extrusionOk="0" h="1723" w="1412">
                  <a:moveTo>
                    <a:pt x="0" y="1"/>
                  </a:moveTo>
                  <a:lnTo>
                    <a:pt x="1380" y="1722"/>
                  </a:lnTo>
                  <a:cubicBezTo>
                    <a:pt x="1396" y="1629"/>
                    <a:pt x="1411" y="1536"/>
                    <a:pt x="1411" y="1412"/>
                  </a:cubicBezTo>
                  <a:lnTo>
                    <a:pt x="388" y="140"/>
                  </a:lnTo>
                  <a:cubicBezTo>
                    <a:pt x="264" y="94"/>
                    <a:pt x="140" y="3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1869150" y="2428850"/>
              <a:ext cx="38425" cy="45575"/>
            </a:xfrm>
            <a:custGeom>
              <a:rect b="b" l="l" r="r" t="t"/>
              <a:pathLst>
                <a:path extrusionOk="0" h="1823" w="1537">
                  <a:moveTo>
                    <a:pt x="1" y="0"/>
                  </a:moveTo>
                  <a:lnTo>
                    <a:pt x="1459" y="1799"/>
                  </a:lnTo>
                  <a:cubicBezTo>
                    <a:pt x="1466" y="1815"/>
                    <a:pt x="1474" y="1823"/>
                    <a:pt x="1484" y="1823"/>
                  </a:cubicBezTo>
                  <a:cubicBezTo>
                    <a:pt x="1494" y="1823"/>
                    <a:pt x="1505" y="1815"/>
                    <a:pt x="1521" y="1799"/>
                  </a:cubicBezTo>
                  <a:cubicBezTo>
                    <a:pt x="1536" y="1784"/>
                    <a:pt x="1536" y="1753"/>
                    <a:pt x="1521" y="1722"/>
                  </a:cubicBezTo>
                  <a:lnTo>
                    <a:pt x="171" y="4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1826900" y="2465775"/>
              <a:ext cx="22500" cy="25525"/>
            </a:xfrm>
            <a:custGeom>
              <a:rect b="b" l="l" r="r" t="t"/>
              <a:pathLst>
                <a:path extrusionOk="0" h="1021" w="900">
                  <a:moveTo>
                    <a:pt x="64" y="0"/>
                  </a:moveTo>
                  <a:cubicBezTo>
                    <a:pt x="51" y="0"/>
                    <a:pt x="39" y="4"/>
                    <a:pt x="31" y="12"/>
                  </a:cubicBezTo>
                  <a:cubicBezTo>
                    <a:pt x="0" y="43"/>
                    <a:pt x="0" y="74"/>
                    <a:pt x="31" y="90"/>
                  </a:cubicBezTo>
                  <a:lnTo>
                    <a:pt x="760" y="1020"/>
                  </a:lnTo>
                  <a:cubicBezTo>
                    <a:pt x="822" y="1020"/>
                    <a:pt x="853" y="1005"/>
                    <a:pt x="900" y="1005"/>
                  </a:cubicBezTo>
                  <a:lnTo>
                    <a:pt x="109" y="12"/>
                  </a:lnTo>
                  <a:cubicBezTo>
                    <a:pt x="93" y="4"/>
                    <a:pt x="78" y="0"/>
                    <a:pt x="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1806725" y="2424950"/>
              <a:ext cx="118300" cy="80100"/>
            </a:xfrm>
            <a:custGeom>
              <a:rect b="b" l="l" r="r" t="t"/>
              <a:pathLst>
                <a:path extrusionOk="0" h="3204" w="4732">
                  <a:moveTo>
                    <a:pt x="1699" y="119"/>
                  </a:moveTo>
                  <a:cubicBezTo>
                    <a:pt x="2042" y="119"/>
                    <a:pt x="2452" y="177"/>
                    <a:pt x="2886" y="296"/>
                  </a:cubicBezTo>
                  <a:cubicBezTo>
                    <a:pt x="3599" y="513"/>
                    <a:pt x="4157" y="839"/>
                    <a:pt x="4312" y="1149"/>
                  </a:cubicBezTo>
                  <a:cubicBezTo>
                    <a:pt x="4638" y="1769"/>
                    <a:pt x="4173" y="2777"/>
                    <a:pt x="3894" y="3010"/>
                  </a:cubicBezTo>
                  <a:cubicBezTo>
                    <a:pt x="3816" y="3075"/>
                    <a:pt x="3732" y="3102"/>
                    <a:pt x="3648" y="3102"/>
                  </a:cubicBezTo>
                  <a:cubicBezTo>
                    <a:pt x="3513" y="3102"/>
                    <a:pt x="3378" y="3034"/>
                    <a:pt x="3273" y="2948"/>
                  </a:cubicBezTo>
                  <a:cubicBezTo>
                    <a:pt x="3211" y="2917"/>
                    <a:pt x="3180" y="2870"/>
                    <a:pt x="3134" y="2808"/>
                  </a:cubicBezTo>
                  <a:cubicBezTo>
                    <a:pt x="3041" y="2700"/>
                    <a:pt x="2932" y="2576"/>
                    <a:pt x="2777" y="2529"/>
                  </a:cubicBezTo>
                  <a:cubicBezTo>
                    <a:pt x="2650" y="2478"/>
                    <a:pt x="2539" y="2456"/>
                    <a:pt x="2418" y="2456"/>
                  </a:cubicBezTo>
                  <a:cubicBezTo>
                    <a:pt x="2245" y="2456"/>
                    <a:pt x="2053" y="2502"/>
                    <a:pt x="1769" y="2576"/>
                  </a:cubicBezTo>
                  <a:cubicBezTo>
                    <a:pt x="1661" y="2607"/>
                    <a:pt x="1545" y="2621"/>
                    <a:pt x="1427" y="2621"/>
                  </a:cubicBezTo>
                  <a:cubicBezTo>
                    <a:pt x="952" y="2621"/>
                    <a:pt x="448" y="2390"/>
                    <a:pt x="311" y="2079"/>
                  </a:cubicBezTo>
                  <a:cubicBezTo>
                    <a:pt x="109" y="1630"/>
                    <a:pt x="311" y="668"/>
                    <a:pt x="931" y="280"/>
                  </a:cubicBezTo>
                  <a:cubicBezTo>
                    <a:pt x="1099" y="174"/>
                    <a:pt x="1368" y="119"/>
                    <a:pt x="1699" y="119"/>
                  </a:cubicBezTo>
                  <a:close/>
                  <a:moveTo>
                    <a:pt x="1681" y="1"/>
                  </a:moveTo>
                  <a:cubicBezTo>
                    <a:pt x="1361" y="1"/>
                    <a:pt x="1068" y="48"/>
                    <a:pt x="869" y="172"/>
                  </a:cubicBezTo>
                  <a:cubicBezTo>
                    <a:pt x="187" y="606"/>
                    <a:pt x="1" y="1645"/>
                    <a:pt x="218" y="2110"/>
                  </a:cubicBezTo>
                  <a:cubicBezTo>
                    <a:pt x="264" y="2234"/>
                    <a:pt x="342" y="2327"/>
                    <a:pt x="451" y="2405"/>
                  </a:cubicBezTo>
                  <a:cubicBezTo>
                    <a:pt x="725" y="2603"/>
                    <a:pt x="1054" y="2707"/>
                    <a:pt x="1394" y="2707"/>
                  </a:cubicBezTo>
                  <a:cubicBezTo>
                    <a:pt x="1533" y="2707"/>
                    <a:pt x="1675" y="2689"/>
                    <a:pt x="1815" y="2653"/>
                  </a:cubicBezTo>
                  <a:cubicBezTo>
                    <a:pt x="2124" y="2588"/>
                    <a:pt x="2308" y="2545"/>
                    <a:pt x="2461" y="2545"/>
                  </a:cubicBezTo>
                  <a:cubicBezTo>
                    <a:pt x="2561" y="2545"/>
                    <a:pt x="2647" y="2564"/>
                    <a:pt x="2746" y="2607"/>
                  </a:cubicBezTo>
                  <a:cubicBezTo>
                    <a:pt x="2870" y="2653"/>
                    <a:pt x="2979" y="2762"/>
                    <a:pt x="3056" y="2870"/>
                  </a:cubicBezTo>
                  <a:cubicBezTo>
                    <a:pt x="3103" y="2932"/>
                    <a:pt x="3134" y="2994"/>
                    <a:pt x="3196" y="3025"/>
                  </a:cubicBezTo>
                  <a:cubicBezTo>
                    <a:pt x="3332" y="3145"/>
                    <a:pt x="3488" y="3203"/>
                    <a:pt x="3633" y="3203"/>
                  </a:cubicBezTo>
                  <a:cubicBezTo>
                    <a:pt x="3752" y="3203"/>
                    <a:pt x="3865" y="3164"/>
                    <a:pt x="3956" y="3087"/>
                  </a:cubicBezTo>
                  <a:cubicBezTo>
                    <a:pt x="4250" y="2808"/>
                    <a:pt x="4731" y="1769"/>
                    <a:pt x="4405" y="1087"/>
                  </a:cubicBezTo>
                  <a:cubicBezTo>
                    <a:pt x="4204" y="668"/>
                    <a:pt x="3490" y="358"/>
                    <a:pt x="2886" y="172"/>
                  </a:cubicBezTo>
                  <a:cubicBezTo>
                    <a:pt x="2531" y="76"/>
                    <a:pt x="2084" y="1"/>
                    <a:pt x="1681"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1751275" y="2434050"/>
              <a:ext cx="38025" cy="58200"/>
            </a:xfrm>
            <a:custGeom>
              <a:rect b="b" l="l" r="r" t="t"/>
              <a:pathLst>
                <a:path extrusionOk="0" h="2328" w="1521">
                  <a:moveTo>
                    <a:pt x="651" y="1"/>
                  </a:moveTo>
                  <a:cubicBezTo>
                    <a:pt x="626" y="1"/>
                    <a:pt x="600" y="4"/>
                    <a:pt x="575" y="9"/>
                  </a:cubicBezTo>
                  <a:cubicBezTo>
                    <a:pt x="1" y="118"/>
                    <a:pt x="78" y="1793"/>
                    <a:pt x="575" y="2181"/>
                  </a:cubicBezTo>
                  <a:cubicBezTo>
                    <a:pt x="681" y="2280"/>
                    <a:pt x="820" y="2327"/>
                    <a:pt x="958" y="2327"/>
                  </a:cubicBezTo>
                  <a:cubicBezTo>
                    <a:pt x="1123" y="2327"/>
                    <a:pt x="1287" y="2260"/>
                    <a:pt x="1397" y="2134"/>
                  </a:cubicBezTo>
                  <a:lnTo>
                    <a:pt x="1412" y="2119"/>
                  </a:lnTo>
                  <a:lnTo>
                    <a:pt x="1521" y="1173"/>
                  </a:lnTo>
                  <a:cubicBezTo>
                    <a:pt x="1521" y="1173"/>
                    <a:pt x="1168" y="1"/>
                    <a:pt x="651"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1766025" y="2446300"/>
              <a:ext cx="17475" cy="39650"/>
            </a:xfrm>
            <a:custGeom>
              <a:rect b="b" l="l" r="r" t="t"/>
              <a:pathLst>
                <a:path extrusionOk="0" h="1586" w="699">
                  <a:moveTo>
                    <a:pt x="16" y="0"/>
                  </a:moveTo>
                  <a:cubicBezTo>
                    <a:pt x="341" y="295"/>
                    <a:pt x="450" y="714"/>
                    <a:pt x="466" y="1148"/>
                  </a:cubicBezTo>
                  <a:cubicBezTo>
                    <a:pt x="403" y="1010"/>
                    <a:pt x="310" y="893"/>
                    <a:pt x="147" y="893"/>
                  </a:cubicBezTo>
                  <a:cubicBezTo>
                    <a:pt x="108" y="893"/>
                    <a:pt x="64" y="900"/>
                    <a:pt x="16" y="915"/>
                  </a:cubicBezTo>
                  <a:cubicBezTo>
                    <a:pt x="0" y="915"/>
                    <a:pt x="16" y="931"/>
                    <a:pt x="16" y="931"/>
                  </a:cubicBezTo>
                  <a:cubicBezTo>
                    <a:pt x="171" y="931"/>
                    <a:pt x="310" y="1024"/>
                    <a:pt x="372" y="1179"/>
                  </a:cubicBezTo>
                  <a:cubicBezTo>
                    <a:pt x="403" y="1303"/>
                    <a:pt x="450" y="1411"/>
                    <a:pt x="450" y="1551"/>
                  </a:cubicBezTo>
                  <a:cubicBezTo>
                    <a:pt x="450" y="1574"/>
                    <a:pt x="469" y="1586"/>
                    <a:pt x="489" y="1586"/>
                  </a:cubicBezTo>
                  <a:cubicBezTo>
                    <a:pt x="508" y="1586"/>
                    <a:pt x="528" y="1574"/>
                    <a:pt x="528" y="1551"/>
                  </a:cubicBezTo>
                  <a:lnTo>
                    <a:pt x="528" y="1536"/>
                  </a:lnTo>
                  <a:cubicBezTo>
                    <a:pt x="698" y="1024"/>
                    <a:pt x="543" y="217"/>
                    <a:pt x="16"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1743525" y="2559900"/>
              <a:ext cx="97350" cy="107575"/>
            </a:xfrm>
            <a:custGeom>
              <a:rect b="b" l="l" r="r" t="t"/>
              <a:pathLst>
                <a:path extrusionOk="0" h="4303" w="3894">
                  <a:moveTo>
                    <a:pt x="621" y="0"/>
                  </a:moveTo>
                  <a:lnTo>
                    <a:pt x="1" y="791"/>
                  </a:lnTo>
                  <a:cubicBezTo>
                    <a:pt x="1" y="791"/>
                    <a:pt x="1764" y="4302"/>
                    <a:pt x="1858" y="4302"/>
                  </a:cubicBezTo>
                  <a:cubicBezTo>
                    <a:pt x="1860" y="4302"/>
                    <a:pt x="1861" y="4300"/>
                    <a:pt x="1862" y="4297"/>
                  </a:cubicBezTo>
                  <a:lnTo>
                    <a:pt x="2761" y="2885"/>
                  </a:lnTo>
                  <a:lnTo>
                    <a:pt x="3723" y="4033"/>
                  </a:lnTo>
                  <a:lnTo>
                    <a:pt x="3894" y="1427"/>
                  </a:lnTo>
                  <a:lnTo>
                    <a:pt x="3707" y="869"/>
                  </a:lnTo>
                  <a:lnTo>
                    <a:pt x="2715" y="2559"/>
                  </a:lnTo>
                  <a:lnTo>
                    <a:pt x="6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1742475" y="2579900"/>
              <a:ext cx="99175" cy="91700"/>
            </a:xfrm>
            <a:custGeom>
              <a:rect b="b" l="l" r="r" t="t"/>
              <a:pathLst>
                <a:path extrusionOk="0" h="3668" w="3967">
                  <a:moveTo>
                    <a:pt x="14" y="0"/>
                  </a:moveTo>
                  <a:cubicBezTo>
                    <a:pt x="5" y="0"/>
                    <a:pt x="1" y="11"/>
                    <a:pt x="12" y="22"/>
                  </a:cubicBezTo>
                  <a:cubicBezTo>
                    <a:pt x="259" y="624"/>
                    <a:pt x="1857" y="3667"/>
                    <a:pt x="1888" y="3667"/>
                  </a:cubicBezTo>
                  <a:cubicBezTo>
                    <a:pt x="1888" y="3667"/>
                    <a:pt x="1888" y="3667"/>
                    <a:pt x="1888" y="3667"/>
                  </a:cubicBezTo>
                  <a:cubicBezTo>
                    <a:pt x="1888" y="3668"/>
                    <a:pt x="1889" y="3668"/>
                    <a:pt x="1889" y="3668"/>
                  </a:cubicBezTo>
                  <a:cubicBezTo>
                    <a:pt x="1923" y="3668"/>
                    <a:pt x="2712" y="2423"/>
                    <a:pt x="2819" y="2178"/>
                  </a:cubicBezTo>
                  <a:cubicBezTo>
                    <a:pt x="2954" y="2388"/>
                    <a:pt x="3767" y="3392"/>
                    <a:pt x="3824" y="3392"/>
                  </a:cubicBezTo>
                  <a:cubicBezTo>
                    <a:pt x="3826" y="3392"/>
                    <a:pt x="3827" y="3391"/>
                    <a:pt x="3827" y="3388"/>
                  </a:cubicBezTo>
                  <a:cubicBezTo>
                    <a:pt x="3889" y="2923"/>
                    <a:pt x="3905" y="2426"/>
                    <a:pt x="3920" y="1961"/>
                  </a:cubicBezTo>
                  <a:cubicBezTo>
                    <a:pt x="3936" y="1542"/>
                    <a:pt x="3967" y="1093"/>
                    <a:pt x="3967" y="674"/>
                  </a:cubicBezTo>
                  <a:cubicBezTo>
                    <a:pt x="3967" y="658"/>
                    <a:pt x="3959" y="651"/>
                    <a:pt x="3949" y="651"/>
                  </a:cubicBezTo>
                  <a:cubicBezTo>
                    <a:pt x="3939" y="651"/>
                    <a:pt x="3928" y="658"/>
                    <a:pt x="3920" y="674"/>
                  </a:cubicBezTo>
                  <a:cubicBezTo>
                    <a:pt x="3796" y="1077"/>
                    <a:pt x="3749" y="2721"/>
                    <a:pt x="3718" y="3109"/>
                  </a:cubicBezTo>
                  <a:cubicBezTo>
                    <a:pt x="3672" y="3047"/>
                    <a:pt x="2817" y="2116"/>
                    <a:pt x="2804" y="2116"/>
                  </a:cubicBezTo>
                  <a:cubicBezTo>
                    <a:pt x="2803" y="2116"/>
                    <a:pt x="2803" y="2116"/>
                    <a:pt x="2803" y="2116"/>
                  </a:cubicBezTo>
                  <a:cubicBezTo>
                    <a:pt x="2633" y="2333"/>
                    <a:pt x="1966" y="3357"/>
                    <a:pt x="1935" y="3466"/>
                  </a:cubicBezTo>
                  <a:cubicBezTo>
                    <a:pt x="1640" y="2876"/>
                    <a:pt x="399" y="565"/>
                    <a:pt x="27" y="7"/>
                  </a:cubicBezTo>
                  <a:cubicBezTo>
                    <a:pt x="23" y="2"/>
                    <a:pt x="18" y="0"/>
                    <a:pt x="14" y="0"/>
                  </a:cubicBezTo>
                  <a:close/>
                </a:path>
              </a:pathLst>
            </a:cu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2119250" y="2915075"/>
              <a:ext cx="34925" cy="52750"/>
            </a:xfrm>
            <a:custGeom>
              <a:rect b="b" l="l" r="r" t="t"/>
              <a:pathLst>
                <a:path extrusionOk="0" h="2110" w="1397">
                  <a:moveTo>
                    <a:pt x="0" y="0"/>
                  </a:moveTo>
                  <a:lnTo>
                    <a:pt x="0" y="2109"/>
                  </a:lnTo>
                  <a:lnTo>
                    <a:pt x="1396" y="2109"/>
                  </a:lnTo>
                  <a:lnTo>
                    <a:pt x="13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2333675" y="2851100"/>
              <a:ext cx="34925" cy="116725"/>
            </a:xfrm>
            <a:custGeom>
              <a:rect b="b" l="l" r="r" t="t"/>
              <a:pathLst>
                <a:path extrusionOk="0" h="4669" w="1397">
                  <a:moveTo>
                    <a:pt x="0" y="0"/>
                  </a:moveTo>
                  <a:lnTo>
                    <a:pt x="0" y="4668"/>
                  </a:lnTo>
                  <a:lnTo>
                    <a:pt x="1396" y="4668"/>
                  </a:lnTo>
                  <a:lnTo>
                    <a:pt x="13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119250" y="2833650"/>
              <a:ext cx="249350" cy="99275"/>
            </a:xfrm>
            <a:custGeom>
              <a:rect b="b" l="l" r="r" t="t"/>
              <a:pathLst>
                <a:path extrusionOk="0" h="3971" w="9974">
                  <a:moveTo>
                    <a:pt x="9973" y="0"/>
                  </a:moveTo>
                  <a:lnTo>
                    <a:pt x="0" y="3257"/>
                  </a:lnTo>
                  <a:lnTo>
                    <a:pt x="0" y="3971"/>
                  </a:lnTo>
                  <a:lnTo>
                    <a:pt x="9973" y="714"/>
                  </a:lnTo>
                  <a:lnTo>
                    <a:pt x="997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0" name="Google Shape;3330;p78"/>
          <p:cNvPicPr preferRelativeResize="0"/>
          <p:nvPr/>
        </p:nvPicPr>
        <p:blipFill>
          <a:blip r:embed="rId3">
            <a:alphaModFix/>
          </a:blip>
          <a:stretch>
            <a:fillRect/>
          </a:stretch>
        </p:blipFill>
        <p:spPr>
          <a:xfrm>
            <a:off x="8428650" y="-3"/>
            <a:ext cx="715350" cy="603577"/>
          </a:xfrm>
          <a:prstGeom prst="rect">
            <a:avLst/>
          </a:prstGeom>
          <a:noFill/>
          <a:ln>
            <a:noFill/>
          </a:ln>
        </p:spPr>
      </p:pic>
      <p:pic>
        <p:nvPicPr>
          <p:cNvPr id="3331" name="Google Shape;3331;p78"/>
          <p:cNvPicPr preferRelativeResize="0"/>
          <p:nvPr/>
        </p:nvPicPr>
        <p:blipFill rotWithShape="1">
          <a:blip r:embed="rId4">
            <a:alphaModFix/>
          </a:blip>
          <a:srcRect b="0" l="0" r="0" t="0"/>
          <a:stretch/>
        </p:blipFill>
        <p:spPr>
          <a:xfrm>
            <a:off x="0" y="0"/>
            <a:ext cx="662097" cy="662097"/>
          </a:xfrm>
          <a:prstGeom prst="rect">
            <a:avLst/>
          </a:prstGeom>
          <a:noFill/>
          <a:ln>
            <a:noFill/>
          </a:ln>
        </p:spPr>
      </p:pic>
      <p:sp>
        <p:nvSpPr>
          <p:cNvPr id="3332" name="Google Shape;3332;p78"/>
          <p:cNvSpPr txBox="1"/>
          <p:nvPr/>
        </p:nvSpPr>
        <p:spPr>
          <a:xfrm>
            <a:off x="6474200" y="1239875"/>
            <a:ext cx="9309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302F2F"/>
                </a:solidFill>
                <a:latin typeface="Teko"/>
                <a:ea typeface="Teko"/>
                <a:cs typeface="Teko"/>
                <a:sym typeface="Teko"/>
              </a:rPr>
              <a:t>05</a:t>
            </a:r>
            <a:endParaRPr sz="5000">
              <a:solidFill>
                <a:srgbClr val="302F2F"/>
              </a:solidFill>
              <a:latin typeface="Teko"/>
              <a:ea typeface="Teko"/>
              <a:cs typeface="Teko"/>
              <a:sym typeface="Tek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2"/>
          <p:cNvSpPr/>
          <p:nvPr/>
        </p:nvSpPr>
        <p:spPr>
          <a:xfrm>
            <a:off x="1370888" y="162700"/>
            <a:ext cx="2409300" cy="1176000"/>
          </a:xfrm>
          <a:prstGeom prst="roundRect">
            <a:avLst>
              <a:gd fmla="val 50000" name="adj"/>
            </a:avLst>
          </a:pr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txBox="1"/>
          <p:nvPr/>
        </p:nvSpPr>
        <p:spPr>
          <a:xfrm>
            <a:off x="715100" y="1425275"/>
            <a:ext cx="3720900" cy="60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000000"/>
                </a:solidFill>
                <a:latin typeface="Teko"/>
                <a:ea typeface="Teko"/>
                <a:cs typeface="Teko"/>
                <a:sym typeface="Teko"/>
              </a:rPr>
              <a:t>ABOUT US</a:t>
            </a:r>
            <a:endParaRPr sz="4500">
              <a:solidFill>
                <a:srgbClr val="000000"/>
              </a:solidFill>
              <a:latin typeface="Teko"/>
              <a:ea typeface="Teko"/>
              <a:cs typeface="Teko"/>
              <a:sym typeface="Teko"/>
            </a:endParaRPr>
          </a:p>
        </p:txBody>
      </p:sp>
      <p:sp>
        <p:nvSpPr>
          <p:cNvPr id="956" name="Google Shape;956;p52"/>
          <p:cNvSpPr txBox="1"/>
          <p:nvPr/>
        </p:nvSpPr>
        <p:spPr>
          <a:xfrm>
            <a:off x="493575" y="1857488"/>
            <a:ext cx="4269000" cy="228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a:solidFill>
                  <a:schemeClr val="dk1"/>
                </a:solidFill>
                <a:latin typeface="Roboto"/>
                <a:ea typeface="Roboto"/>
                <a:cs typeface="Roboto"/>
                <a:sym typeface="Roboto"/>
              </a:rPr>
              <a:t>MapleCloud Technologies is a (Cert-In Empaneled) information security firm that has made significant progress in the areas of IT Enablement and Cyber Security. We were one of India's top 50 information security firms. In Mumbai and Delhi NCR, where we are present, we assist our</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clients in meeting their business needs. With more than 20 years of combined experience, We offer industry-leading IT solutions and cost-effective services.</a:t>
            </a:r>
            <a:endParaRPr>
              <a:solidFill>
                <a:schemeClr val="dk1"/>
              </a:solidFill>
              <a:latin typeface="Roboto"/>
              <a:ea typeface="Roboto"/>
              <a:cs typeface="Roboto"/>
              <a:sym typeface="Roboto"/>
            </a:endParaRPr>
          </a:p>
        </p:txBody>
      </p:sp>
      <p:grpSp>
        <p:nvGrpSpPr>
          <p:cNvPr id="957" name="Google Shape;957;p52"/>
          <p:cNvGrpSpPr/>
          <p:nvPr/>
        </p:nvGrpSpPr>
        <p:grpSpPr>
          <a:xfrm>
            <a:off x="2425173" y="4245367"/>
            <a:ext cx="300770" cy="54726"/>
            <a:chOff x="4770650" y="685575"/>
            <a:chExt cx="158250" cy="28800"/>
          </a:xfrm>
        </p:grpSpPr>
        <p:sp>
          <p:nvSpPr>
            <p:cNvPr id="958" name="Google Shape;958;p52"/>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52"/>
          <p:cNvGrpSpPr/>
          <p:nvPr/>
        </p:nvGrpSpPr>
        <p:grpSpPr>
          <a:xfrm rot="10800000">
            <a:off x="-1234832" y="84756"/>
            <a:ext cx="4210803" cy="748080"/>
            <a:chOff x="6135243" y="693226"/>
            <a:chExt cx="4210803" cy="748080"/>
          </a:xfrm>
        </p:grpSpPr>
        <p:sp>
          <p:nvSpPr>
            <p:cNvPr id="962" name="Google Shape;962;p52"/>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6" name="Google Shape;966;p52"/>
          <p:cNvPicPr preferRelativeResize="0"/>
          <p:nvPr/>
        </p:nvPicPr>
        <p:blipFill>
          <a:blip r:embed="rId3">
            <a:alphaModFix/>
          </a:blip>
          <a:stretch>
            <a:fillRect/>
          </a:stretch>
        </p:blipFill>
        <p:spPr>
          <a:xfrm>
            <a:off x="8428650" y="-3"/>
            <a:ext cx="715350" cy="603577"/>
          </a:xfrm>
          <a:prstGeom prst="rect">
            <a:avLst/>
          </a:prstGeom>
          <a:noFill/>
          <a:ln>
            <a:noFill/>
          </a:ln>
        </p:spPr>
      </p:pic>
      <p:pic>
        <p:nvPicPr>
          <p:cNvPr id="967" name="Google Shape;967;p52"/>
          <p:cNvPicPr preferRelativeResize="0"/>
          <p:nvPr/>
        </p:nvPicPr>
        <p:blipFill>
          <a:blip r:embed="rId3">
            <a:alphaModFix/>
          </a:blip>
          <a:stretch>
            <a:fillRect/>
          </a:stretch>
        </p:blipFill>
        <p:spPr>
          <a:xfrm>
            <a:off x="2217863" y="448909"/>
            <a:ext cx="715350" cy="603577"/>
          </a:xfrm>
          <a:prstGeom prst="rect">
            <a:avLst/>
          </a:prstGeom>
          <a:noFill/>
          <a:ln>
            <a:noFill/>
          </a:ln>
        </p:spPr>
      </p:pic>
      <p:grpSp>
        <p:nvGrpSpPr>
          <p:cNvPr id="968" name="Google Shape;968;p52"/>
          <p:cNvGrpSpPr/>
          <p:nvPr/>
        </p:nvGrpSpPr>
        <p:grpSpPr>
          <a:xfrm flipH="1">
            <a:off x="5022118" y="951236"/>
            <a:ext cx="4121873" cy="3456243"/>
            <a:chOff x="469775" y="238125"/>
            <a:chExt cx="6679425" cy="5229600"/>
          </a:xfrm>
        </p:grpSpPr>
        <p:sp>
          <p:nvSpPr>
            <p:cNvPr id="969" name="Google Shape;969;p52"/>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2"/>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2"/>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2"/>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2"/>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2"/>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2"/>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2"/>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2"/>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2"/>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2"/>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2"/>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2"/>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2"/>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2"/>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2"/>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2"/>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2"/>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2"/>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cap="flat" cmpd="sng" w="9525">
              <a:solidFill>
                <a:srgbClr val="47779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cap="flat" cmpd="sng" w="9525">
              <a:solidFill>
                <a:srgbClr val="47779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2"/>
          <p:cNvGrpSpPr/>
          <p:nvPr/>
        </p:nvGrpSpPr>
        <p:grpSpPr>
          <a:xfrm flipH="1" rot="10800000">
            <a:off x="5513343" y="4407481"/>
            <a:ext cx="4210803" cy="748080"/>
            <a:chOff x="6135243" y="693226"/>
            <a:chExt cx="4210803" cy="748080"/>
          </a:xfrm>
        </p:grpSpPr>
        <p:sp>
          <p:nvSpPr>
            <p:cNvPr id="1163" name="Google Shape;1163;p52"/>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path path="circle">
            <a:fillToRect b="50%" l="50%" r="50%" t="50%"/>
          </a:path>
          <a:tileRect/>
        </a:gradFill>
      </p:bgPr>
    </p:bg>
    <p:spTree>
      <p:nvGrpSpPr>
        <p:cNvPr id="3336" name="Shape 3336"/>
        <p:cNvGrpSpPr/>
        <p:nvPr/>
      </p:nvGrpSpPr>
      <p:grpSpPr>
        <a:xfrm>
          <a:off x="0" y="0"/>
          <a:ext cx="0" cy="0"/>
          <a:chOff x="0" y="0"/>
          <a:chExt cx="0" cy="0"/>
        </a:xfrm>
      </p:grpSpPr>
      <p:grpSp>
        <p:nvGrpSpPr>
          <p:cNvPr id="3337" name="Google Shape;3337;p79"/>
          <p:cNvGrpSpPr/>
          <p:nvPr/>
        </p:nvGrpSpPr>
        <p:grpSpPr>
          <a:xfrm>
            <a:off x="11" y="2703834"/>
            <a:ext cx="5025316" cy="1314014"/>
            <a:chOff x="1712954" y="1361189"/>
            <a:chExt cx="5648326" cy="1357312"/>
          </a:xfrm>
        </p:grpSpPr>
        <p:pic>
          <p:nvPicPr>
            <p:cNvPr id="3338" name="Google Shape;3338;p79"/>
            <p:cNvPicPr preferRelativeResize="0"/>
            <p:nvPr/>
          </p:nvPicPr>
          <p:blipFill rotWithShape="1">
            <a:blip r:embed="rId3">
              <a:alphaModFix/>
            </a:blip>
            <a:srcRect b="0" l="0" r="0" t="0"/>
            <a:stretch/>
          </p:blipFill>
          <p:spPr>
            <a:xfrm>
              <a:off x="1712954" y="1361189"/>
              <a:ext cx="5648326" cy="1357312"/>
            </a:xfrm>
            <a:prstGeom prst="rect">
              <a:avLst/>
            </a:prstGeom>
            <a:noFill/>
            <a:ln>
              <a:noFill/>
            </a:ln>
          </p:spPr>
        </p:pic>
        <p:sp>
          <p:nvSpPr>
            <p:cNvPr id="3339" name="Google Shape;3339;p79"/>
            <p:cNvSpPr txBox="1"/>
            <p:nvPr/>
          </p:nvSpPr>
          <p:spPr>
            <a:xfrm>
              <a:off x="5670593" y="2040429"/>
              <a:ext cx="926100" cy="1998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None/>
              </a:pPr>
              <a:r>
                <a:rPr b="1" lang="en" sz="600">
                  <a:latin typeface="Trebuchet MS"/>
                  <a:ea typeface="Trebuchet MS"/>
                  <a:cs typeface="Trebuchet MS"/>
                  <a:sym typeface="Trebuchet MS"/>
                </a:rPr>
                <a:t>Unmanaged </a:t>
              </a:r>
              <a:r>
                <a:rPr b="1" lang="en" sz="600">
                  <a:solidFill>
                    <a:srgbClr val="CC3737"/>
                  </a:solidFill>
                  <a:latin typeface="Trebuchet MS"/>
                  <a:ea typeface="Trebuchet MS"/>
                  <a:cs typeface="Trebuchet MS"/>
                  <a:sym typeface="Trebuchet MS"/>
                </a:rPr>
                <a:t>PoE </a:t>
              </a:r>
              <a:r>
                <a:rPr b="1" lang="en" sz="600">
                  <a:latin typeface="Trebuchet MS"/>
                  <a:ea typeface="Trebuchet MS"/>
                  <a:cs typeface="Trebuchet MS"/>
                  <a:sym typeface="Trebuchet MS"/>
                </a:rPr>
                <a:t>Switch</a:t>
              </a:r>
              <a:endParaRPr sz="600">
                <a:latin typeface="Trebuchet MS"/>
                <a:ea typeface="Trebuchet MS"/>
                <a:cs typeface="Trebuchet MS"/>
                <a:sym typeface="Trebuchet MS"/>
              </a:endParaRPr>
            </a:p>
          </p:txBody>
        </p:sp>
        <p:sp>
          <p:nvSpPr>
            <p:cNvPr id="3340" name="Google Shape;3340;p79"/>
            <p:cNvSpPr txBox="1"/>
            <p:nvPr/>
          </p:nvSpPr>
          <p:spPr>
            <a:xfrm>
              <a:off x="5670605" y="2303863"/>
              <a:ext cx="926100" cy="1335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None/>
              </a:pPr>
              <a:r>
                <a:rPr b="1" lang="en" sz="400">
                  <a:latin typeface="Tahoma"/>
                  <a:ea typeface="Tahoma"/>
                  <a:cs typeface="Tahoma"/>
                  <a:sym typeface="Tahoma"/>
                </a:rPr>
                <a:t>24x1000mM PoE + 2x Gigabit SFP</a:t>
              </a:r>
              <a:endParaRPr sz="400">
                <a:latin typeface="Tahoma"/>
                <a:ea typeface="Tahoma"/>
                <a:cs typeface="Tahoma"/>
                <a:sym typeface="Tahoma"/>
              </a:endParaRPr>
            </a:p>
          </p:txBody>
        </p:sp>
      </p:grpSp>
      <p:pic>
        <p:nvPicPr>
          <p:cNvPr id="3341" name="Google Shape;3341;p79"/>
          <p:cNvPicPr preferRelativeResize="0"/>
          <p:nvPr/>
        </p:nvPicPr>
        <p:blipFill>
          <a:blip r:embed="rId4">
            <a:alphaModFix/>
          </a:blip>
          <a:stretch>
            <a:fillRect/>
          </a:stretch>
        </p:blipFill>
        <p:spPr>
          <a:xfrm>
            <a:off x="8428650" y="-3"/>
            <a:ext cx="715350" cy="603577"/>
          </a:xfrm>
          <a:prstGeom prst="rect">
            <a:avLst/>
          </a:prstGeom>
          <a:noFill/>
          <a:ln>
            <a:noFill/>
          </a:ln>
        </p:spPr>
      </p:pic>
      <p:pic>
        <p:nvPicPr>
          <p:cNvPr id="3342" name="Google Shape;3342;p79"/>
          <p:cNvPicPr preferRelativeResize="0"/>
          <p:nvPr/>
        </p:nvPicPr>
        <p:blipFill rotWithShape="1">
          <a:blip r:embed="rId5">
            <a:alphaModFix/>
          </a:blip>
          <a:srcRect b="0" l="0" r="0" t="0"/>
          <a:stretch/>
        </p:blipFill>
        <p:spPr>
          <a:xfrm>
            <a:off x="0" y="0"/>
            <a:ext cx="662097" cy="662097"/>
          </a:xfrm>
          <a:prstGeom prst="rect">
            <a:avLst/>
          </a:prstGeom>
          <a:noFill/>
          <a:ln>
            <a:noFill/>
          </a:ln>
        </p:spPr>
      </p:pic>
      <p:sp>
        <p:nvSpPr>
          <p:cNvPr id="3343" name="Google Shape;3343;p79"/>
          <p:cNvSpPr txBox="1"/>
          <p:nvPr/>
        </p:nvSpPr>
        <p:spPr>
          <a:xfrm>
            <a:off x="4731775" y="1885337"/>
            <a:ext cx="3606300" cy="179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rgbClr val="FF7941"/>
                </a:solidFill>
                <a:latin typeface="Calibri"/>
                <a:ea typeface="Calibri"/>
                <a:cs typeface="Calibri"/>
                <a:sym typeface="Calibri"/>
              </a:rPr>
              <a:t>Dev</a:t>
            </a:r>
            <a:r>
              <a:rPr b="1" lang="en" sz="6000">
                <a:solidFill>
                  <a:srgbClr val="FF4868"/>
                </a:solidFill>
                <a:latin typeface="Calibri"/>
                <a:ea typeface="Calibri"/>
                <a:cs typeface="Calibri"/>
                <a:sym typeface="Calibri"/>
              </a:rPr>
              <a:t>Ray</a:t>
            </a:r>
            <a:r>
              <a:rPr b="1" lang="en" sz="6000">
                <a:solidFill>
                  <a:srgbClr val="CC3737"/>
                </a:solidFill>
                <a:latin typeface="Calibri"/>
                <a:ea typeface="Calibri"/>
                <a:cs typeface="Calibri"/>
                <a:sym typeface="Calibri"/>
              </a:rPr>
              <a:t> SWITCHES</a:t>
            </a:r>
            <a:endParaRPr b="1" sz="2050">
              <a:solidFill>
                <a:srgbClr val="CC3737"/>
              </a:solidFill>
              <a:latin typeface="Calibri"/>
              <a:ea typeface="Calibri"/>
              <a:cs typeface="Calibri"/>
              <a:sym typeface="Calibri"/>
            </a:endParaRPr>
          </a:p>
        </p:txBody>
      </p:sp>
      <p:grpSp>
        <p:nvGrpSpPr>
          <p:cNvPr id="3344" name="Google Shape;3344;p79"/>
          <p:cNvGrpSpPr/>
          <p:nvPr/>
        </p:nvGrpSpPr>
        <p:grpSpPr>
          <a:xfrm>
            <a:off x="682936" y="2401595"/>
            <a:ext cx="4619278" cy="945737"/>
            <a:chOff x="4599175" y="1515700"/>
            <a:chExt cx="5191950" cy="976900"/>
          </a:xfrm>
        </p:grpSpPr>
        <p:pic>
          <p:nvPicPr>
            <p:cNvPr id="3345" name="Google Shape;3345;p79"/>
            <p:cNvPicPr preferRelativeResize="0"/>
            <p:nvPr/>
          </p:nvPicPr>
          <p:blipFill rotWithShape="1">
            <a:blip r:embed="rId6">
              <a:alphaModFix/>
            </a:blip>
            <a:srcRect b="0" l="0" r="0" t="0"/>
            <a:stretch/>
          </p:blipFill>
          <p:spPr>
            <a:xfrm>
              <a:off x="4599175" y="1515700"/>
              <a:ext cx="4286252" cy="976900"/>
            </a:xfrm>
            <a:prstGeom prst="rect">
              <a:avLst/>
            </a:prstGeom>
            <a:noFill/>
            <a:ln>
              <a:noFill/>
            </a:ln>
          </p:spPr>
        </p:pic>
        <p:sp>
          <p:nvSpPr>
            <p:cNvPr id="3346" name="Google Shape;3346;p79"/>
            <p:cNvSpPr txBox="1"/>
            <p:nvPr/>
          </p:nvSpPr>
          <p:spPr>
            <a:xfrm flipH="1">
              <a:off x="7530925" y="2035163"/>
              <a:ext cx="1493100" cy="69600"/>
            </a:xfrm>
            <a:prstGeom prst="rect">
              <a:avLst/>
            </a:prstGeom>
            <a:noFill/>
            <a:ln>
              <a:noFill/>
            </a:ln>
          </p:spPr>
          <p:txBody>
            <a:bodyPr anchorCtr="0" anchor="t" bIns="0" lIns="0" spcFirstLastPara="1" rIns="0" wrap="square" tIns="5725">
              <a:spAutoFit/>
            </a:bodyPr>
            <a:lstStyle/>
            <a:p>
              <a:pPr indent="0" lvl="0" marL="12700" rtl="0" algn="l">
                <a:lnSpc>
                  <a:spcPct val="100000"/>
                </a:lnSpc>
                <a:spcBef>
                  <a:spcPts val="0"/>
                </a:spcBef>
                <a:spcAft>
                  <a:spcPts val="0"/>
                </a:spcAft>
                <a:buNone/>
              </a:pPr>
              <a:r>
                <a:rPr b="1" lang="en" sz="400">
                  <a:latin typeface="Trebuchet MS"/>
                  <a:ea typeface="Trebuchet MS"/>
                  <a:cs typeface="Trebuchet MS"/>
                  <a:sym typeface="Trebuchet MS"/>
                </a:rPr>
                <a:t>Unmanaged </a:t>
              </a:r>
              <a:r>
                <a:rPr b="1" lang="en" sz="400">
                  <a:solidFill>
                    <a:srgbClr val="CC3737"/>
                  </a:solidFill>
                  <a:latin typeface="Trebuchet MS"/>
                  <a:ea typeface="Trebuchet MS"/>
                  <a:cs typeface="Trebuchet MS"/>
                  <a:sym typeface="Trebuchet MS"/>
                </a:rPr>
                <a:t>PoE </a:t>
              </a:r>
              <a:r>
                <a:rPr b="1" lang="en" sz="400">
                  <a:latin typeface="Trebuchet MS"/>
                  <a:ea typeface="Trebuchet MS"/>
                  <a:cs typeface="Trebuchet MS"/>
                  <a:sym typeface="Trebuchet MS"/>
                </a:rPr>
                <a:t>Switch</a:t>
              </a:r>
              <a:endParaRPr sz="400">
                <a:latin typeface="Trebuchet MS"/>
                <a:ea typeface="Trebuchet MS"/>
                <a:cs typeface="Trebuchet MS"/>
                <a:sym typeface="Trebuchet MS"/>
              </a:endParaRPr>
            </a:p>
          </p:txBody>
        </p:sp>
        <p:sp>
          <p:nvSpPr>
            <p:cNvPr id="3347" name="Google Shape;3347;p79"/>
            <p:cNvSpPr txBox="1"/>
            <p:nvPr/>
          </p:nvSpPr>
          <p:spPr>
            <a:xfrm>
              <a:off x="7530925" y="2194050"/>
              <a:ext cx="2260200" cy="54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en" sz="300">
                  <a:latin typeface="Tahoma"/>
                  <a:ea typeface="Tahoma"/>
                  <a:cs typeface="Tahoma"/>
                  <a:sym typeface="Tahoma"/>
                </a:rPr>
                <a:t>16x1000m PoE + Gigabit SFP</a:t>
              </a:r>
              <a:endParaRPr sz="300">
                <a:latin typeface="Tahoma"/>
                <a:ea typeface="Tahoma"/>
                <a:cs typeface="Tahoma"/>
                <a:sym typeface="Tahoma"/>
              </a:endParaRPr>
            </a:p>
          </p:txBody>
        </p:sp>
      </p:grpSp>
      <p:grpSp>
        <p:nvGrpSpPr>
          <p:cNvPr id="3348" name="Google Shape;3348;p79"/>
          <p:cNvGrpSpPr/>
          <p:nvPr/>
        </p:nvGrpSpPr>
        <p:grpSpPr>
          <a:xfrm>
            <a:off x="1473890" y="2013399"/>
            <a:ext cx="2220066" cy="736889"/>
            <a:chOff x="10968351" y="2302666"/>
            <a:chExt cx="4653250" cy="2595595"/>
          </a:xfrm>
        </p:grpSpPr>
        <p:pic>
          <p:nvPicPr>
            <p:cNvPr id="3349" name="Google Shape;3349;p79"/>
            <p:cNvPicPr preferRelativeResize="0"/>
            <p:nvPr/>
          </p:nvPicPr>
          <p:blipFill rotWithShape="1">
            <a:blip r:embed="rId7">
              <a:alphaModFix/>
            </a:blip>
            <a:srcRect b="28102" l="4592" r="4099" t="20960"/>
            <a:stretch/>
          </p:blipFill>
          <p:spPr>
            <a:xfrm>
              <a:off x="10968351" y="2302666"/>
              <a:ext cx="4653250" cy="2595595"/>
            </a:xfrm>
            <a:prstGeom prst="rect">
              <a:avLst/>
            </a:prstGeom>
            <a:noFill/>
            <a:ln>
              <a:noFill/>
            </a:ln>
          </p:spPr>
        </p:pic>
        <p:pic>
          <p:nvPicPr>
            <p:cNvPr id="3350" name="Google Shape;3350;p79"/>
            <p:cNvPicPr preferRelativeResize="0"/>
            <p:nvPr/>
          </p:nvPicPr>
          <p:blipFill rotWithShape="1">
            <a:blip r:embed="rId5">
              <a:alphaModFix/>
            </a:blip>
            <a:srcRect b="0" l="0" r="0" t="0"/>
            <a:stretch/>
          </p:blipFill>
          <p:spPr>
            <a:xfrm>
              <a:off x="11153920" y="3401750"/>
              <a:ext cx="585235" cy="585225"/>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lin ang="5400012" scaled="0"/>
        </a:gradFill>
      </p:bgPr>
    </p:bg>
    <p:spTree>
      <p:nvGrpSpPr>
        <p:cNvPr id="3354" name="Shape 3354"/>
        <p:cNvGrpSpPr/>
        <p:nvPr/>
      </p:nvGrpSpPr>
      <p:grpSpPr>
        <a:xfrm>
          <a:off x="0" y="0"/>
          <a:ext cx="0" cy="0"/>
          <a:chOff x="0" y="0"/>
          <a:chExt cx="0" cy="0"/>
        </a:xfrm>
      </p:grpSpPr>
      <p:grpSp>
        <p:nvGrpSpPr>
          <p:cNvPr id="3355" name="Google Shape;3355;p80"/>
          <p:cNvGrpSpPr/>
          <p:nvPr/>
        </p:nvGrpSpPr>
        <p:grpSpPr>
          <a:xfrm>
            <a:off x="4599175" y="1515700"/>
            <a:ext cx="5191950" cy="976900"/>
            <a:chOff x="4599175" y="1515700"/>
            <a:chExt cx="5191950" cy="976900"/>
          </a:xfrm>
        </p:grpSpPr>
        <p:pic>
          <p:nvPicPr>
            <p:cNvPr id="3356" name="Google Shape;3356;p80"/>
            <p:cNvPicPr preferRelativeResize="0"/>
            <p:nvPr/>
          </p:nvPicPr>
          <p:blipFill rotWithShape="1">
            <a:blip r:embed="rId3">
              <a:alphaModFix/>
            </a:blip>
            <a:srcRect b="0" l="0" r="0" t="0"/>
            <a:stretch/>
          </p:blipFill>
          <p:spPr>
            <a:xfrm>
              <a:off x="4599175" y="1515700"/>
              <a:ext cx="4286252" cy="976900"/>
            </a:xfrm>
            <a:prstGeom prst="rect">
              <a:avLst/>
            </a:prstGeom>
            <a:noFill/>
            <a:ln>
              <a:noFill/>
            </a:ln>
          </p:spPr>
        </p:pic>
        <p:sp>
          <p:nvSpPr>
            <p:cNvPr id="3357" name="Google Shape;3357;p80"/>
            <p:cNvSpPr txBox="1"/>
            <p:nvPr/>
          </p:nvSpPr>
          <p:spPr>
            <a:xfrm flipH="1">
              <a:off x="7530925" y="2035163"/>
              <a:ext cx="1493100" cy="67500"/>
            </a:xfrm>
            <a:prstGeom prst="rect">
              <a:avLst/>
            </a:prstGeom>
            <a:noFill/>
            <a:ln>
              <a:noFill/>
            </a:ln>
          </p:spPr>
          <p:txBody>
            <a:bodyPr anchorCtr="0" anchor="t" bIns="0" lIns="0" spcFirstLastPara="1" rIns="0" wrap="square" tIns="5725">
              <a:spAutoFit/>
            </a:bodyPr>
            <a:lstStyle/>
            <a:p>
              <a:pPr indent="0" lvl="0" marL="12700" rtl="0" algn="l">
                <a:lnSpc>
                  <a:spcPct val="100000"/>
                </a:lnSpc>
                <a:spcBef>
                  <a:spcPts val="0"/>
                </a:spcBef>
                <a:spcAft>
                  <a:spcPts val="0"/>
                </a:spcAft>
                <a:buNone/>
              </a:pPr>
              <a:r>
                <a:rPr b="1" lang="en" sz="400">
                  <a:latin typeface="Trebuchet MS"/>
                  <a:ea typeface="Trebuchet MS"/>
                  <a:cs typeface="Trebuchet MS"/>
                  <a:sym typeface="Trebuchet MS"/>
                </a:rPr>
                <a:t>Unmanaged </a:t>
              </a:r>
              <a:r>
                <a:rPr b="1" lang="en" sz="400">
                  <a:solidFill>
                    <a:srgbClr val="CC3737"/>
                  </a:solidFill>
                  <a:latin typeface="Trebuchet MS"/>
                  <a:ea typeface="Trebuchet MS"/>
                  <a:cs typeface="Trebuchet MS"/>
                  <a:sym typeface="Trebuchet MS"/>
                </a:rPr>
                <a:t>PoE </a:t>
              </a:r>
              <a:r>
                <a:rPr b="1" lang="en" sz="400">
                  <a:latin typeface="Trebuchet MS"/>
                  <a:ea typeface="Trebuchet MS"/>
                  <a:cs typeface="Trebuchet MS"/>
                  <a:sym typeface="Trebuchet MS"/>
                </a:rPr>
                <a:t>Switch</a:t>
              </a:r>
              <a:endParaRPr sz="400">
                <a:latin typeface="Trebuchet MS"/>
                <a:ea typeface="Trebuchet MS"/>
                <a:cs typeface="Trebuchet MS"/>
                <a:sym typeface="Trebuchet MS"/>
              </a:endParaRPr>
            </a:p>
          </p:txBody>
        </p:sp>
        <p:sp>
          <p:nvSpPr>
            <p:cNvPr id="3358" name="Google Shape;3358;p80"/>
            <p:cNvSpPr txBox="1"/>
            <p:nvPr/>
          </p:nvSpPr>
          <p:spPr>
            <a:xfrm>
              <a:off x="7530925" y="2194050"/>
              <a:ext cx="2260200" cy="525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en" sz="300">
                  <a:latin typeface="Tahoma"/>
                  <a:ea typeface="Tahoma"/>
                  <a:cs typeface="Tahoma"/>
                  <a:sym typeface="Tahoma"/>
                </a:rPr>
                <a:t>16x1000m PoE + Gigabit SFP</a:t>
              </a:r>
              <a:endParaRPr sz="300">
                <a:latin typeface="Tahoma"/>
                <a:ea typeface="Tahoma"/>
                <a:cs typeface="Tahoma"/>
                <a:sym typeface="Tahoma"/>
              </a:endParaRPr>
            </a:p>
          </p:txBody>
        </p:sp>
      </p:grpSp>
      <p:pic>
        <p:nvPicPr>
          <p:cNvPr id="3359" name="Google Shape;3359;p80"/>
          <p:cNvPicPr preferRelativeResize="0"/>
          <p:nvPr/>
        </p:nvPicPr>
        <p:blipFill rotWithShape="1">
          <a:blip r:embed="rId4">
            <a:alphaModFix/>
          </a:blip>
          <a:srcRect b="0" l="0" r="0" t="0"/>
          <a:stretch/>
        </p:blipFill>
        <p:spPr>
          <a:xfrm>
            <a:off x="0" y="1365825"/>
            <a:ext cx="3981451" cy="1409700"/>
          </a:xfrm>
          <a:prstGeom prst="rect">
            <a:avLst/>
          </a:prstGeom>
          <a:noFill/>
          <a:ln>
            <a:noFill/>
          </a:ln>
        </p:spPr>
      </p:pic>
      <p:sp>
        <p:nvSpPr>
          <p:cNvPr id="3360" name="Google Shape;3360;p80"/>
          <p:cNvSpPr txBox="1"/>
          <p:nvPr/>
        </p:nvSpPr>
        <p:spPr>
          <a:xfrm>
            <a:off x="829976" y="1142465"/>
            <a:ext cx="1992600" cy="315600"/>
          </a:xfrm>
          <a:prstGeom prst="rect">
            <a:avLst/>
          </a:prstGeom>
          <a:noFill/>
          <a:ln>
            <a:noFill/>
          </a:ln>
        </p:spPr>
        <p:txBody>
          <a:bodyPr anchorCtr="0" anchor="t" bIns="0" lIns="0" spcFirstLastPara="1" rIns="0" wrap="square" tIns="7625">
            <a:spAutoFit/>
          </a:bodyPr>
          <a:lstStyle/>
          <a:p>
            <a:pPr indent="0" lvl="0" marL="12700" rtl="0" algn="ctr">
              <a:lnSpc>
                <a:spcPct val="100000"/>
              </a:lnSpc>
              <a:spcBef>
                <a:spcPts val="0"/>
              </a:spcBef>
              <a:spcAft>
                <a:spcPts val="0"/>
              </a:spcAft>
              <a:buNone/>
            </a:pPr>
            <a:r>
              <a:t/>
            </a:r>
            <a:endParaRPr sz="2000">
              <a:latin typeface="Arial"/>
              <a:ea typeface="Arial"/>
              <a:cs typeface="Arial"/>
              <a:sym typeface="Arial"/>
            </a:endParaRPr>
          </a:p>
        </p:txBody>
      </p:sp>
      <p:sp>
        <p:nvSpPr>
          <p:cNvPr id="3361" name="Google Shape;3361;p80"/>
          <p:cNvSpPr txBox="1"/>
          <p:nvPr/>
        </p:nvSpPr>
        <p:spPr>
          <a:xfrm>
            <a:off x="358075" y="2710500"/>
            <a:ext cx="4241100" cy="2433000"/>
          </a:xfrm>
          <a:prstGeom prst="rect">
            <a:avLst/>
          </a:prstGeom>
          <a:noFill/>
          <a:ln>
            <a:noFill/>
          </a:ln>
        </p:spPr>
        <p:txBody>
          <a:bodyPr anchorCtr="0" anchor="t" bIns="0" lIns="0" spcFirstLastPara="1" rIns="0" wrap="square" tIns="8250">
            <a:noAutofit/>
          </a:bodyPr>
          <a:lstStyle/>
          <a:p>
            <a:pPr indent="0" lvl="0" marL="533400" rtl="0" algn="l">
              <a:lnSpc>
                <a:spcPct val="100000"/>
              </a:lnSpc>
              <a:spcBef>
                <a:spcPts val="0"/>
              </a:spcBef>
              <a:spcAft>
                <a:spcPts val="0"/>
              </a:spcAft>
              <a:buNone/>
            </a:pPr>
            <a:r>
              <a:rPr b="1" lang="en" sz="1800">
                <a:latin typeface="Roboto Condensed"/>
                <a:ea typeface="Roboto Condensed"/>
                <a:cs typeface="Roboto Condensed"/>
                <a:sym typeface="Roboto Condensed"/>
              </a:rPr>
              <a:t>Features</a:t>
            </a:r>
            <a:endParaRPr b="1" sz="1800">
              <a:latin typeface="Roboto Condensed"/>
              <a:ea typeface="Roboto Condensed"/>
              <a:cs typeface="Roboto Condensed"/>
              <a:sym typeface="Roboto Condensed"/>
            </a:endParaRPr>
          </a:p>
          <a:p>
            <a:pPr indent="-107950" lvl="0" marL="114300" rtl="0" algn="l">
              <a:lnSpc>
                <a:spcPct val="100000"/>
              </a:lnSpc>
              <a:spcBef>
                <a:spcPts val="1200"/>
              </a:spcBef>
              <a:spcAft>
                <a:spcPts val="0"/>
              </a:spcAft>
              <a:buSzPts val="900"/>
              <a:buFont typeface="Electrolize"/>
              <a:buChar char="◆"/>
            </a:pPr>
            <a:r>
              <a:rPr lang="en" sz="800">
                <a:latin typeface="Electrolize"/>
                <a:ea typeface="Electrolize"/>
                <a:cs typeface="Electrolize"/>
                <a:sym typeface="Electrolize"/>
              </a:rPr>
              <a:t>Realtek main chip guarantee stable performance.</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8*10/100/1000M PoE ports with 2 gigabit SFP ports for various application</a:t>
            </a:r>
            <a:endParaRPr sz="800">
              <a:latin typeface="Electrolize"/>
              <a:ea typeface="Electrolize"/>
              <a:cs typeface="Electrolize"/>
              <a:sym typeface="Electrolize"/>
            </a:endParaRPr>
          </a:p>
          <a:p>
            <a:pPr indent="-120650" lvl="0" marL="1270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Port 1 support 60W Hi-PoE output, 2-8 ports support up to 30W PoE output</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Support unmanaged PoE PD-alive function,reboot frozen PD devices automatically</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CCTV, VLAN, Default working modes</a:t>
            </a:r>
            <a:endParaRPr sz="800">
              <a:latin typeface="Electrolize"/>
              <a:ea typeface="Electrolize"/>
              <a:cs typeface="Electrolize"/>
              <a:sym typeface="Electrolize"/>
            </a:endParaRPr>
          </a:p>
          <a:p>
            <a:pPr indent="-1206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Support 9K jumbo frame</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LED indicator on front panel for working status and fault analyzing</a:t>
            </a:r>
            <a:endParaRPr sz="800">
              <a:latin typeface="Electrolize"/>
              <a:ea typeface="Electrolize"/>
              <a:cs typeface="Electrolize"/>
              <a:sym typeface="Electrolize"/>
            </a:endParaRPr>
          </a:p>
          <a:p>
            <a:pPr indent="-1079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Plug-and-play design,easy for installation</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Certification: CE, FCC RoHS</a:t>
            </a:r>
            <a:endParaRPr sz="800">
              <a:latin typeface="Electrolize"/>
              <a:ea typeface="Electrolize"/>
              <a:cs typeface="Electrolize"/>
              <a:sym typeface="Electrolize"/>
            </a:endParaRPr>
          </a:p>
        </p:txBody>
      </p:sp>
      <p:sp>
        <p:nvSpPr>
          <p:cNvPr id="3362" name="Google Shape;3362;p80"/>
          <p:cNvSpPr txBox="1"/>
          <p:nvPr>
            <p:ph idx="4294967295" type="title"/>
          </p:nvPr>
        </p:nvSpPr>
        <p:spPr>
          <a:xfrm>
            <a:off x="1282050" y="437025"/>
            <a:ext cx="6579900" cy="324000"/>
          </a:xfrm>
          <a:prstGeom prst="rect">
            <a:avLst/>
          </a:prstGeom>
          <a:noFill/>
          <a:ln>
            <a:noFill/>
          </a:ln>
        </p:spPr>
        <p:txBody>
          <a:bodyPr anchorCtr="0" anchor="t" bIns="0" lIns="0" spcFirstLastPara="1" rIns="0" wrap="square" tIns="8250">
            <a:spAutoFit/>
          </a:bodyPr>
          <a:lstStyle/>
          <a:p>
            <a:pPr indent="0" lvl="0" marL="12700" rtl="0" algn="l">
              <a:lnSpc>
                <a:spcPct val="100000"/>
              </a:lnSpc>
              <a:spcBef>
                <a:spcPts val="0"/>
              </a:spcBef>
              <a:spcAft>
                <a:spcPts val="0"/>
              </a:spcAft>
              <a:buNone/>
            </a:pPr>
            <a:r>
              <a:rPr b="1" lang="en" sz="2050">
                <a:solidFill>
                  <a:srgbClr val="CC3737"/>
                </a:solidFill>
                <a:latin typeface="Tahoma"/>
                <a:ea typeface="Tahoma"/>
                <a:cs typeface="Tahoma"/>
                <a:sym typeface="Tahoma"/>
              </a:rPr>
              <a:t>DR3000 Series Enterprise UnmanagedPoE Switch</a:t>
            </a:r>
            <a:endParaRPr b="1" sz="2050">
              <a:solidFill>
                <a:srgbClr val="CC3737"/>
              </a:solidFill>
            </a:endParaRPr>
          </a:p>
        </p:txBody>
      </p:sp>
      <p:sp>
        <p:nvSpPr>
          <p:cNvPr id="3363" name="Google Shape;3363;p80"/>
          <p:cNvSpPr txBox="1"/>
          <p:nvPr/>
        </p:nvSpPr>
        <p:spPr>
          <a:xfrm>
            <a:off x="4784350" y="2710500"/>
            <a:ext cx="3915900" cy="1983600"/>
          </a:xfrm>
          <a:prstGeom prst="rect">
            <a:avLst/>
          </a:prstGeom>
          <a:noFill/>
          <a:ln>
            <a:noFill/>
          </a:ln>
        </p:spPr>
        <p:txBody>
          <a:bodyPr anchorCtr="0" anchor="t" bIns="0" lIns="0" spcFirstLastPara="1" rIns="0" wrap="square" tIns="8250">
            <a:spAutoFit/>
          </a:bodyPr>
          <a:lstStyle/>
          <a:p>
            <a:pPr indent="0" lvl="0" marL="393700" rtl="0" algn="l">
              <a:lnSpc>
                <a:spcPct val="100000"/>
              </a:lnSpc>
              <a:spcBef>
                <a:spcPts val="0"/>
              </a:spcBef>
              <a:spcAft>
                <a:spcPts val="0"/>
              </a:spcAft>
              <a:buNone/>
            </a:pPr>
            <a:r>
              <a:rPr b="1" lang="en" sz="1800">
                <a:latin typeface="Roboto Condensed"/>
                <a:ea typeface="Roboto Condensed"/>
                <a:cs typeface="Roboto Condensed"/>
                <a:sym typeface="Roboto Condensed"/>
              </a:rPr>
              <a:t>Features</a:t>
            </a:r>
            <a:endParaRPr b="1" sz="1800">
              <a:latin typeface="Roboto Condensed"/>
              <a:ea typeface="Roboto Condensed"/>
              <a:cs typeface="Roboto Condensed"/>
              <a:sym typeface="Roboto Condensed"/>
            </a:endParaRPr>
          </a:p>
          <a:p>
            <a:pPr indent="-107950" lvl="0" marL="114300" rtl="0" algn="l">
              <a:lnSpc>
                <a:spcPct val="100000"/>
              </a:lnSpc>
              <a:spcBef>
                <a:spcPts val="1200"/>
              </a:spcBef>
              <a:spcAft>
                <a:spcPts val="0"/>
              </a:spcAft>
              <a:buSzPts val="900"/>
              <a:buFont typeface="Electrolize"/>
              <a:buChar char="◆"/>
            </a:pPr>
            <a:r>
              <a:rPr lang="en" sz="800">
                <a:latin typeface="Electrolize"/>
                <a:ea typeface="Electrolize"/>
                <a:cs typeface="Electrolize"/>
                <a:sym typeface="Electrolize"/>
              </a:rPr>
              <a:t>Realtek main chip guarantee stable performance.</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16*10/100/1000M PoE ports with 2 gigabit SFP ports for various application</a:t>
            </a:r>
            <a:endParaRPr sz="800">
              <a:latin typeface="Electrolize"/>
              <a:ea typeface="Electrolize"/>
              <a:cs typeface="Electrolize"/>
              <a:sym typeface="Electrolize"/>
            </a:endParaRPr>
          </a:p>
          <a:p>
            <a:pPr indent="-120650" lvl="0" marL="1270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Standard AF/AT PoE output, up to 30W per port</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Support Default , Flow Control and VLAN workingmodes</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9K jumbo frame</a:t>
            </a:r>
            <a:endParaRPr sz="800">
              <a:latin typeface="Electrolize"/>
              <a:ea typeface="Electrolize"/>
              <a:cs typeface="Electrolize"/>
              <a:sym typeface="Electrolize"/>
            </a:endParaRPr>
          </a:p>
          <a:p>
            <a:pPr indent="-1206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LED indicator on front panel for working status and fault analyzing</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Plug-and-play design,easy for installation</a:t>
            </a:r>
            <a:endParaRPr sz="800">
              <a:latin typeface="Electrolize"/>
              <a:ea typeface="Electrolize"/>
              <a:cs typeface="Electrolize"/>
              <a:sym typeface="Electrolize"/>
            </a:endParaRPr>
          </a:p>
          <a:p>
            <a:pPr indent="-107950" lvl="0" marL="1143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Certification: CE, FCC RoHS</a:t>
            </a:r>
            <a:endParaRPr sz="800">
              <a:latin typeface="Electrolize"/>
              <a:ea typeface="Electrolize"/>
              <a:cs typeface="Electrolize"/>
              <a:sym typeface="Electrolize"/>
            </a:endParaRPr>
          </a:p>
        </p:txBody>
      </p:sp>
      <p:sp>
        <p:nvSpPr>
          <p:cNvPr id="3364" name="Google Shape;3364;p80"/>
          <p:cNvSpPr txBox="1"/>
          <p:nvPr/>
        </p:nvSpPr>
        <p:spPr>
          <a:xfrm>
            <a:off x="5710299" y="1050225"/>
            <a:ext cx="2064000" cy="3156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None/>
            </a:pPr>
            <a:r>
              <a:t/>
            </a:r>
            <a:endParaRPr sz="2000">
              <a:latin typeface="Arial"/>
              <a:ea typeface="Arial"/>
              <a:cs typeface="Arial"/>
              <a:sym typeface="Arial"/>
            </a:endParaRPr>
          </a:p>
        </p:txBody>
      </p:sp>
      <p:pic>
        <p:nvPicPr>
          <p:cNvPr id="3365" name="Google Shape;3365;p80"/>
          <p:cNvPicPr preferRelativeResize="0"/>
          <p:nvPr/>
        </p:nvPicPr>
        <p:blipFill>
          <a:blip r:embed="rId5">
            <a:alphaModFix/>
          </a:blip>
          <a:stretch>
            <a:fillRect/>
          </a:stretch>
        </p:blipFill>
        <p:spPr>
          <a:xfrm>
            <a:off x="8428650" y="-3"/>
            <a:ext cx="715350" cy="603577"/>
          </a:xfrm>
          <a:prstGeom prst="rect">
            <a:avLst/>
          </a:prstGeom>
          <a:noFill/>
          <a:ln>
            <a:noFill/>
          </a:ln>
        </p:spPr>
      </p:pic>
      <p:pic>
        <p:nvPicPr>
          <p:cNvPr id="3366" name="Google Shape;3366;p80"/>
          <p:cNvPicPr preferRelativeResize="0"/>
          <p:nvPr/>
        </p:nvPicPr>
        <p:blipFill rotWithShape="1">
          <a:blip r:embed="rId6">
            <a:alphaModFix/>
          </a:blip>
          <a:srcRect b="0" l="0" r="0" t="0"/>
          <a:stretch/>
        </p:blipFill>
        <p:spPr>
          <a:xfrm>
            <a:off x="0" y="0"/>
            <a:ext cx="662097" cy="662097"/>
          </a:xfrm>
          <a:prstGeom prst="rect">
            <a:avLst/>
          </a:prstGeom>
          <a:noFill/>
          <a:ln>
            <a:noFill/>
          </a:ln>
        </p:spPr>
      </p:pic>
      <p:sp>
        <p:nvSpPr>
          <p:cNvPr id="3367" name="Google Shape;3367;p80"/>
          <p:cNvSpPr txBox="1"/>
          <p:nvPr/>
        </p:nvSpPr>
        <p:spPr>
          <a:xfrm>
            <a:off x="5653524" y="1142473"/>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t/>
            </a:r>
            <a:endParaRPr b="1" sz="2000"/>
          </a:p>
        </p:txBody>
      </p:sp>
      <p:sp>
        <p:nvSpPr>
          <p:cNvPr id="3368" name="Google Shape;3368;p80"/>
          <p:cNvSpPr/>
          <p:nvPr/>
        </p:nvSpPr>
        <p:spPr>
          <a:xfrm>
            <a:off x="697425" y="1015600"/>
            <a:ext cx="2586609"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69" name="Google Shape;3369;p80"/>
          <p:cNvSpPr txBox="1"/>
          <p:nvPr/>
        </p:nvSpPr>
        <p:spPr>
          <a:xfrm>
            <a:off x="994426" y="1107840"/>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DR3310 -8P2C</a:t>
            </a:r>
            <a:endParaRPr b="1" sz="2000">
              <a:solidFill>
                <a:schemeClr val="hlink"/>
              </a:solidFill>
            </a:endParaRPr>
          </a:p>
        </p:txBody>
      </p:sp>
      <p:sp>
        <p:nvSpPr>
          <p:cNvPr id="3370" name="Google Shape;3370;p80"/>
          <p:cNvSpPr/>
          <p:nvPr/>
        </p:nvSpPr>
        <p:spPr>
          <a:xfrm>
            <a:off x="5449000" y="1015600"/>
            <a:ext cx="2586609"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71" name="Google Shape;3371;p80"/>
          <p:cNvSpPr txBox="1"/>
          <p:nvPr/>
        </p:nvSpPr>
        <p:spPr>
          <a:xfrm>
            <a:off x="5746001" y="1107840"/>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DR3318 -16P2C</a:t>
            </a:r>
            <a:endParaRPr b="1" sz="2000">
              <a:solidFill>
                <a:schemeClr val="hlink"/>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lin ang="5400012" scaled="0"/>
        </a:gradFill>
      </p:bgPr>
    </p:bg>
    <p:spTree>
      <p:nvGrpSpPr>
        <p:cNvPr id="3375" name="Shape 3375"/>
        <p:cNvGrpSpPr/>
        <p:nvPr/>
      </p:nvGrpSpPr>
      <p:grpSpPr>
        <a:xfrm>
          <a:off x="0" y="0"/>
          <a:ext cx="0" cy="0"/>
          <a:chOff x="0" y="0"/>
          <a:chExt cx="0" cy="0"/>
        </a:xfrm>
      </p:grpSpPr>
      <p:sp>
        <p:nvSpPr>
          <p:cNvPr id="3376" name="Google Shape;3376;p81"/>
          <p:cNvSpPr txBox="1"/>
          <p:nvPr/>
        </p:nvSpPr>
        <p:spPr>
          <a:xfrm>
            <a:off x="3473400" y="1012350"/>
            <a:ext cx="2197200" cy="3156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None/>
            </a:pPr>
            <a:r>
              <a:t/>
            </a:r>
            <a:endParaRPr sz="2000">
              <a:latin typeface="Arial"/>
              <a:ea typeface="Arial"/>
              <a:cs typeface="Arial"/>
              <a:sym typeface="Arial"/>
            </a:endParaRPr>
          </a:p>
        </p:txBody>
      </p:sp>
      <p:sp>
        <p:nvSpPr>
          <p:cNvPr id="3377" name="Google Shape;3377;p81"/>
          <p:cNvSpPr txBox="1"/>
          <p:nvPr/>
        </p:nvSpPr>
        <p:spPr>
          <a:xfrm>
            <a:off x="2249707" y="2534026"/>
            <a:ext cx="4644600" cy="2176200"/>
          </a:xfrm>
          <a:prstGeom prst="rect">
            <a:avLst/>
          </a:prstGeom>
          <a:noFill/>
          <a:ln>
            <a:noFill/>
          </a:ln>
        </p:spPr>
        <p:txBody>
          <a:bodyPr anchorCtr="0" anchor="t" bIns="0" lIns="0" spcFirstLastPara="1" rIns="0" wrap="square" tIns="8250">
            <a:spAutoFit/>
          </a:bodyPr>
          <a:lstStyle/>
          <a:p>
            <a:pPr indent="0" lvl="0" marL="698500" rtl="0" algn="l">
              <a:lnSpc>
                <a:spcPct val="100000"/>
              </a:lnSpc>
              <a:spcBef>
                <a:spcPts val="0"/>
              </a:spcBef>
              <a:spcAft>
                <a:spcPts val="0"/>
              </a:spcAft>
              <a:buNone/>
            </a:pPr>
            <a:r>
              <a:rPr b="1" lang="en" sz="1800">
                <a:latin typeface="Roboto Condensed"/>
                <a:ea typeface="Roboto Condensed"/>
                <a:cs typeface="Roboto Condensed"/>
                <a:sym typeface="Roboto Condensed"/>
              </a:rPr>
              <a:t>Features</a:t>
            </a:r>
            <a:endParaRPr b="1" sz="1800">
              <a:latin typeface="Roboto Condensed"/>
              <a:ea typeface="Roboto Condensed"/>
              <a:cs typeface="Roboto Condensed"/>
              <a:sym typeface="Roboto Condensed"/>
            </a:endParaRPr>
          </a:p>
          <a:p>
            <a:pPr indent="-133350" lvl="0" marL="152400" rtl="0" algn="l">
              <a:lnSpc>
                <a:spcPct val="100000"/>
              </a:lnSpc>
              <a:spcBef>
                <a:spcPts val="1000"/>
              </a:spcBef>
              <a:spcAft>
                <a:spcPts val="0"/>
              </a:spcAft>
              <a:buSzPts val="900"/>
              <a:buFont typeface="Electrolize"/>
              <a:buChar char="◆"/>
            </a:pPr>
            <a:r>
              <a:rPr lang="en" sz="800">
                <a:latin typeface="Electrolize"/>
                <a:ea typeface="Electrolize"/>
                <a:cs typeface="Electrolize"/>
                <a:sym typeface="Electrolize"/>
              </a:rPr>
              <a:t>Realtek main chip guarantee stable performance.</a:t>
            </a:r>
            <a:endParaRPr sz="800">
              <a:latin typeface="Electrolize"/>
              <a:ea typeface="Electrolize"/>
              <a:cs typeface="Electrolize"/>
              <a:sym typeface="Electrolize"/>
            </a:endParaRPr>
          </a:p>
          <a:p>
            <a:pPr indent="-133350" lvl="0" marL="1524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24*10/100/1000M PoE ports with 2 gigabit SFP ports for various application</a:t>
            </a:r>
            <a:endParaRPr sz="800">
              <a:latin typeface="Electrolize"/>
              <a:ea typeface="Electrolize"/>
              <a:cs typeface="Electrolize"/>
              <a:sym typeface="Electrolize"/>
            </a:endParaRPr>
          </a:p>
          <a:p>
            <a:pPr indent="-133350" lvl="0" marL="1651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Standard AF/AT PoE output, up to 30W per port</a:t>
            </a:r>
            <a:endParaRPr sz="800">
              <a:latin typeface="Electrolize"/>
              <a:ea typeface="Electrolize"/>
              <a:cs typeface="Electrolize"/>
              <a:sym typeface="Electrolize"/>
            </a:endParaRPr>
          </a:p>
          <a:p>
            <a:pPr indent="-133350" lvl="0" marL="1524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Default,Flow Control and VLAN working modes</a:t>
            </a:r>
            <a:endParaRPr sz="800">
              <a:latin typeface="Electrolize"/>
              <a:ea typeface="Electrolize"/>
              <a:cs typeface="Electrolize"/>
              <a:sym typeface="Electrolize"/>
            </a:endParaRPr>
          </a:p>
          <a:p>
            <a:pPr indent="-133350" lvl="0" marL="152400" rtl="0" algn="l">
              <a:lnSpc>
                <a:spcPct val="100000"/>
              </a:lnSpc>
              <a:spcBef>
                <a:spcPts val="900"/>
              </a:spcBef>
              <a:spcAft>
                <a:spcPts val="0"/>
              </a:spcAft>
              <a:buSzPts val="900"/>
              <a:buFont typeface="Electrolize"/>
              <a:buChar char="◆"/>
            </a:pPr>
            <a:r>
              <a:rPr lang="en" sz="800">
                <a:latin typeface="Electrolize"/>
                <a:ea typeface="Electrolize"/>
                <a:cs typeface="Electrolize"/>
                <a:sym typeface="Electrolize"/>
              </a:rPr>
              <a:t>Support 9K jumbo frame</a:t>
            </a:r>
            <a:endParaRPr sz="800">
              <a:latin typeface="Electrolize"/>
              <a:ea typeface="Electrolize"/>
              <a:cs typeface="Electrolize"/>
              <a:sym typeface="Electrolize"/>
            </a:endParaRPr>
          </a:p>
          <a:p>
            <a:pPr indent="-133350" lvl="0" marL="152400" rtl="0" algn="l">
              <a:lnSpc>
                <a:spcPct val="100000"/>
              </a:lnSpc>
              <a:spcBef>
                <a:spcPts val="800"/>
              </a:spcBef>
              <a:spcAft>
                <a:spcPts val="0"/>
              </a:spcAft>
              <a:buSzPts val="900"/>
              <a:buFont typeface="Electrolize"/>
              <a:buChar char="◆"/>
            </a:pPr>
            <a:r>
              <a:rPr lang="en" sz="800">
                <a:latin typeface="Electrolize"/>
                <a:ea typeface="Electrolize"/>
                <a:cs typeface="Electrolize"/>
                <a:sym typeface="Electrolize"/>
              </a:rPr>
              <a:t>LED indicator on front panel for working status and fault analyzing</a:t>
            </a:r>
            <a:endParaRPr sz="800">
              <a:latin typeface="Electrolize"/>
              <a:ea typeface="Electrolize"/>
              <a:cs typeface="Electrolize"/>
              <a:sym typeface="Electrolize"/>
            </a:endParaRPr>
          </a:p>
          <a:p>
            <a:pPr indent="-133350" lvl="0" marL="152400" rtl="0" algn="l">
              <a:lnSpc>
                <a:spcPct val="100000"/>
              </a:lnSpc>
              <a:spcBef>
                <a:spcPts val="800"/>
              </a:spcBef>
              <a:spcAft>
                <a:spcPts val="0"/>
              </a:spcAft>
              <a:buSzPts val="900"/>
              <a:buFont typeface="Electrolize"/>
              <a:buChar char="◆"/>
            </a:pPr>
            <a:r>
              <a:rPr lang="en" sz="800">
                <a:latin typeface="Electrolize"/>
                <a:ea typeface="Electrolize"/>
                <a:cs typeface="Electrolize"/>
                <a:sym typeface="Electrolize"/>
              </a:rPr>
              <a:t>Plug-and-play design,easy for installation</a:t>
            </a:r>
            <a:endParaRPr sz="800">
              <a:latin typeface="Electrolize"/>
              <a:ea typeface="Electrolize"/>
              <a:cs typeface="Electrolize"/>
              <a:sym typeface="Electrolize"/>
            </a:endParaRPr>
          </a:p>
          <a:p>
            <a:pPr indent="-133350" lvl="0" marL="152400" rtl="0" algn="l">
              <a:lnSpc>
                <a:spcPct val="100000"/>
              </a:lnSpc>
              <a:spcBef>
                <a:spcPts val="800"/>
              </a:spcBef>
              <a:spcAft>
                <a:spcPts val="0"/>
              </a:spcAft>
              <a:buSzPts val="900"/>
              <a:buFont typeface="Electrolize"/>
              <a:buChar char="◆"/>
            </a:pPr>
            <a:r>
              <a:rPr lang="en" sz="800">
                <a:latin typeface="Electrolize"/>
                <a:ea typeface="Electrolize"/>
                <a:cs typeface="Electrolize"/>
                <a:sym typeface="Electrolize"/>
              </a:rPr>
              <a:t>Certification: CE, FCC RoHS</a:t>
            </a:r>
            <a:endParaRPr sz="800">
              <a:latin typeface="Electrolize"/>
              <a:ea typeface="Electrolize"/>
              <a:cs typeface="Electrolize"/>
              <a:sym typeface="Electrolize"/>
            </a:endParaRPr>
          </a:p>
        </p:txBody>
      </p:sp>
      <p:grpSp>
        <p:nvGrpSpPr>
          <p:cNvPr id="3378" name="Google Shape;3378;p81"/>
          <p:cNvGrpSpPr/>
          <p:nvPr/>
        </p:nvGrpSpPr>
        <p:grpSpPr>
          <a:xfrm>
            <a:off x="1712953" y="1361189"/>
            <a:ext cx="5648326" cy="1357312"/>
            <a:chOff x="1712954" y="1361189"/>
            <a:chExt cx="5648326" cy="1357312"/>
          </a:xfrm>
        </p:grpSpPr>
        <p:pic>
          <p:nvPicPr>
            <p:cNvPr id="3379" name="Google Shape;3379;p81"/>
            <p:cNvPicPr preferRelativeResize="0"/>
            <p:nvPr/>
          </p:nvPicPr>
          <p:blipFill rotWithShape="1">
            <a:blip r:embed="rId3">
              <a:alphaModFix/>
            </a:blip>
            <a:srcRect b="0" l="0" r="0" t="0"/>
            <a:stretch/>
          </p:blipFill>
          <p:spPr>
            <a:xfrm>
              <a:off x="1712954" y="1361189"/>
              <a:ext cx="5648326" cy="1357312"/>
            </a:xfrm>
            <a:prstGeom prst="rect">
              <a:avLst/>
            </a:prstGeom>
            <a:noFill/>
            <a:ln>
              <a:noFill/>
            </a:ln>
          </p:spPr>
        </p:pic>
        <p:sp>
          <p:nvSpPr>
            <p:cNvPr id="3380" name="Google Shape;3380;p81"/>
            <p:cNvSpPr txBox="1"/>
            <p:nvPr/>
          </p:nvSpPr>
          <p:spPr>
            <a:xfrm>
              <a:off x="5670593" y="2040429"/>
              <a:ext cx="926100" cy="1011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None/>
              </a:pPr>
              <a:r>
                <a:rPr b="1" lang="en" sz="600">
                  <a:latin typeface="Trebuchet MS"/>
                  <a:ea typeface="Trebuchet MS"/>
                  <a:cs typeface="Trebuchet MS"/>
                  <a:sym typeface="Trebuchet MS"/>
                </a:rPr>
                <a:t>Unmanaged </a:t>
              </a:r>
              <a:r>
                <a:rPr b="1" lang="en" sz="600">
                  <a:solidFill>
                    <a:srgbClr val="CC3737"/>
                  </a:solidFill>
                  <a:latin typeface="Trebuchet MS"/>
                  <a:ea typeface="Trebuchet MS"/>
                  <a:cs typeface="Trebuchet MS"/>
                  <a:sym typeface="Trebuchet MS"/>
                </a:rPr>
                <a:t>PoE </a:t>
              </a:r>
              <a:r>
                <a:rPr b="1" lang="en" sz="600">
                  <a:latin typeface="Trebuchet MS"/>
                  <a:ea typeface="Trebuchet MS"/>
                  <a:cs typeface="Trebuchet MS"/>
                  <a:sym typeface="Trebuchet MS"/>
                </a:rPr>
                <a:t>Switch</a:t>
              </a:r>
              <a:endParaRPr sz="600">
                <a:latin typeface="Trebuchet MS"/>
                <a:ea typeface="Trebuchet MS"/>
                <a:cs typeface="Trebuchet MS"/>
                <a:sym typeface="Trebuchet MS"/>
              </a:endParaRPr>
            </a:p>
          </p:txBody>
        </p:sp>
        <p:sp>
          <p:nvSpPr>
            <p:cNvPr id="3381" name="Google Shape;3381;p81"/>
            <p:cNvSpPr txBox="1"/>
            <p:nvPr/>
          </p:nvSpPr>
          <p:spPr>
            <a:xfrm>
              <a:off x="5670605" y="2303863"/>
              <a:ext cx="926100" cy="6780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None/>
              </a:pPr>
              <a:r>
                <a:rPr b="1" lang="en" sz="400">
                  <a:latin typeface="Tahoma"/>
                  <a:ea typeface="Tahoma"/>
                  <a:cs typeface="Tahoma"/>
                  <a:sym typeface="Tahoma"/>
                </a:rPr>
                <a:t>24x1000mM PoE + 2x Gigabit SFP</a:t>
              </a:r>
              <a:endParaRPr sz="400">
                <a:latin typeface="Tahoma"/>
                <a:ea typeface="Tahoma"/>
                <a:cs typeface="Tahoma"/>
                <a:sym typeface="Tahoma"/>
              </a:endParaRPr>
            </a:p>
          </p:txBody>
        </p:sp>
      </p:grpSp>
      <p:sp>
        <p:nvSpPr>
          <p:cNvPr id="3382" name="Google Shape;3382;p81"/>
          <p:cNvSpPr txBox="1"/>
          <p:nvPr/>
        </p:nvSpPr>
        <p:spPr>
          <a:xfrm>
            <a:off x="1199843" y="284871"/>
            <a:ext cx="6744300" cy="324000"/>
          </a:xfrm>
          <a:prstGeom prst="rect">
            <a:avLst/>
          </a:prstGeom>
          <a:noFill/>
          <a:ln>
            <a:noFill/>
          </a:ln>
        </p:spPr>
        <p:txBody>
          <a:bodyPr anchorCtr="0" anchor="t" bIns="0" lIns="0" spcFirstLastPara="1" rIns="0" wrap="square" tIns="8250">
            <a:spAutoFit/>
          </a:bodyPr>
          <a:lstStyle/>
          <a:p>
            <a:pPr indent="0" lvl="0" marL="12700" rtl="0" algn="l">
              <a:spcBef>
                <a:spcPts val="0"/>
              </a:spcBef>
              <a:spcAft>
                <a:spcPts val="0"/>
              </a:spcAft>
              <a:buNone/>
            </a:pPr>
            <a:r>
              <a:rPr b="1" lang="en" sz="2050">
                <a:solidFill>
                  <a:srgbClr val="CC3737"/>
                </a:solidFill>
                <a:latin typeface="Tahoma"/>
                <a:ea typeface="Tahoma"/>
                <a:cs typeface="Tahoma"/>
                <a:sym typeface="Tahoma"/>
              </a:rPr>
              <a:t>DR3000 Series Enterprise UnmanagedPoE Switch</a:t>
            </a:r>
            <a:endParaRPr b="1" sz="2050">
              <a:solidFill>
                <a:srgbClr val="CC3737"/>
              </a:solidFill>
              <a:latin typeface="Calibri"/>
              <a:ea typeface="Calibri"/>
              <a:cs typeface="Calibri"/>
              <a:sym typeface="Calibri"/>
            </a:endParaRPr>
          </a:p>
        </p:txBody>
      </p:sp>
      <p:pic>
        <p:nvPicPr>
          <p:cNvPr id="3383" name="Google Shape;3383;p81"/>
          <p:cNvPicPr preferRelativeResize="0"/>
          <p:nvPr/>
        </p:nvPicPr>
        <p:blipFill>
          <a:blip r:embed="rId4">
            <a:alphaModFix/>
          </a:blip>
          <a:stretch>
            <a:fillRect/>
          </a:stretch>
        </p:blipFill>
        <p:spPr>
          <a:xfrm>
            <a:off x="8428650" y="-3"/>
            <a:ext cx="715350" cy="603577"/>
          </a:xfrm>
          <a:prstGeom prst="rect">
            <a:avLst/>
          </a:prstGeom>
          <a:noFill/>
          <a:ln>
            <a:noFill/>
          </a:ln>
        </p:spPr>
      </p:pic>
      <p:pic>
        <p:nvPicPr>
          <p:cNvPr id="3384" name="Google Shape;3384;p81"/>
          <p:cNvPicPr preferRelativeResize="0"/>
          <p:nvPr/>
        </p:nvPicPr>
        <p:blipFill rotWithShape="1">
          <a:blip r:embed="rId5">
            <a:alphaModFix/>
          </a:blip>
          <a:srcRect b="0" l="0" r="0" t="0"/>
          <a:stretch/>
        </p:blipFill>
        <p:spPr>
          <a:xfrm>
            <a:off x="0" y="0"/>
            <a:ext cx="662097" cy="662097"/>
          </a:xfrm>
          <a:prstGeom prst="rect">
            <a:avLst/>
          </a:prstGeom>
          <a:noFill/>
          <a:ln>
            <a:noFill/>
          </a:ln>
        </p:spPr>
      </p:pic>
      <p:sp>
        <p:nvSpPr>
          <p:cNvPr id="3385" name="Google Shape;3385;p81"/>
          <p:cNvSpPr/>
          <p:nvPr/>
        </p:nvSpPr>
        <p:spPr>
          <a:xfrm>
            <a:off x="3278700" y="920100"/>
            <a:ext cx="2586609"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86" name="Google Shape;3386;p81"/>
          <p:cNvSpPr txBox="1"/>
          <p:nvPr/>
        </p:nvSpPr>
        <p:spPr>
          <a:xfrm>
            <a:off x="3575701" y="1012340"/>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DR3326 -24P2C</a:t>
            </a:r>
            <a:endParaRPr b="1"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lin ang="5400012" scaled="0"/>
        </a:gradFill>
      </p:bgPr>
    </p:bg>
    <p:spTree>
      <p:nvGrpSpPr>
        <p:cNvPr id="3390" name="Shape 3390"/>
        <p:cNvGrpSpPr/>
        <p:nvPr/>
      </p:nvGrpSpPr>
      <p:grpSpPr>
        <a:xfrm>
          <a:off x="0" y="0"/>
          <a:ext cx="0" cy="0"/>
          <a:chOff x="0" y="0"/>
          <a:chExt cx="0" cy="0"/>
        </a:xfrm>
      </p:grpSpPr>
      <p:grpSp>
        <p:nvGrpSpPr>
          <p:cNvPr id="3391" name="Google Shape;3391;p82"/>
          <p:cNvGrpSpPr/>
          <p:nvPr/>
        </p:nvGrpSpPr>
        <p:grpSpPr>
          <a:xfrm>
            <a:off x="5790341" y="1349762"/>
            <a:ext cx="2507171" cy="868746"/>
            <a:chOff x="10968351" y="2302666"/>
            <a:chExt cx="4653250" cy="2595595"/>
          </a:xfrm>
        </p:grpSpPr>
        <p:pic>
          <p:nvPicPr>
            <p:cNvPr id="3392" name="Google Shape;3392;p82"/>
            <p:cNvPicPr preferRelativeResize="0"/>
            <p:nvPr/>
          </p:nvPicPr>
          <p:blipFill rotWithShape="1">
            <a:blip r:embed="rId3">
              <a:alphaModFix/>
            </a:blip>
            <a:srcRect b="28102" l="4592" r="4099" t="20960"/>
            <a:stretch/>
          </p:blipFill>
          <p:spPr>
            <a:xfrm>
              <a:off x="10968351" y="2302666"/>
              <a:ext cx="4653250" cy="2595595"/>
            </a:xfrm>
            <a:prstGeom prst="rect">
              <a:avLst/>
            </a:prstGeom>
            <a:noFill/>
            <a:ln>
              <a:noFill/>
            </a:ln>
          </p:spPr>
        </p:pic>
        <p:pic>
          <p:nvPicPr>
            <p:cNvPr id="3393" name="Google Shape;3393;p82"/>
            <p:cNvPicPr preferRelativeResize="0"/>
            <p:nvPr/>
          </p:nvPicPr>
          <p:blipFill rotWithShape="1">
            <a:blip r:embed="rId4">
              <a:alphaModFix/>
            </a:blip>
            <a:srcRect b="0" l="0" r="0" t="0"/>
            <a:stretch/>
          </p:blipFill>
          <p:spPr>
            <a:xfrm>
              <a:off x="11153920" y="3401750"/>
              <a:ext cx="585235" cy="585225"/>
            </a:xfrm>
            <a:prstGeom prst="rect">
              <a:avLst/>
            </a:prstGeom>
            <a:noFill/>
            <a:ln>
              <a:noFill/>
            </a:ln>
          </p:spPr>
        </p:pic>
      </p:grpSp>
      <p:pic>
        <p:nvPicPr>
          <p:cNvPr id="3394" name="Google Shape;3394;p82"/>
          <p:cNvPicPr preferRelativeResize="0"/>
          <p:nvPr/>
        </p:nvPicPr>
        <p:blipFill rotWithShape="1">
          <a:blip r:embed="rId5">
            <a:alphaModFix/>
          </a:blip>
          <a:srcRect b="28450" l="9583" r="5756" t="20398"/>
          <a:stretch/>
        </p:blipFill>
        <p:spPr>
          <a:xfrm>
            <a:off x="1249025" y="1349750"/>
            <a:ext cx="2642400" cy="868775"/>
          </a:xfrm>
          <a:prstGeom prst="rect">
            <a:avLst/>
          </a:prstGeom>
          <a:noFill/>
          <a:ln>
            <a:noFill/>
          </a:ln>
        </p:spPr>
      </p:pic>
      <p:sp>
        <p:nvSpPr>
          <p:cNvPr id="3395" name="Google Shape;3395;p82"/>
          <p:cNvSpPr txBox="1"/>
          <p:nvPr/>
        </p:nvSpPr>
        <p:spPr>
          <a:xfrm>
            <a:off x="1199843" y="351346"/>
            <a:ext cx="6744300" cy="324000"/>
          </a:xfrm>
          <a:prstGeom prst="rect">
            <a:avLst/>
          </a:prstGeom>
          <a:noFill/>
          <a:ln>
            <a:noFill/>
          </a:ln>
        </p:spPr>
        <p:txBody>
          <a:bodyPr anchorCtr="0" anchor="t" bIns="0" lIns="0" spcFirstLastPara="1" rIns="0" wrap="square" tIns="8250">
            <a:spAutoFit/>
          </a:bodyPr>
          <a:lstStyle/>
          <a:p>
            <a:pPr indent="0" lvl="0" marL="12700" rtl="0" algn="l">
              <a:spcBef>
                <a:spcPts val="0"/>
              </a:spcBef>
              <a:spcAft>
                <a:spcPts val="0"/>
              </a:spcAft>
              <a:buNone/>
            </a:pPr>
            <a:r>
              <a:rPr b="1" lang="en" sz="2050">
                <a:solidFill>
                  <a:srgbClr val="CC3737"/>
                </a:solidFill>
                <a:latin typeface="Tahoma"/>
                <a:ea typeface="Tahoma"/>
                <a:cs typeface="Tahoma"/>
                <a:sym typeface="Tahoma"/>
              </a:rPr>
              <a:t>DR6000 series Industrial Managed POE Switch</a:t>
            </a:r>
            <a:endParaRPr b="1" sz="2050">
              <a:solidFill>
                <a:srgbClr val="CC3737"/>
              </a:solidFill>
              <a:latin typeface="Calibri"/>
              <a:ea typeface="Calibri"/>
              <a:cs typeface="Calibri"/>
              <a:sym typeface="Calibri"/>
            </a:endParaRPr>
          </a:p>
        </p:txBody>
      </p:sp>
      <p:sp>
        <p:nvSpPr>
          <p:cNvPr id="3396" name="Google Shape;3396;p82"/>
          <p:cNvSpPr txBox="1"/>
          <p:nvPr/>
        </p:nvSpPr>
        <p:spPr>
          <a:xfrm>
            <a:off x="5049813" y="2319263"/>
            <a:ext cx="3988200" cy="2746500"/>
          </a:xfrm>
          <a:prstGeom prst="rect">
            <a:avLst/>
          </a:prstGeom>
          <a:noFill/>
          <a:ln>
            <a:noFill/>
          </a:ln>
        </p:spPr>
        <p:txBody>
          <a:bodyPr anchorCtr="0" anchor="t" bIns="0" lIns="0" spcFirstLastPara="1" rIns="0" wrap="square" tIns="8250">
            <a:spAutoFit/>
          </a:bodyPr>
          <a:lstStyle/>
          <a:p>
            <a:pPr indent="0" lvl="0" marL="558800" rtl="0" algn="l">
              <a:lnSpc>
                <a:spcPct val="100000"/>
              </a:lnSpc>
              <a:spcBef>
                <a:spcPts val="0"/>
              </a:spcBef>
              <a:spcAft>
                <a:spcPts val="0"/>
              </a:spcAft>
              <a:buNone/>
            </a:pPr>
            <a:r>
              <a:rPr b="1" lang="en" sz="1800">
                <a:latin typeface="Roboto Condensed"/>
                <a:ea typeface="Roboto Condensed"/>
                <a:cs typeface="Roboto Condensed"/>
                <a:sym typeface="Roboto Condensed"/>
              </a:rPr>
              <a:t>Features</a:t>
            </a:r>
            <a:endParaRPr b="1" sz="1800">
              <a:latin typeface="Roboto Condensed"/>
              <a:ea typeface="Roboto Condensed"/>
              <a:cs typeface="Roboto Condensed"/>
              <a:sym typeface="Roboto Condensed"/>
            </a:endParaRPr>
          </a:p>
          <a:p>
            <a:pPr indent="-107950" lvl="0" marL="114300" marR="0" rtl="0" algn="l">
              <a:lnSpc>
                <a:spcPct val="118000"/>
              </a:lnSpc>
              <a:spcBef>
                <a:spcPts val="700"/>
              </a:spcBef>
              <a:spcAft>
                <a:spcPts val="0"/>
              </a:spcAft>
              <a:buSzPts val="900"/>
              <a:buFont typeface="Electrolize"/>
              <a:buChar char="◆"/>
            </a:pPr>
            <a:r>
              <a:rPr lang="en" sz="800">
                <a:latin typeface="Electrolize"/>
                <a:ea typeface="Electrolize"/>
                <a:cs typeface="Electrolize"/>
                <a:sym typeface="Electrolize"/>
              </a:rPr>
              <a:t>Support L2+ Switching features including 802.1Q VLAN, Mirroring, IGMP Snooping, DHCP Snooping,LLDP, PoE management, IP Source Guard, ARP inspection, ACLs etc.</a:t>
            </a:r>
            <a:endParaRPr sz="800">
              <a:latin typeface="Electrolize"/>
              <a:ea typeface="Electrolize"/>
              <a:cs typeface="Electrolize"/>
              <a:sym typeface="Electrolize"/>
            </a:endParaRPr>
          </a:p>
          <a:p>
            <a:pPr indent="-107950" lvl="0" marL="1143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spanning tree STP(802.1D) and RSTP(802.1W) and MSTP(802.1s)</a:t>
            </a:r>
            <a:endParaRPr sz="800">
              <a:latin typeface="Electrolize"/>
              <a:ea typeface="Electrolize"/>
              <a:cs typeface="Electrolize"/>
              <a:sym typeface="Electrolize"/>
            </a:endParaRPr>
          </a:p>
          <a:p>
            <a:pPr indent="-120650" lvl="0" marL="1270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enhanced management through WEB, CLI, TELNET, SSH, SNMP.</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Dual firmware backup mechanism</a:t>
            </a:r>
            <a:endParaRPr sz="800">
              <a:latin typeface="Electrolize"/>
              <a:ea typeface="Electrolize"/>
              <a:cs typeface="Electrolize"/>
              <a:sym typeface="Electrolize"/>
            </a:endParaRPr>
          </a:p>
          <a:p>
            <a:pPr indent="-107950" lvl="0" marL="114300" marR="228600" rtl="0" algn="l">
              <a:lnSpc>
                <a:spcPct val="118000"/>
              </a:lnSpc>
              <a:spcBef>
                <a:spcPts val="400"/>
              </a:spcBef>
              <a:spcAft>
                <a:spcPts val="0"/>
              </a:spcAft>
              <a:buSzPts val="900"/>
              <a:buFont typeface="Electrolize"/>
              <a:buChar char="◆"/>
            </a:pPr>
            <a:r>
              <a:rPr lang="en" sz="800">
                <a:latin typeface="Electrolize"/>
                <a:ea typeface="Electrolize"/>
                <a:cs typeface="Electrolize"/>
                <a:sym typeface="Electrolize"/>
              </a:rPr>
              <a:t>Support PoE management, like PoE schedule,PoE PD-alive, Port PoE Priority, Soft - Reboot PoE Non-stop</a:t>
            </a:r>
            <a:endParaRPr sz="800">
              <a:latin typeface="Electrolize"/>
              <a:ea typeface="Electrolize"/>
              <a:cs typeface="Electrolize"/>
              <a:sym typeface="Electrolize"/>
            </a:endParaRPr>
          </a:p>
          <a:p>
            <a:pPr indent="-1206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Support G.8032 quick ring protocol. Self-recovery time &lt;20ms</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IEEE1588v2, transparent clock(TC);</a:t>
            </a:r>
            <a:endParaRPr sz="800">
              <a:latin typeface="Electrolize"/>
              <a:ea typeface="Electrolize"/>
              <a:cs typeface="Electrolize"/>
              <a:sym typeface="Electrolize"/>
            </a:endParaRPr>
          </a:p>
          <a:p>
            <a:pPr indent="-1079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support IPV4/IPV6static routing functions</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Support cable diagnosis, DDM, SFP digital diagnostics monitoring</a:t>
            </a:r>
            <a:endParaRPr sz="800">
              <a:latin typeface="Electrolize"/>
              <a:ea typeface="Electrolize"/>
              <a:cs typeface="Electrolize"/>
              <a:sym typeface="Electrolize"/>
            </a:endParaRPr>
          </a:p>
          <a:p>
            <a:pPr indent="-1206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Support memory and CPU monitoring</a:t>
            </a:r>
            <a:endParaRPr sz="800">
              <a:latin typeface="Electrolize"/>
              <a:ea typeface="Electrolize"/>
              <a:cs typeface="Electrolize"/>
              <a:sym typeface="Electrolize"/>
            </a:endParaRPr>
          </a:p>
        </p:txBody>
      </p:sp>
      <p:sp>
        <p:nvSpPr>
          <p:cNvPr id="3397" name="Google Shape;3397;p82"/>
          <p:cNvSpPr txBox="1"/>
          <p:nvPr/>
        </p:nvSpPr>
        <p:spPr>
          <a:xfrm>
            <a:off x="323975" y="2319275"/>
            <a:ext cx="4492500" cy="2601300"/>
          </a:xfrm>
          <a:prstGeom prst="rect">
            <a:avLst/>
          </a:prstGeom>
          <a:noFill/>
          <a:ln>
            <a:noFill/>
          </a:ln>
        </p:spPr>
        <p:txBody>
          <a:bodyPr anchorCtr="0" anchor="t" bIns="0" lIns="0" spcFirstLastPara="1" rIns="0" wrap="square" tIns="8250">
            <a:spAutoFit/>
          </a:bodyPr>
          <a:lstStyle/>
          <a:p>
            <a:pPr indent="0" lvl="0" marL="736600" rtl="0" algn="l">
              <a:lnSpc>
                <a:spcPct val="100000"/>
              </a:lnSpc>
              <a:spcBef>
                <a:spcPts val="0"/>
              </a:spcBef>
              <a:spcAft>
                <a:spcPts val="0"/>
              </a:spcAft>
              <a:buNone/>
            </a:pPr>
            <a:r>
              <a:rPr b="1" lang="en" sz="1800">
                <a:latin typeface="Roboto Condensed"/>
                <a:ea typeface="Roboto Condensed"/>
                <a:cs typeface="Roboto Condensed"/>
                <a:sym typeface="Roboto Condensed"/>
              </a:rPr>
              <a:t>Features</a:t>
            </a:r>
            <a:endParaRPr b="1" sz="1800">
              <a:latin typeface="Roboto Condensed"/>
              <a:ea typeface="Roboto Condensed"/>
              <a:cs typeface="Roboto Condensed"/>
              <a:sym typeface="Roboto Condensed"/>
            </a:endParaRPr>
          </a:p>
          <a:p>
            <a:pPr indent="-107950" lvl="0" marL="114300" marR="0" rtl="0" algn="l">
              <a:lnSpc>
                <a:spcPct val="118000"/>
              </a:lnSpc>
              <a:spcBef>
                <a:spcPts val="700"/>
              </a:spcBef>
              <a:spcAft>
                <a:spcPts val="0"/>
              </a:spcAft>
              <a:buSzPts val="900"/>
              <a:buFont typeface="Electrolize"/>
              <a:buChar char="◆"/>
            </a:pPr>
            <a:r>
              <a:rPr lang="en" sz="800">
                <a:latin typeface="Electrolize"/>
                <a:ea typeface="Electrolize"/>
                <a:cs typeface="Electrolize"/>
                <a:sym typeface="Electrolize"/>
              </a:rPr>
              <a:t>Support L2+ Switching features including 802.1Q VLAN, Mirroring, IGMP Snooping, DHCP Snooping,LLDP, PoE management, IP Source Guard, ARP inspection, ACLs etc.</a:t>
            </a:r>
            <a:endParaRPr sz="800">
              <a:latin typeface="Electrolize"/>
              <a:ea typeface="Electrolize"/>
              <a:cs typeface="Electrolize"/>
              <a:sym typeface="Electrolize"/>
            </a:endParaRPr>
          </a:p>
          <a:p>
            <a:pPr indent="-107950" lvl="0" marL="1143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spanning tree STP(802.1D) and RSTP(802.1W) and MSTP(802.1s)</a:t>
            </a:r>
            <a:endParaRPr sz="800">
              <a:latin typeface="Electrolize"/>
              <a:ea typeface="Electrolize"/>
              <a:cs typeface="Electrolize"/>
              <a:sym typeface="Electrolize"/>
            </a:endParaRPr>
          </a:p>
          <a:p>
            <a:pPr indent="-120650" lvl="0" marL="1270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enhanced management through WEB, CLI, TELNET, SSH, SNMP.</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Dual firmware backup mechanism</a:t>
            </a:r>
            <a:endParaRPr sz="800">
              <a:latin typeface="Electrolize"/>
              <a:ea typeface="Electrolize"/>
              <a:cs typeface="Electrolize"/>
              <a:sym typeface="Electrolize"/>
            </a:endParaRPr>
          </a:p>
          <a:p>
            <a:pPr indent="-107950" lvl="0" marL="114300" marR="228600" rtl="0" algn="l">
              <a:lnSpc>
                <a:spcPct val="118000"/>
              </a:lnSpc>
              <a:spcBef>
                <a:spcPts val="400"/>
              </a:spcBef>
              <a:spcAft>
                <a:spcPts val="0"/>
              </a:spcAft>
              <a:buSzPts val="900"/>
              <a:buFont typeface="Electrolize"/>
              <a:buChar char="◆"/>
            </a:pPr>
            <a:r>
              <a:rPr lang="en" sz="800">
                <a:latin typeface="Electrolize"/>
                <a:ea typeface="Electrolize"/>
                <a:cs typeface="Electrolize"/>
                <a:sym typeface="Electrolize"/>
              </a:rPr>
              <a:t>Support PoE management, like PoE schedule,PoE PD-alive, Port PoE Priority, Soft - Reboot PoE Non-stop</a:t>
            </a:r>
            <a:endParaRPr sz="800">
              <a:latin typeface="Electrolize"/>
              <a:ea typeface="Electrolize"/>
              <a:cs typeface="Electrolize"/>
              <a:sym typeface="Electrolize"/>
            </a:endParaRPr>
          </a:p>
          <a:p>
            <a:pPr indent="-1206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Support G.8032 quick ring protocol. Self-recovery time &lt;20ms</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IEEE1588v2, transparent clock(TC);</a:t>
            </a:r>
            <a:endParaRPr sz="800">
              <a:latin typeface="Electrolize"/>
              <a:ea typeface="Electrolize"/>
              <a:cs typeface="Electrolize"/>
              <a:sym typeface="Electrolize"/>
            </a:endParaRPr>
          </a:p>
          <a:p>
            <a:pPr indent="-1079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support IPV4/IPV6static routing functions</a:t>
            </a:r>
            <a:endParaRPr sz="800">
              <a:latin typeface="Electrolize"/>
              <a:ea typeface="Electrolize"/>
              <a:cs typeface="Electrolize"/>
              <a:sym typeface="Electrolize"/>
            </a:endParaRPr>
          </a:p>
          <a:p>
            <a:pPr indent="-107950" lvl="0" marL="114300" rtl="0" algn="l">
              <a:lnSpc>
                <a:spcPct val="100000"/>
              </a:lnSpc>
              <a:spcBef>
                <a:spcPts val="400"/>
              </a:spcBef>
              <a:spcAft>
                <a:spcPts val="0"/>
              </a:spcAft>
              <a:buSzPts val="900"/>
              <a:buFont typeface="Electrolize"/>
              <a:buChar char="◆"/>
            </a:pPr>
            <a:r>
              <a:rPr lang="en" sz="800">
                <a:latin typeface="Electrolize"/>
                <a:ea typeface="Electrolize"/>
                <a:cs typeface="Electrolize"/>
                <a:sym typeface="Electrolize"/>
              </a:rPr>
              <a:t>Support cable diagnosis, DDM, SFP digital diagnostics monitoring</a:t>
            </a:r>
            <a:endParaRPr sz="800">
              <a:latin typeface="Electrolize"/>
              <a:ea typeface="Electrolize"/>
              <a:cs typeface="Electrolize"/>
              <a:sym typeface="Electrolize"/>
            </a:endParaRPr>
          </a:p>
          <a:p>
            <a:pPr indent="-120650" lvl="0" marL="114300" rtl="0" algn="l">
              <a:lnSpc>
                <a:spcPct val="100000"/>
              </a:lnSpc>
              <a:spcBef>
                <a:spcPts val="300"/>
              </a:spcBef>
              <a:spcAft>
                <a:spcPts val="0"/>
              </a:spcAft>
              <a:buSzPts val="900"/>
              <a:buFont typeface="Electrolize"/>
              <a:buChar char="◆"/>
            </a:pPr>
            <a:r>
              <a:rPr lang="en" sz="800">
                <a:latin typeface="Electrolize"/>
                <a:ea typeface="Electrolize"/>
                <a:cs typeface="Electrolize"/>
                <a:sym typeface="Electrolize"/>
              </a:rPr>
              <a:t>Support memory and CPU monitoring</a:t>
            </a:r>
            <a:endParaRPr sz="800">
              <a:latin typeface="Electrolize"/>
              <a:ea typeface="Electrolize"/>
              <a:cs typeface="Electrolize"/>
              <a:sym typeface="Electrolize"/>
            </a:endParaRPr>
          </a:p>
        </p:txBody>
      </p:sp>
      <p:pic>
        <p:nvPicPr>
          <p:cNvPr id="3398" name="Google Shape;3398;p82"/>
          <p:cNvPicPr preferRelativeResize="0"/>
          <p:nvPr/>
        </p:nvPicPr>
        <p:blipFill>
          <a:blip r:embed="rId6">
            <a:alphaModFix/>
          </a:blip>
          <a:stretch>
            <a:fillRect/>
          </a:stretch>
        </p:blipFill>
        <p:spPr>
          <a:xfrm>
            <a:off x="8428650" y="-3"/>
            <a:ext cx="715350" cy="603577"/>
          </a:xfrm>
          <a:prstGeom prst="rect">
            <a:avLst/>
          </a:prstGeom>
          <a:noFill/>
          <a:ln>
            <a:noFill/>
          </a:ln>
        </p:spPr>
      </p:pic>
      <p:pic>
        <p:nvPicPr>
          <p:cNvPr id="3399" name="Google Shape;3399;p82"/>
          <p:cNvPicPr preferRelativeResize="0"/>
          <p:nvPr/>
        </p:nvPicPr>
        <p:blipFill rotWithShape="1">
          <a:blip r:embed="rId4">
            <a:alphaModFix/>
          </a:blip>
          <a:srcRect b="0" l="0" r="0" t="0"/>
          <a:stretch/>
        </p:blipFill>
        <p:spPr>
          <a:xfrm>
            <a:off x="0" y="0"/>
            <a:ext cx="662097" cy="662097"/>
          </a:xfrm>
          <a:prstGeom prst="rect">
            <a:avLst/>
          </a:prstGeom>
          <a:noFill/>
          <a:ln>
            <a:noFill/>
          </a:ln>
        </p:spPr>
      </p:pic>
      <p:sp>
        <p:nvSpPr>
          <p:cNvPr id="3400" name="Google Shape;3400;p82"/>
          <p:cNvSpPr/>
          <p:nvPr/>
        </p:nvSpPr>
        <p:spPr>
          <a:xfrm>
            <a:off x="1276925" y="762500"/>
            <a:ext cx="2586609"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01" name="Google Shape;3401;p82"/>
          <p:cNvSpPr txBox="1"/>
          <p:nvPr/>
        </p:nvSpPr>
        <p:spPr>
          <a:xfrm>
            <a:off x="1573926" y="854740"/>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DR6010P8C2F</a:t>
            </a:r>
            <a:endParaRPr b="1" sz="2000"/>
          </a:p>
        </p:txBody>
      </p:sp>
      <p:sp>
        <p:nvSpPr>
          <p:cNvPr id="3402" name="Google Shape;3402;p82"/>
          <p:cNvSpPr/>
          <p:nvPr/>
        </p:nvSpPr>
        <p:spPr>
          <a:xfrm>
            <a:off x="5750625" y="762500"/>
            <a:ext cx="2586609"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03" name="Google Shape;3403;p82"/>
          <p:cNvSpPr txBox="1"/>
          <p:nvPr/>
        </p:nvSpPr>
        <p:spPr>
          <a:xfrm>
            <a:off x="6047626" y="854740"/>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DR6020P16C4F</a:t>
            </a:r>
            <a:endParaRPr b="1"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lin ang="5400012" scaled="0"/>
        </a:gradFill>
      </p:bgPr>
    </p:bg>
    <p:spTree>
      <p:nvGrpSpPr>
        <p:cNvPr id="3407" name="Shape 3407"/>
        <p:cNvGrpSpPr/>
        <p:nvPr/>
      </p:nvGrpSpPr>
      <p:grpSpPr>
        <a:xfrm>
          <a:off x="0" y="0"/>
          <a:ext cx="0" cy="0"/>
          <a:chOff x="0" y="0"/>
          <a:chExt cx="0" cy="0"/>
        </a:xfrm>
      </p:grpSpPr>
      <p:grpSp>
        <p:nvGrpSpPr>
          <p:cNvPr id="3408" name="Google Shape;3408;p83"/>
          <p:cNvGrpSpPr/>
          <p:nvPr/>
        </p:nvGrpSpPr>
        <p:grpSpPr>
          <a:xfrm>
            <a:off x="2647961" y="1210001"/>
            <a:ext cx="3848100" cy="1643062"/>
            <a:chOff x="5295521" y="2420001"/>
            <a:chExt cx="7696200" cy="3286124"/>
          </a:xfrm>
        </p:grpSpPr>
        <p:pic>
          <p:nvPicPr>
            <p:cNvPr id="3409" name="Google Shape;3409;p83"/>
            <p:cNvPicPr preferRelativeResize="0"/>
            <p:nvPr/>
          </p:nvPicPr>
          <p:blipFill rotWithShape="1">
            <a:blip r:embed="rId3">
              <a:alphaModFix/>
            </a:blip>
            <a:srcRect b="0" l="0" r="0" t="0"/>
            <a:stretch/>
          </p:blipFill>
          <p:spPr>
            <a:xfrm>
              <a:off x="10872982" y="4105150"/>
              <a:ext cx="442894" cy="442894"/>
            </a:xfrm>
            <a:prstGeom prst="rect">
              <a:avLst/>
            </a:prstGeom>
            <a:noFill/>
            <a:ln>
              <a:noFill/>
            </a:ln>
          </p:spPr>
        </p:pic>
        <p:pic>
          <p:nvPicPr>
            <p:cNvPr id="3410" name="Google Shape;3410;p83"/>
            <p:cNvPicPr preferRelativeResize="0"/>
            <p:nvPr/>
          </p:nvPicPr>
          <p:blipFill rotWithShape="1">
            <a:blip r:embed="rId4">
              <a:alphaModFix/>
            </a:blip>
            <a:srcRect b="0" l="0" r="0" t="0"/>
            <a:stretch/>
          </p:blipFill>
          <p:spPr>
            <a:xfrm>
              <a:off x="5295521" y="2420001"/>
              <a:ext cx="7696200" cy="3286124"/>
            </a:xfrm>
            <a:prstGeom prst="rect">
              <a:avLst/>
            </a:prstGeom>
            <a:noFill/>
            <a:ln>
              <a:noFill/>
            </a:ln>
          </p:spPr>
        </p:pic>
      </p:grpSp>
      <p:sp>
        <p:nvSpPr>
          <p:cNvPr id="3411" name="Google Shape;3411;p83"/>
          <p:cNvSpPr txBox="1"/>
          <p:nvPr/>
        </p:nvSpPr>
        <p:spPr>
          <a:xfrm>
            <a:off x="1235393" y="334721"/>
            <a:ext cx="6744300" cy="324000"/>
          </a:xfrm>
          <a:prstGeom prst="rect">
            <a:avLst/>
          </a:prstGeom>
          <a:noFill/>
          <a:ln>
            <a:noFill/>
          </a:ln>
        </p:spPr>
        <p:txBody>
          <a:bodyPr anchorCtr="0" anchor="t" bIns="0" lIns="0" spcFirstLastPara="1" rIns="0" wrap="square" tIns="8250">
            <a:spAutoFit/>
          </a:bodyPr>
          <a:lstStyle/>
          <a:p>
            <a:pPr indent="0" lvl="0" marL="12700" rtl="0" algn="l">
              <a:spcBef>
                <a:spcPts val="0"/>
              </a:spcBef>
              <a:spcAft>
                <a:spcPts val="0"/>
              </a:spcAft>
              <a:buNone/>
            </a:pPr>
            <a:r>
              <a:rPr b="1" lang="en" sz="2050">
                <a:solidFill>
                  <a:srgbClr val="CC3737"/>
                </a:solidFill>
                <a:latin typeface="Tahoma"/>
                <a:ea typeface="Tahoma"/>
                <a:cs typeface="Tahoma"/>
                <a:sym typeface="Tahoma"/>
              </a:rPr>
              <a:t>DR8000 series Industrial Unmanaged PoE Switch</a:t>
            </a:r>
            <a:endParaRPr b="1" sz="2050">
              <a:solidFill>
                <a:srgbClr val="CC3737"/>
              </a:solidFill>
              <a:latin typeface="Calibri"/>
              <a:ea typeface="Calibri"/>
              <a:cs typeface="Calibri"/>
              <a:sym typeface="Calibri"/>
            </a:endParaRPr>
          </a:p>
        </p:txBody>
      </p:sp>
      <p:sp>
        <p:nvSpPr>
          <p:cNvPr id="3412" name="Google Shape;3412;p83"/>
          <p:cNvSpPr txBox="1"/>
          <p:nvPr/>
        </p:nvSpPr>
        <p:spPr>
          <a:xfrm>
            <a:off x="2494362" y="2577699"/>
            <a:ext cx="4385700" cy="2331300"/>
          </a:xfrm>
          <a:prstGeom prst="rect">
            <a:avLst/>
          </a:prstGeom>
          <a:noFill/>
          <a:ln>
            <a:noFill/>
          </a:ln>
        </p:spPr>
        <p:txBody>
          <a:bodyPr anchorCtr="0" anchor="t" bIns="0" lIns="0" spcFirstLastPara="1" rIns="0" wrap="square" tIns="252725">
            <a:spAutoFit/>
          </a:bodyPr>
          <a:lstStyle/>
          <a:p>
            <a:pPr indent="0" lvl="0" marL="0" marR="330200" rtl="0" algn="ctr">
              <a:lnSpc>
                <a:spcPct val="100000"/>
              </a:lnSpc>
              <a:spcBef>
                <a:spcPts val="0"/>
              </a:spcBef>
              <a:spcAft>
                <a:spcPts val="0"/>
              </a:spcAft>
              <a:buNone/>
            </a:pPr>
            <a:r>
              <a:rPr b="1" lang="en" sz="1800">
                <a:latin typeface="Roboto Condensed"/>
                <a:ea typeface="Roboto Condensed"/>
                <a:cs typeface="Roboto Condensed"/>
                <a:sym typeface="Roboto Condensed"/>
              </a:rPr>
              <a:t>Features</a:t>
            </a:r>
            <a:endParaRPr b="1" sz="1800">
              <a:latin typeface="Roboto Condensed"/>
              <a:ea typeface="Roboto Condensed"/>
              <a:cs typeface="Roboto Condensed"/>
              <a:sym typeface="Roboto Condensed"/>
            </a:endParaRPr>
          </a:p>
          <a:p>
            <a:pPr indent="-120650" lvl="0" marL="139700" marR="0" rtl="0" algn="l">
              <a:lnSpc>
                <a:spcPct val="114999"/>
              </a:lnSpc>
              <a:spcBef>
                <a:spcPts val="600"/>
              </a:spcBef>
              <a:spcAft>
                <a:spcPts val="0"/>
              </a:spcAft>
              <a:buSzPts val="900"/>
              <a:buFont typeface="Electrolize"/>
              <a:buChar char="◆"/>
            </a:pPr>
            <a:r>
              <a:rPr lang="en" sz="800">
                <a:latin typeface="Electrolize"/>
                <a:ea typeface="Electrolize"/>
                <a:cs typeface="Electrolize"/>
                <a:sym typeface="Electrolize"/>
              </a:rPr>
              <a:t>Support IEEE802.3x flow control for Full-duple mode and back pressure for Half- duplex mode,RJ-45 port supports Auto MDI/MDI-X;</a:t>
            </a:r>
            <a:endParaRPr sz="800">
              <a:latin typeface="Electrolize"/>
              <a:ea typeface="Electrolize"/>
              <a:cs typeface="Electrolize"/>
              <a:sym typeface="Electrolize"/>
            </a:endParaRPr>
          </a:p>
          <a:p>
            <a:pPr indent="-120650" lvl="0" marL="139700" rtl="0" algn="l">
              <a:lnSpc>
                <a:spcPct val="100000"/>
              </a:lnSpc>
              <a:spcBef>
                <a:spcPts val="800"/>
              </a:spcBef>
              <a:spcAft>
                <a:spcPts val="0"/>
              </a:spcAft>
              <a:buSzPts val="900"/>
              <a:buFont typeface="Electrolize"/>
              <a:buChar char="◆"/>
            </a:pPr>
            <a:r>
              <a:rPr lang="en" sz="800">
                <a:latin typeface="Electrolize"/>
                <a:ea typeface="Electrolize"/>
                <a:cs typeface="Electrolize"/>
                <a:sym typeface="Electrolize"/>
              </a:rPr>
              <a:t>Support unmanaged PoE PD-alive function, reboot frozen PDs automatically.</a:t>
            </a:r>
            <a:endParaRPr sz="800">
              <a:latin typeface="Electrolize"/>
              <a:ea typeface="Electrolize"/>
              <a:cs typeface="Electrolize"/>
              <a:sym typeface="Electrolize"/>
            </a:endParaRPr>
          </a:p>
          <a:p>
            <a:pPr indent="-120650" lvl="0" marL="139700" rtl="0" algn="l">
              <a:lnSpc>
                <a:spcPct val="100000"/>
              </a:lnSpc>
              <a:spcBef>
                <a:spcPts val="1000"/>
              </a:spcBef>
              <a:spcAft>
                <a:spcPts val="0"/>
              </a:spcAft>
              <a:buSzPts val="900"/>
              <a:buFont typeface="Electrolize"/>
              <a:buChar char="◆"/>
            </a:pPr>
            <a:r>
              <a:rPr lang="en" sz="800">
                <a:latin typeface="Electrolize"/>
                <a:ea typeface="Electrolize"/>
                <a:cs typeface="Electrolize"/>
                <a:sym typeface="Electrolize"/>
              </a:rPr>
              <a:t>Support CCTV (250M) and VLAN working modes</a:t>
            </a:r>
            <a:endParaRPr sz="800">
              <a:latin typeface="Electrolize"/>
              <a:ea typeface="Electrolize"/>
              <a:cs typeface="Electrolize"/>
              <a:sym typeface="Electrolize"/>
            </a:endParaRPr>
          </a:p>
          <a:p>
            <a:pPr indent="-120650" lvl="0" marL="1397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Support port PoE priority as following: Port 1&gt; Port 2&gt;...&gt; Port 8</a:t>
            </a:r>
            <a:endParaRPr sz="800">
              <a:latin typeface="Electrolize"/>
              <a:ea typeface="Electrolize"/>
              <a:cs typeface="Electrolize"/>
              <a:sym typeface="Electrolize"/>
            </a:endParaRPr>
          </a:p>
          <a:p>
            <a:pPr indent="-120650" lvl="0" marL="1397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Wide voltage input: 48V-57V</a:t>
            </a:r>
            <a:endParaRPr sz="800">
              <a:latin typeface="Electrolize"/>
              <a:ea typeface="Electrolize"/>
              <a:cs typeface="Electrolize"/>
              <a:sym typeface="Electrolize"/>
            </a:endParaRPr>
          </a:p>
          <a:p>
            <a:pPr indent="-120650" lvl="0" marL="1270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Redundant power design, support power hot backup;</a:t>
            </a:r>
            <a:endParaRPr sz="800">
              <a:latin typeface="Electrolize"/>
              <a:ea typeface="Electrolize"/>
              <a:cs typeface="Electrolize"/>
              <a:sym typeface="Electrolize"/>
            </a:endParaRPr>
          </a:p>
          <a:p>
            <a:pPr indent="-120650" lvl="0" marL="139700" rtl="0" algn="l">
              <a:lnSpc>
                <a:spcPct val="100000"/>
              </a:lnSpc>
              <a:spcBef>
                <a:spcPts val="700"/>
              </a:spcBef>
              <a:spcAft>
                <a:spcPts val="0"/>
              </a:spcAft>
              <a:buSzPts val="900"/>
              <a:buFont typeface="Lucida Sans"/>
              <a:buChar char="◆"/>
            </a:pPr>
            <a:r>
              <a:rPr lang="en" sz="800">
                <a:latin typeface="Electrolize"/>
                <a:ea typeface="Electrolize"/>
                <a:cs typeface="Electrolize"/>
                <a:sym typeface="Electrolize"/>
              </a:rPr>
              <a:t>Wide working temperature: -30</a:t>
            </a:r>
            <a:r>
              <a:rPr b="1" lang="en" sz="800">
                <a:latin typeface="Electrolize"/>
                <a:ea typeface="Electrolize"/>
                <a:cs typeface="Electrolize"/>
                <a:sym typeface="Electrolize"/>
              </a:rPr>
              <a:t>℃ </a:t>
            </a:r>
            <a:r>
              <a:rPr lang="en" sz="800">
                <a:latin typeface="Electrolize"/>
                <a:ea typeface="Electrolize"/>
                <a:cs typeface="Electrolize"/>
                <a:sym typeface="Electrolize"/>
              </a:rPr>
              <a:t>to +65</a:t>
            </a:r>
            <a:r>
              <a:rPr b="1" lang="en" sz="800">
                <a:latin typeface="Electrolize"/>
                <a:ea typeface="Electrolize"/>
                <a:cs typeface="Electrolize"/>
                <a:sym typeface="Electrolize"/>
              </a:rPr>
              <a:t>℃</a:t>
            </a:r>
            <a:endParaRPr sz="800">
              <a:latin typeface="Electrolize"/>
              <a:ea typeface="Electrolize"/>
              <a:cs typeface="Electrolize"/>
              <a:sym typeface="Electrolize"/>
            </a:endParaRPr>
          </a:p>
        </p:txBody>
      </p:sp>
      <p:pic>
        <p:nvPicPr>
          <p:cNvPr id="3413" name="Google Shape;3413;p83"/>
          <p:cNvPicPr preferRelativeResize="0"/>
          <p:nvPr/>
        </p:nvPicPr>
        <p:blipFill>
          <a:blip r:embed="rId5">
            <a:alphaModFix/>
          </a:blip>
          <a:stretch>
            <a:fillRect/>
          </a:stretch>
        </p:blipFill>
        <p:spPr>
          <a:xfrm>
            <a:off x="8428650" y="-3"/>
            <a:ext cx="715350" cy="603577"/>
          </a:xfrm>
          <a:prstGeom prst="rect">
            <a:avLst/>
          </a:prstGeom>
          <a:noFill/>
          <a:ln>
            <a:noFill/>
          </a:ln>
        </p:spPr>
      </p:pic>
      <p:pic>
        <p:nvPicPr>
          <p:cNvPr id="3414" name="Google Shape;3414;p83"/>
          <p:cNvPicPr preferRelativeResize="0"/>
          <p:nvPr/>
        </p:nvPicPr>
        <p:blipFill rotWithShape="1">
          <a:blip r:embed="rId6">
            <a:alphaModFix/>
          </a:blip>
          <a:srcRect b="0" l="0" r="0" t="0"/>
          <a:stretch/>
        </p:blipFill>
        <p:spPr>
          <a:xfrm>
            <a:off x="0" y="0"/>
            <a:ext cx="662097" cy="662097"/>
          </a:xfrm>
          <a:prstGeom prst="rect">
            <a:avLst/>
          </a:prstGeom>
          <a:noFill/>
          <a:ln>
            <a:noFill/>
          </a:ln>
        </p:spPr>
      </p:pic>
      <p:sp>
        <p:nvSpPr>
          <p:cNvPr id="3415" name="Google Shape;3415;p83"/>
          <p:cNvSpPr/>
          <p:nvPr/>
        </p:nvSpPr>
        <p:spPr>
          <a:xfrm>
            <a:off x="3278700" y="709900"/>
            <a:ext cx="2586609"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16" name="Google Shape;3416;p83"/>
          <p:cNvSpPr txBox="1"/>
          <p:nvPr/>
        </p:nvSpPr>
        <p:spPr>
          <a:xfrm>
            <a:off x="3575701" y="802140"/>
            <a:ext cx="19926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DR6020P16C4F</a:t>
            </a:r>
            <a:endParaRPr b="1"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lin ang="5400012" scaled="0"/>
        </a:gradFill>
      </p:bgPr>
    </p:bg>
    <p:spTree>
      <p:nvGrpSpPr>
        <p:cNvPr id="3420" name="Shape 3420"/>
        <p:cNvGrpSpPr/>
        <p:nvPr/>
      </p:nvGrpSpPr>
      <p:grpSpPr>
        <a:xfrm>
          <a:off x="0" y="0"/>
          <a:ext cx="0" cy="0"/>
          <a:chOff x="0" y="0"/>
          <a:chExt cx="0" cy="0"/>
        </a:xfrm>
      </p:grpSpPr>
      <p:pic>
        <p:nvPicPr>
          <p:cNvPr id="3421" name="Google Shape;3421;p84"/>
          <p:cNvPicPr preferRelativeResize="0"/>
          <p:nvPr/>
        </p:nvPicPr>
        <p:blipFill rotWithShape="1">
          <a:blip r:embed="rId3">
            <a:alphaModFix/>
          </a:blip>
          <a:srcRect b="0" l="0" r="0" t="0"/>
          <a:stretch/>
        </p:blipFill>
        <p:spPr>
          <a:xfrm>
            <a:off x="5094794" y="1671794"/>
            <a:ext cx="3338512" cy="766762"/>
          </a:xfrm>
          <a:prstGeom prst="rect">
            <a:avLst/>
          </a:prstGeom>
          <a:noFill/>
          <a:ln>
            <a:noFill/>
          </a:ln>
        </p:spPr>
      </p:pic>
      <p:grpSp>
        <p:nvGrpSpPr>
          <p:cNvPr id="3422" name="Google Shape;3422;p84"/>
          <p:cNvGrpSpPr/>
          <p:nvPr/>
        </p:nvGrpSpPr>
        <p:grpSpPr>
          <a:xfrm>
            <a:off x="704976" y="1711981"/>
            <a:ext cx="3338512" cy="804862"/>
            <a:chOff x="512501" y="3364087"/>
            <a:chExt cx="6677024" cy="1609724"/>
          </a:xfrm>
        </p:grpSpPr>
        <p:pic>
          <p:nvPicPr>
            <p:cNvPr id="3423" name="Google Shape;3423;p84"/>
            <p:cNvPicPr preferRelativeResize="0"/>
            <p:nvPr/>
          </p:nvPicPr>
          <p:blipFill rotWithShape="1">
            <a:blip r:embed="rId4">
              <a:alphaModFix/>
            </a:blip>
            <a:srcRect b="0" l="0" r="0" t="0"/>
            <a:stretch/>
          </p:blipFill>
          <p:spPr>
            <a:xfrm>
              <a:off x="512501" y="3364087"/>
              <a:ext cx="6677024" cy="1609724"/>
            </a:xfrm>
            <a:prstGeom prst="rect">
              <a:avLst/>
            </a:prstGeom>
            <a:noFill/>
            <a:ln>
              <a:noFill/>
            </a:ln>
          </p:spPr>
        </p:pic>
        <p:pic>
          <p:nvPicPr>
            <p:cNvPr id="3424" name="Google Shape;3424;p84"/>
            <p:cNvPicPr preferRelativeResize="0"/>
            <p:nvPr/>
          </p:nvPicPr>
          <p:blipFill rotWithShape="1">
            <a:blip r:embed="rId5">
              <a:alphaModFix/>
            </a:blip>
            <a:srcRect b="0" l="0" r="0" t="0"/>
            <a:stretch/>
          </p:blipFill>
          <p:spPr>
            <a:xfrm>
              <a:off x="1159889" y="3919266"/>
              <a:ext cx="619124" cy="619124"/>
            </a:xfrm>
            <a:prstGeom prst="rect">
              <a:avLst/>
            </a:prstGeom>
            <a:noFill/>
            <a:ln>
              <a:noFill/>
            </a:ln>
          </p:spPr>
        </p:pic>
      </p:grpSp>
      <p:sp>
        <p:nvSpPr>
          <p:cNvPr id="3425" name="Google Shape;3425;p84"/>
          <p:cNvSpPr txBox="1"/>
          <p:nvPr/>
        </p:nvSpPr>
        <p:spPr>
          <a:xfrm>
            <a:off x="1056150" y="430250"/>
            <a:ext cx="7031700" cy="324000"/>
          </a:xfrm>
          <a:prstGeom prst="rect">
            <a:avLst/>
          </a:prstGeom>
          <a:noFill/>
          <a:ln>
            <a:noFill/>
          </a:ln>
        </p:spPr>
        <p:txBody>
          <a:bodyPr anchorCtr="0" anchor="t" bIns="0" lIns="0" spcFirstLastPara="1" rIns="0" wrap="square" tIns="8250">
            <a:spAutoFit/>
          </a:bodyPr>
          <a:lstStyle/>
          <a:p>
            <a:pPr indent="0" lvl="0" marL="12700" rtl="0" algn="l">
              <a:spcBef>
                <a:spcPts val="0"/>
              </a:spcBef>
              <a:spcAft>
                <a:spcPts val="0"/>
              </a:spcAft>
              <a:buNone/>
            </a:pPr>
            <a:r>
              <a:rPr b="1" lang="en" sz="2050">
                <a:solidFill>
                  <a:srgbClr val="CC3737"/>
                </a:solidFill>
                <a:latin typeface="Tahoma"/>
                <a:ea typeface="Tahoma"/>
                <a:cs typeface="Tahoma"/>
                <a:sym typeface="Tahoma"/>
              </a:rPr>
              <a:t>DR7000 series Enterprise Managed PoE Switch</a:t>
            </a:r>
            <a:endParaRPr b="1" sz="2050">
              <a:solidFill>
                <a:srgbClr val="CC3737"/>
              </a:solidFill>
              <a:latin typeface="Calibri"/>
              <a:ea typeface="Calibri"/>
              <a:cs typeface="Calibri"/>
              <a:sym typeface="Calibri"/>
            </a:endParaRPr>
          </a:p>
        </p:txBody>
      </p:sp>
      <p:pic>
        <p:nvPicPr>
          <p:cNvPr id="3426" name="Google Shape;3426;p84"/>
          <p:cNvPicPr preferRelativeResize="0"/>
          <p:nvPr/>
        </p:nvPicPr>
        <p:blipFill rotWithShape="1">
          <a:blip r:embed="rId5">
            <a:alphaModFix/>
          </a:blip>
          <a:srcRect b="0" l="0" r="0" t="0"/>
          <a:stretch/>
        </p:blipFill>
        <p:spPr>
          <a:xfrm>
            <a:off x="5429036" y="1959633"/>
            <a:ext cx="309563" cy="309563"/>
          </a:xfrm>
          <a:prstGeom prst="rect">
            <a:avLst/>
          </a:prstGeom>
          <a:noFill/>
          <a:ln>
            <a:noFill/>
          </a:ln>
        </p:spPr>
      </p:pic>
      <p:sp>
        <p:nvSpPr>
          <p:cNvPr id="3427" name="Google Shape;3427;p84"/>
          <p:cNvSpPr txBox="1"/>
          <p:nvPr/>
        </p:nvSpPr>
        <p:spPr>
          <a:xfrm>
            <a:off x="1106125" y="971438"/>
            <a:ext cx="2536200" cy="3156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None/>
            </a:pPr>
            <a:r>
              <a:t/>
            </a:r>
            <a:endParaRPr sz="2000">
              <a:latin typeface="Arial"/>
              <a:ea typeface="Arial"/>
              <a:cs typeface="Arial"/>
              <a:sym typeface="Arial"/>
            </a:endParaRPr>
          </a:p>
        </p:txBody>
      </p:sp>
      <p:sp>
        <p:nvSpPr>
          <p:cNvPr id="3428" name="Google Shape;3428;p84"/>
          <p:cNvSpPr txBox="1"/>
          <p:nvPr/>
        </p:nvSpPr>
        <p:spPr>
          <a:xfrm>
            <a:off x="382980" y="2516841"/>
            <a:ext cx="3982500" cy="2563500"/>
          </a:xfrm>
          <a:prstGeom prst="rect">
            <a:avLst/>
          </a:prstGeom>
          <a:noFill/>
          <a:ln>
            <a:noFill/>
          </a:ln>
        </p:spPr>
        <p:txBody>
          <a:bodyPr anchorCtr="0" anchor="t" bIns="0" lIns="0" spcFirstLastPara="1" rIns="0" wrap="square" tIns="8250">
            <a:spAutoFit/>
          </a:bodyPr>
          <a:lstStyle/>
          <a:p>
            <a:pPr indent="0" lvl="0" marL="546100" rtl="0" algn="l">
              <a:lnSpc>
                <a:spcPct val="100000"/>
              </a:lnSpc>
              <a:spcBef>
                <a:spcPts val="0"/>
              </a:spcBef>
              <a:spcAft>
                <a:spcPts val="0"/>
              </a:spcAft>
              <a:buNone/>
            </a:pPr>
            <a:r>
              <a:rPr b="1" lang="en" sz="2000">
                <a:latin typeface="Roboto Condensed"/>
                <a:ea typeface="Roboto Condensed"/>
                <a:cs typeface="Roboto Condensed"/>
                <a:sym typeface="Roboto Condensed"/>
              </a:rPr>
              <a:t>Features</a:t>
            </a:r>
            <a:endParaRPr b="1" sz="2000">
              <a:latin typeface="Roboto Condensed"/>
              <a:ea typeface="Roboto Condensed"/>
              <a:cs typeface="Roboto Condensed"/>
              <a:sym typeface="Roboto Condensed"/>
            </a:endParaRPr>
          </a:p>
          <a:p>
            <a:pPr indent="-120650" lvl="0" marL="114300" marR="0" rtl="0" algn="l">
              <a:lnSpc>
                <a:spcPct val="118000"/>
              </a:lnSpc>
              <a:spcBef>
                <a:spcPts val="600"/>
              </a:spcBef>
              <a:spcAft>
                <a:spcPts val="0"/>
              </a:spcAft>
              <a:buSzPts val="900"/>
              <a:buFont typeface="Electrolize"/>
              <a:buChar char="◆"/>
            </a:pPr>
            <a:r>
              <a:rPr lang="en" sz="800">
                <a:latin typeface="Electrolize"/>
                <a:ea typeface="Electrolize"/>
                <a:cs typeface="Electrolize"/>
                <a:sym typeface="Electrolize"/>
              </a:rPr>
              <a:t>Support L2+ Switching features including 802.1Q VLAN, Mirroring, IGMP Snooping, DHCP Snooping,LLDP, POE management, IP Source Guard, ARP inspection, ACLs etc.</a:t>
            </a:r>
            <a:endParaRPr sz="800">
              <a:latin typeface="Electrolize"/>
              <a:ea typeface="Electrolize"/>
              <a:cs typeface="Electrolize"/>
              <a:sym typeface="Electrolize"/>
            </a:endParaRPr>
          </a:p>
          <a:p>
            <a:pPr indent="-107950" lvl="0" marL="114300" rtl="0" algn="l">
              <a:lnSpc>
                <a:spcPct val="100000"/>
              </a:lnSpc>
              <a:spcBef>
                <a:spcPts val="800"/>
              </a:spcBef>
              <a:spcAft>
                <a:spcPts val="0"/>
              </a:spcAft>
              <a:buSzPts val="900"/>
              <a:buFont typeface="Electrolize"/>
              <a:buChar char="◆"/>
            </a:pPr>
            <a:r>
              <a:rPr lang="en" sz="800">
                <a:latin typeface="Electrolize"/>
                <a:ea typeface="Electrolize"/>
                <a:cs typeface="Electrolize"/>
                <a:sym typeface="Electrolize"/>
              </a:rPr>
              <a:t>Support enhanced management through WEB, CLI, TELNET,SSH, SNMP.</a:t>
            </a:r>
            <a:endParaRPr sz="800">
              <a:latin typeface="Electrolize"/>
              <a:ea typeface="Electrolize"/>
              <a:cs typeface="Electrolize"/>
              <a:sym typeface="Electrolize"/>
            </a:endParaRPr>
          </a:p>
          <a:p>
            <a:pPr indent="-120650" lvl="0" marL="1270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cable diagnosis and SFP DDM.</a:t>
            </a:r>
            <a:endParaRPr sz="800">
              <a:latin typeface="Electrolize"/>
              <a:ea typeface="Electrolize"/>
              <a:cs typeface="Electrolize"/>
              <a:sym typeface="Electrolize"/>
            </a:endParaRPr>
          </a:p>
          <a:p>
            <a:pPr indent="-107950" lvl="0" marL="1143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Support PoE management, like PoE schedule, PoE PD-alive.</a:t>
            </a:r>
            <a:endParaRPr sz="800">
              <a:latin typeface="Electrolize"/>
              <a:ea typeface="Electrolize"/>
              <a:cs typeface="Electrolize"/>
              <a:sym typeface="Electrolize"/>
            </a:endParaRPr>
          </a:p>
          <a:p>
            <a:pPr indent="-120650" lvl="0" marL="1270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G.8032 quick ring protocol. Self-recovery time &lt;20ms.</a:t>
            </a:r>
            <a:endParaRPr sz="800">
              <a:latin typeface="Electrolize"/>
              <a:ea typeface="Electrolize"/>
              <a:cs typeface="Electrolize"/>
              <a:sym typeface="Electrolize"/>
            </a:endParaRPr>
          </a:p>
          <a:p>
            <a:pPr indent="-107950" lvl="0" marL="1143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IEEE1588v2, transparent clock(TC)</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DDM, SFP digital diagnostics monitoring</a:t>
            </a:r>
            <a:endParaRPr sz="800">
              <a:latin typeface="Electrolize"/>
              <a:ea typeface="Electrolize"/>
              <a:cs typeface="Electrolize"/>
              <a:sym typeface="Electrolize"/>
            </a:endParaRPr>
          </a:p>
          <a:p>
            <a:pPr indent="-107950" lvl="0" marL="114300" rtl="0" algn="l">
              <a:lnSpc>
                <a:spcPct val="150000"/>
              </a:lnSpc>
              <a:spcBef>
                <a:spcPts val="500"/>
              </a:spcBef>
              <a:spcAft>
                <a:spcPts val="0"/>
              </a:spcAft>
              <a:buSzPts val="900"/>
              <a:buFont typeface="Electrolize"/>
              <a:buChar char="◆"/>
            </a:pPr>
            <a:r>
              <a:rPr lang="en" sz="800">
                <a:latin typeface="Electrolize"/>
                <a:ea typeface="Electrolize"/>
                <a:cs typeface="Electrolize"/>
                <a:sym typeface="Electrolize"/>
              </a:rPr>
              <a:t>Support IPV4 and IPV6 static routing functions</a:t>
            </a:r>
            <a:endParaRPr sz="800">
              <a:latin typeface="Electrolize"/>
              <a:ea typeface="Electrolize"/>
              <a:cs typeface="Electrolize"/>
              <a:sym typeface="Electrolize"/>
            </a:endParaRPr>
          </a:p>
          <a:p>
            <a:pPr indent="-120650" lvl="0" marL="127000" rtl="0" algn="l">
              <a:lnSpc>
                <a:spcPct val="150000"/>
              </a:lnSpc>
              <a:spcBef>
                <a:spcPts val="0"/>
              </a:spcBef>
              <a:spcAft>
                <a:spcPts val="0"/>
              </a:spcAft>
              <a:buSzPts val="900"/>
              <a:buFont typeface="Electrolize"/>
              <a:buChar char="◆"/>
            </a:pPr>
            <a:r>
              <a:rPr lang="en" sz="800">
                <a:latin typeface="Electrolize"/>
                <a:ea typeface="Electrolize"/>
                <a:cs typeface="Electrolize"/>
                <a:sym typeface="Electrolize"/>
              </a:rPr>
              <a:t>Support memory and CPU monitoring</a:t>
            </a:r>
            <a:endParaRPr sz="800">
              <a:latin typeface="Electrolize"/>
              <a:ea typeface="Electrolize"/>
              <a:cs typeface="Electrolize"/>
              <a:sym typeface="Electrolize"/>
            </a:endParaRPr>
          </a:p>
        </p:txBody>
      </p:sp>
      <p:sp>
        <p:nvSpPr>
          <p:cNvPr id="3429" name="Google Shape;3429;p84"/>
          <p:cNvSpPr txBox="1"/>
          <p:nvPr/>
        </p:nvSpPr>
        <p:spPr>
          <a:xfrm>
            <a:off x="4772792" y="2516841"/>
            <a:ext cx="3982500" cy="2494200"/>
          </a:xfrm>
          <a:prstGeom prst="rect">
            <a:avLst/>
          </a:prstGeom>
          <a:noFill/>
          <a:ln>
            <a:noFill/>
          </a:ln>
        </p:spPr>
        <p:txBody>
          <a:bodyPr anchorCtr="0" anchor="t" bIns="0" lIns="0" spcFirstLastPara="1" rIns="0" wrap="square" tIns="8250">
            <a:spAutoFit/>
          </a:bodyPr>
          <a:lstStyle/>
          <a:p>
            <a:pPr indent="0" lvl="0" marL="660400" rtl="0" algn="l">
              <a:lnSpc>
                <a:spcPct val="100000"/>
              </a:lnSpc>
              <a:spcBef>
                <a:spcPts val="0"/>
              </a:spcBef>
              <a:spcAft>
                <a:spcPts val="0"/>
              </a:spcAft>
              <a:buNone/>
            </a:pPr>
            <a:r>
              <a:rPr b="1" lang="en" sz="2000">
                <a:latin typeface="Roboto Condensed"/>
                <a:ea typeface="Roboto Condensed"/>
                <a:cs typeface="Roboto Condensed"/>
                <a:sym typeface="Roboto Condensed"/>
              </a:rPr>
              <a:t>Features</a:t>
            </a:r>
            <a:endParaRPr b="1" sz="2000">
              <a:latin typeface="Roboto Condensed"/>
              <a:ea typeface="Roboto Condensed"/>
              <a:cs typeface="Roboto Condensed"/>
              <a:sym typeface="Roboto Condensed"/>
            </a:endParaRPr>
          </a:p>
          <a:p>
            <a:pPr indent="-120650" lvl="0" marL="114300" marR="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L2+ Switching features including 802.1Q VLAN, Mirroring, IGMP Snooping, DHCP Snooping,LLDP, POE management, IP Source Guard, ARP inspection, ACLs etc.</a:t>
            </a:r>
            <a:endParaRPr sz="800">
              <a:latin typeface="Electrolize"/>
              <a:ea typeface="Electrolize"/>
              <a:cs typeface="Electrolize"/>
              <a:sym typeface="Electrolize"/>
            </a:endParaRPr>
          </a:p>
          <a:p>
            <a:pPr indent="-107950" lvl="0" marL="114300" rtl="0" algn="l">
              <a:lnSpc>
                <a:spcPct val="100000"/>
              </a:lnSpc>
              <a:spcBef>
                <a:spcPts val="800"/>
              </a:spcBef>
              <a:spcAft>
                <a:spcPts val="0"/>
              </a:spcAft>
              <a:buSzPts val="900"/>
              <a:buFont typeface="Electrolize"/>
              <a:buChar char="◆"/>
            </a:pPr>
            <a:r>
              <a:rPr lang="en" sz="800">
                <a:latin typeface="Electrolize"/>
                <a:ea typeface="Electrolize"/>
                <a:cs typeface="Electrolize"/>
                <a:sym typeface="Electrolize"/>
              </a:rPr>
              <a:t>Support enhanced management through WEB, CLI, TELNET,SSH, SNMP.</a:t>
            </a:r>
            <a:endParaRPr sz="800">
              <a:latin typeface="Electrolize"/>
              <a:ea typeface="Electrolize"/>
              <a:cs typeface="Electrolize"/>
              <a:sym typeface="Electrolize"/>
            </a:endParaRPr>
          </a:p>
          <a:p>
            <a:pPr indent="-120650" lvl="0" marL="1270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cable diagnosis and SFP DDM.</a:t>
            </a:r>
            <a:endParaRPr sz="800">
              <a:latin typeface="Electrolize"/>
              <a:ea typeface="Electrolize"/>
              <a:cs typeface="Electrolize"/>
              <a:sym typeface="Electrolize"/>
            </a:endParaRPr>
          </a:p>
          <a:p>
            <a:pPr indent="-107950" lvl="0" marL="114300" rtl="0" algn="l">
              <a:lnSpc>
                <a:spcPct val="100000"/>
              </a:lnSpc>
              <a:spcBef>
                <a:spcPts val="700"/>
              </a:spcBef>
              <a:spcAft>
                <a:spcPts val="0"/>
              </a:spcAft>
              <a:buSzPts val="900"/>
              <a:buFont typeface="Electrolize"/>
              <a:buChar char="◆"/>
            </a:pPr>
            <a:r>
              <a:rPr lang="en" sz="800">
                <a:latin typeface="Electrolize"/>
                <a:ea typeface="Electrolize"/>
                <a:cs typeface="Electrolize"/>
                <a:sym typeface="Electrolize"/>
              </a:rPr>
              <a:t>Support PoE management, like PoE schedule, PoE PD-alive.</a:t>
            </a:r>
            <a:endParaRPr sz="800">
              <a:latin typeface="Electrolize"/>
              <a:ea typeface="Electrolize"/>
              <a:cs typeface="Electrolize"/>
              <a:sym typeface="Electrolize"/>
            </a:endParaRPr>
          </a:p>
          <a:p>
            <a:pPr indent="-120650" lvl="0" marL="1270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G.8032 quick ring protocol. Self-recovery time &lt;20ms.</a:t>
            </a:r>
            <a:endParaRPr sz="800">
              <a:latin typeface="Electrolize"/>
              <a:ea typeface="Electrolize"/>
              <a:cs typeface="Electrolize"/>
              <a:sym typeface="Electrolize"/>
            </a:endParaRPr>
          </a:p>
          <a:p>
            <a:pPr indent="-107950" lvl="0" marL="114300" rtl="0" algn="l">
              <a:lnSpc>
                <a:spcPct val="100000"/>
              </a:lnSpc>
              <a:spcBef>
                <a:spcPts val="600"/>
              </a:spcBef>
              <a:spcAft>
                <a:spcPts val="0"/>
              </a:spcAft>
              <a:buSzPts val="900"/>
              <a:buFont typeface="Electrolize"/>
              <a:buChar char="◆"/>
            </a:pPr>
            <a:r>
              <a:rPr lang="en" sz="800">
                <a:latin typeface="Electrolize"/>
                <a:ea typeface="Electrolize"/>
                <a:cs typeface="Electrolize"/>
                <a:sym typeface="Electrolize"/>
              </a:rPr>
              <a:t>Support IEEE1588v2, transparent clock(TC)</a:t>
            </a:r>
            <a:endParaRPr sz="800">
              <a:latin typeface="Electrolize"/>
              <a:ea typeface="Electrolize"/>
              <a:cs typeface="Electrolize"/>
              <a:sym typeface="Electrolize"/>
            </a:endParaRPr>
          </a:p>
          <a:p>
            <a:pPr indent="-107950" lvl="0" marL="114300" rtl="0" algn="l">
              <a:lnSpc>
                <a:spcPct val="100000"/>
              </a:lnSpc>
              <a:spcBef>
                <a:spcPts val="500"/>
              </a:spcBef>
              <a:spcAft>
                <a:spcPts val="0"/>
              </a:spcAft>
              <a:buSzPts val="900"/>
              <a:buFont typeface="Electrolize"/>
              <a:buChar char="◆"/>
            </a:pPr>
            <a:r>
              <a:rPr lang="en" sz="800">
                <a:latin typeface="Electrolize"/>
                <a:ea typeface="Electrolize"/>
                <a:cs typeface="Electrolize"/>
                <a:sym typeface="Electrolize"/>
              </a:rPr>
              <a:t>Support DDM, SFP digital diagnostics monitoring</a:t>
            </a:r>
            <a:endParaRPr sz="800">
              <a:latin typeface="Electrolize"/>
              <a:ea typeface="Electrolize"/>
              <a:cs typeface="Electrolize"/>
              <a:sym typeface="Electrolize"/>
            </a:endParaRPr>
          </a:p>
          <a:p>
            <a:pPr indent="-107950" lvl="0" marL="114300" rtl="0" algn="l">
              <a:lnSpc>
                <a:spcPct val="150000"/>
              </a:lnSpc>
              <a:spcBef>
                <a:spcPts val="500"/>
              </a:spcBef>
              <a:spcAft>
                <a:spcPts val="0"/>
              </a:spcAft>
              <a:buSzPts val="900"/>
              <a:buFont typeface="Electrolize"/>
              <a:buChar char="◆"/>
            </a:pPr>
            <a:r>
              <a:rPr lang="en" sz="800">
                <a:latin typeface="Electrolize"/>
                <a:ea typeface="Electrolize"/>
                <a:cs typeface="Electrolize"/>
                <a:sym typeface="Electrolize"/>
              </a:rPr>
              <a:t>Support IPV4 and IPV6 static routing functions</a:t>
            </a:r>
            <a:endParaRPr sz="800">
              <a:latin typeface="Electrolize"/>
              <a:ea typeface="Electrolize"/>
              <a:cs typeface="Electrolize"/>
              <a:sym typeface="Electrolize"/>
            </a:endParaRPr>
          </a:p>
          <a:p>
            <a:pPr indent="-120650" lvl="0" marL="127000" rtl="0" algn="l">
              <a:lnSpc>
                <a:spcPct val="150000"/>
              </a:lnSpc>
              <a:spcBef>
                <a:spcPts val="0"/>
              </a:spcBef>
              <a:spcAft>
                <a:spcPts val="0"/>
              </a:spcAft>
              <a:buSzPts val="900"/>
              <a:buFont typeface="Electrolize"/>
              <a:buChar char="◆"/>
            </a:pPr>
            <a:r>
              <a:rPr lang="en" sz="800">
                <a:latin typeface="Electrolize"/>
                <a:ea typeface="Electrolize"/>
                <a:cs typeface="Electrolize"/>
                <a:sym typeface="Electrolize"/>
              </a:rPr>
              <a:t>Support memory and CPU monitoring</a:t>
            </a:r>
            <a:endParaRPr sz="800">
              <a:latin typeface="Electrolize"/>
              <a:ea typeface="Electrolize"/>
              <a:cs typeface="Electrolize"/>
              <a:sym typeface="Electrolize"/>
            </a:endParaRPr>
          </a:p>
        </p:txBody>
      </p:sp>
      <p:pic>
        <p:nvPicPr>
          <p:cNvPr id="3430" name="Google Shape;3430;p84"/>
          <p:cNvPicPr preferRelativeResize="0"/>
          <p:nvPr/>
        </p:nvPicPr>
        <p:blipFill>
          <a:blip r:embed="rId6">
            <a:alphaModFix/>
          </a:blip>
          <a:stretch>
            <a:fillRect/>
          </a:stretch>
        </p:blipFill>
        <p:spPr>
          <a:xfrm>
            <a:off x="8428650" y="-3"/>
            <a:ext cx="715350" cy="603577"/>
          </a:xfrm>
          <a:prstGeom prst="rect">
            <a:avLst/>
          </a:prstGeom>
          <a:noFill/>
          <a:ln>
            <a:noFill/>
          </a:ln>
        </p:spPr>
      </p:pic>
      <p:pic>
        <p:nvPicPr>
          <p:cNvPr id="3431" name="Google Shape;3431;p84"/>
          <p:cNvPicPr preferRelativeResize="0"/>
          <p:nvPr/>
        </p:nvPicPr>
        <p:blipFill rotWithShape="1">
          <a:blip r:embed="rId5">
            <a:alphaModFix/>
          </a:blip>
          <a:srcRect b="0" l="0" r="0" t="0"/>
          <a:stretch/>
        </p:blipFill>
        <p:spPr>
          <a:xfrm>
            <a:off x="0" y="0"/>
            <a:ext cx="662097" cy="662097"/>
          </a:xfrm>
          <a:prstGeom prst="rect">
            <a:avLst/>
          </a:prstGeom>
          <a:noFill/>
          <a:ln>
            <a:noFill/>
          </a:ln>
        </p:spPr>
      </p:pic>
      <p:sp>
        <p:nvSpPr>
          <p:cNvPr id="3432" name="Google Shape;3432;p84"/>
          <p:cNvSpPr/>
          <p:nvPr/>
        </p:nvSpPr>
        <p:spPr>
          <a:xfrm>
            <a:off x="5173998" y="1171700"/>
            <a:ext cx="3180112"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33" name="Google Shape;3433;p84"/>
          <p:cNvSpPr txBox="1"/>
          <p:nvPr/>
        </p:nvSpPr>
        <p:spPr>
          <a:xfrm>
            <a:off x="5538990" y="1263941"/>
            <a:ext cx="24489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DR7012GCF</a:t>
            </a:r>
            <a:endParaRPr b="1" sz="2000">
              <a:solidFill>
                <a:schemeClr val="hlink"/>
              </a:solidFill>
            </a:endParaRPr>
          </a:p>
        </p:txBody>
      </p:sp>
      <p:sp>
        <p:nvSpPr>
          <p:cNvPr id="3434" name="Google Shape;3434;p84"/>
          <p:cNvSpPr/>
          <p:nvPr/>
        </p:nvSpPr>
        <p:spPr>
          <a:xfrm>
            <a:off x="784173" y="1171700"/>
            <a:ext cx="3180112"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35" name="Google Shape;3435;p84"/>
          <p:cNvSpPr txBox="1"/>
          <p:nvPr/>
        </p:nvSpPr>
        <p:spPr>
          <a:xfrm>
            <a:off x="1149165" y="1263941"/>
            <a:ext cx="24489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DR7010P8C2F -HP</a:t>
            </a:r>
            <a:endParaRPr b="1" sz="2000">
              <a:solidFill>
                <a:schemeClr val="hlink"/>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lin ang="5400012" scaled="0"/>
        </a:gradFill>
      </p:bgPr>
    </p:bg>
    <p:spTree>
      <p:nvGrpSpPr>
        <p:cNvPr id="3439" name="Shape 3439"/>
        <p:cNvGrpSpPr/>
        <p:nvPr/>
      </p:nvGrpSpPr>
      <p:grpSpPr>
        <a:xfrm>
          <a:off x="0" y="0"/>
          <a:ext cx="0" cy="0"/>
          <a:chOff x="0" y="0"/>
          <a:chExt cx="0" cy="0"/>
        </a:xfrm>
      </p:grpSpPr>
      <p:pic>
        <p:nvPicPr>
          <p:cNvPr id="3440" name="Google Shape;3440;p85"/>
          <p:cNvPicPr preferRelativeResize="0"/>
          <p:nvPr/>
        </p:nvPicPr>
        <p:blipFill rotWithShape="1">
          <a:blip r:embed="rId3">
            <a:alphaModFix/>
          </a:blip>
          <a:srcRect b="0" l="0" r="0" t="0"/>
          <a:stretch/>
        </p:blipFill>
        <p:spPr>
          <a:xfrm>
            <a:off x="2547945" y="1318368"/>
            <a:ext cx="4048126" cy="876299"/>
          </a:xfrm>
          <a:prstGeom prst="rect">
            <a:avLst/>
          </a:prstGeom>
          <a:noFill/>
          <a:ln>
            <a:noFill/>
          </a:ln>
        </p:spPr>
      </p:pic>
      <p:sp>
        <p:nvSpPr>
          <p:cNvPr id="3441" name="Google Shape;3441;p85"/>
          <p:cNvSpPr txBox="1"/>
          <p:nvPr/>
        </p:nvSpPr>
        <p:spPr>
          <a:xfrm>
            <a:off x="2054098" y="318100"/>
            <a:ext cx="5035800" cy="324000"/>
          </a:xfrm>
          <a:prstGeom prst="rect">
            <a:avLst/>
          </a:prstGeom>
          <a:noFill/>
          <a:ln>
            <a:noFill/>
          </a:ln>
        </p:spPr>
        <p:txBody>
          <a:bodyPr anchorCtr="0" anchor="t" bIns="0" lIns="0" spcFirstLastPara="1" rIns="0" wrap="square" tIns="8250">
            <a:spAutoFit/>
          </a:bodyPr>
          <a:lstStyle/>
          <a:p>
            <a:pPr indent="0" lvl="0" marL="12700" rtl="0" algn="l">
              <a:spcBef>
                <a:spcPts val="0"/>
              </a:spcBef>
              <a:spcAft>
                <a:spcPts val="0"/>
              </a:spcAft>
              <a:buNone/>
            </a:pPr>
            <a:r>
              <a:rPr b="1" lang="en" sz="2050">
                <a:solidFill>
                  <a:srgbClr val="CC3737"/>
                </a:solidFill>
                <a:latin typeface="Calibri"/>
                <a:ea typeface="Calibri"/>
                <a:cs typeface="Calibri"/>
                <a:sym typeface="Calibri"/>
              </a:rPr>
              <a:t>DR7000 series Enterprise Managed PoE Switch</a:t>
            </a:r>
            <a:endParaRPr b="1" sz="2050">
              <a:solidFill>
                <a:srgbClr val="CC3737"/>
              </a:solidFill>
              <a:latin typeface="Calibri"/>
              <a:ea typeface="Calibri"/>
              <a:cs typeface="Calibri"/>
              <a:sym typeface="Calibri"/>
            </a:endParaRPr>
          </a:p>
        </p:txBody>
      </p:sp>
      <p:sp>
        <p:nvSpPr>
          <p:cNvPr id="3442" name="Google Shape;3442;p85"/>
          <p:cNvSpPr txBox="1"/>
          <p:nvPr/>
        </p:nvSpPr>
        <p:spPr>
          <a:xfrm>
            <a:off x="2097145" y="2538531"/>
            <a:ext cx="4949700" cy="2459100"/>
          </a:xfrm>
          <a:prstGeom prst="rect">
            <a:avLst/>
          </a:prstGeom>
          <a:noFill/>
          <a:ln>
            <a:noFill/>
          </a:ln>
        </p:spPr>
        <p:txBody>
          <a:bodyPr anchorCtr="0" anchor="t" bIns="0" lIns="0" spcFirstLastPara="1" rIns="0" wrap="square" tIns="8250">
            <a:spAutoFit/>
          </a:bodyPr>
          <a:lstStyle/>
          <a:p>
            <a:pPr indent="0" lvl="0" marL="1206500" rtl="0" algn="l">
              <a:spcBef>
                <a:spcPts val="0"/>
              </a:spcBef>
              <a:spcAft>
                <a:spcPts val="0"/>
              </a:spcAft>
              <a:buNone/>
            </a:pPr>
            <a:r>
              <a:rPr b="1" lang="en" sz="2000">
                <a:latin typeface="Roboto Condensed"/>
                <a:ea typeface="Roboto Condensed"/>
                <a:cs typeface="Roboto Condensed"/>
                <a:sym typeface="Roboto Condensed"/>
              </a:rPr>
              <a:t>Features</a:t>
            </a:r>
            <a:endParaRPr b="1" sz="2000">
              <a:latin typeface="Roboto Condensed"/>
              <a:ea typeface="Roboto Condensed"/>
              <a:cs typeface="Roboto Condensed"/>
              <a:sym typeface="Roboto Condensed"/>
            </a:endParaRPr>
          </a:p>
          <a:p>
            <a:pPr indent="-101600" lvl="0" marL="114300" rtl="0" algn="l">
              <a:lnSpc>
                <a:spcPct val="118000"/>
              </a:lnSpc>
              <a:spcBef>
                <a:spcPts val="1600"/>
              </a:spcBef>
              <a:spcAft>
                <a:spcPts val="0"/>
              </a:spcAft>
              <a:buClr>
                <a:srgbClr val="000000"/>
              </a:buClr>
              <a:buSzPts val="800"/>
              <a:buFont typeface="Electrolize"/>
              <a:buChar char="◆"/>
            </a:pPr>
            <a:r>
              <a:rPr lang="en" sz="800">
                <a:latin typeface="Electrolize"/>
                <a:ea typeface="Electrolize"/>
                <a:cs typeface="Electrolize"/>
                <a:sym typeface="Electrolize"/>
              </a:rPr>
              <a:t>Support L2+ Switching features including 802.1Q VLAN, Mirroring, IGMP Snooping, DHCP Snooping, LLDP, POE+ management, IP Source Guard, ARP inspection, ACL etc.</a:t>
            </a:r>
            <a:endParaRPr sz="800">
              <a:latin typeface="Electrolize"/>
              <a:ea typeface="Electrolize"/>
              <a:cs typeface="Electrolize"/>
              <a:sym typeface="Electrolize"/>
            </a:endParaRPr>
          </a:p>
          <a:p>
            <a:pPr indent="-114300" lvl="0" marL="114300" rtl="0" algn="l">
              <a:spcBef>
                <a:spcPts val="600"/>
              </a:spcBef>
              <a:spcAft>
                <a:spcPts val="0"/>
              </a:spcAft>
              <a:buClr>
                <a:srgbClr val="000000"/>
              </a:buClr>
              <a:buSzPts val="800"/>
              <a:buFont typeface="Electrolize"/>
              <a:buChar char="◆"/>
            </a:pPr>
            <a:r>
              <a:rPr lang="en" sz="800">
                <a:latin typeface="Electrolize"/>
                <a:ea typeface="Electrolize"/>
                <a:cs typeface="Electrolize"/>
                <a:sym typeface="Electrolize"/>
              </a:rPr>
              <a:t>Support spanning tree STP(802.1D) and RSTP(802.1W) and MSTP(802.1s).</a:t>
            </a:r>
            <a:endParaRPr sz="800">
              <a:latin typeface="Electrolize"/>
              <a:ea typeface="Electrolize"/>
              <a:cs typeface="Electrolize"/>
              <a:sym typeface="Electrolize"/>
            </a:endParaRPr>
          </a:p>
          <a:p>
            <a:pPr indent="-101600" lvl="0" marL="114300" rtl="0" algn="l">
              <a:spcBef>
                <a:spcPts val="500"/>
              </a:spcBef>
              <a:spcAft>
                <a:spcPts val="0"/>
              </a:spcAft>
              <a:buClr>
                <a:srgbClr val="000000"/>
              </a:buClr>
              <a:buSzPts val="800"/>
              <a:buFont typeface="Electrolize"/>
              <a:buChar char="◆"/>
            </a:pPr>
            <a:r>
              <a:rPr lang="en" sz="800">
                <a:latin typeface="Electrolize"/>
                <a:ea typeface="Electrolize"/>
                <a:cs typeface="Electrolize"/>
                <a:sym typeface="Electrolize"/>
              </a:rPr>
              <a:t>Support enhanced management through WEB, CLI, TELNET, SSH, SNMP.</a:t>
            </a:r>
            <a:endParaRPr sz="800">
              <a:latin typeface="Electrolize"/>
              <a:ea typeface="Electrolize"/>
              <a:cs typeface="Electrolize"/>
              <a:sym typeface="Electrolize"/>
            </a:endParaRPr>
          </a:p>
          <a:p>
            <a:pPr indent="-114300" lvl="0" marL="114300" rtl="0" algn="l">
              <a:spcBef>
                <a:spcPts val="500"/>
              </a:spcBef>
              <a:spcAft>
                <a:spcPts val="0"/>
              </a:spcAft>
              <a:buClr>
                <a:srgbClr val="000000"/>
              </a:buClr>
              <a:buSzPts val="800"/>
              <a:buFont typeface="Electrolize"/>
              <a:buChar char="◆"/>
            </a:pPr>
            <a:r>
              <a:rPr lang="en" sz="800">
                <a:latin typeface="Electrolize"/>
                <a:ea typeface="Electrolize"/>
                <a:cs typeface="Electrolize"/>
                <a:sym typeface="Electrolize"/>
              </a:rPr>
              <a:t>Support cable diagnosis and SFP DDM.</a:t>
            </a:r>
            <a:endParaRPr sz="800">
              <a:latin typeface="Electrolize"/>
              <a:ea typeface="Electrolize"/>
              <a:cs typeface="Electrolize"/>
              <a:sym typeface="Electrolize"/>
            </a:endParaRPr>
          </a:p>
          <a:p>
            <a:pPr indent="-101600" lvl="0" marL="114300" rtl="0" algn="l">
              <a:spcBef>
                <a:spcPts val="500"/>
              </a:spcBef>
              <a:spcAft>
                <a:spcPts val="0"/>
              </a:spcAft>
              <a:buClr>
                <a:srgbClr val="000000"/>
              </a:buClr>
              <a:buSzPts val="800"/>
              <a:buFont typeface="Electrolize"/>
              <a:buChar char="◆"/>
            </a:pPr>
            <a:r>
              <a:rPr lang="en" sz="800">
                <a:latin typeface="Electrolize"/>
                <a:ea typeface="Electrolize"/>
                <a:cs typeface="Electrolize"/>
                <a:sym typeface="Electrolize"/>
              </a:rPr>
              <a:t>Support PoE management, like PoE schedule,PoE PD-alive.</a:t>
            </a:r>
            <a:endParaRPr sz="800">
              <a:latin typeface="Electrolize"/>
              <a:ea typeface="Electrolize"/>
              <a:cs typeface="Electrolize"/>
              <a:sym typeface="Electrolize"/>
            </a:endParaRPr>
          </a:p>
          <a:p>
            <a:pPr indent="-114300" lvl="0" marL="114300" rtl="0" algn="l">
              <a:spcBef>
                <a:spcPts val="800"/>
              </a:spcBef>
              <a:spcAft>
                <a:spcPts val="0"/>
              </a:spcAft>
              <a:buClr>
                <a:srgbClr val="000000"/>
              </a:buClr>
              <a:buSzPts val="800"/>
              <a:buFont typeface="Electrolize"/>
              <a:buChar char="◆"/>
            </a:pPr>
            <a:r>
              <a:rPr lang="en" sz="800">
                <a:latin typeface="Electrolize"/>
                <a:ea typeface="Electrolize"/>
                <a:cs typeface="Electrolize"/>
                <a:sym typeface="Electrolize"/>
              </a:rPr>
              <a:t>Support G.8032 quick ring protocol. Self-recovery time &lt;20ms.</a:t>
            </a:r>
            <a:endParaRPr sz="800">
              <a:latin typeface="Electrolize"/>
              <a:ea typeface="Electrolize"/>
              <a:cs typeface="Electrolize"/>
              <a:sym typeface="Electrolize"/>
            </a:endParaRPr>
          </a:p>
          <a:p>
            <a:pPr indent="-114300" lvl="0" marL="114300" rtl="0" algn="l">
              <a:spcBef>
                <a:spcPts val="800"/>
              </a:spcBef>
              <a:spcAft>
                <a:spcPts val="0"/>
              </a:spcAft>
              <a:buClr>
                <a:srgbClr val="000000"/>
              </a:buClr>
              <a:buSzPts val="800"/>
              <a:buFont typeface="Electrolize"/>
              <a:buChar char="◆"/>
            </a:pPr>
            <a:r>
              <a:rPr lang="en" sz="800">
                <a:latin typeface="Electrolize"/>
                <a:ea typeface="Electrolize"/>
                <a:cs typeface="Electrolize"/>
                <a:sym typeface="Electrolize"/>
              </a:rPr>
              <a:t>Support IEEE1588v2, transparent clock(TC)</a:t>
            </a:r>
            <a:endParaRPr sz="800">
              <a:latin typeface="Electrolize"/>
              <a:ea typeface="Electrolize"/>
              <a:cs typeface="Electrolize"/>
              <a:sym typeface="Electrolize"/>
            </a:endParaRPr>
          </a:p>
          <a:p>
            <a:pPr indent="-114300" lvl="0" marL="114300" rtl="0" algn="l">
              <a:spcBef>
                <a:spcPts val="500"/>
              </a:spcBef>
              <a:spcAft>
                <a:spcPts val="0"/>
              </a:spcAft>
              <a:buClr>
                <a:srgbClr val="000000"/>
              </a:buClr>
              <a:buSzPts val="800"/>
              <a:buFont typeface="Electrolize"/>
              <a:buChar char="◆"/>
            </a:pPr>
            <a:r>
              <a:rPr lang="en" sz="800">
                <a:latin typeface="Electrolize"/>
                <a:ea typeface="Electrolize"/>
                <a:cs typeface="Electrolize"/>
                <a:sym typeface="Electrolize"/>
              </a:rPr>
              <a:t>Support IPV4 and IPV6 static routing functions</a:t>
            </a:r>
            <a:endParaRPr sz="800">
              <a:latin typeface="Electrolize"/>
              <a:ea typeface="Electrolize"/>
              <a:cs typeface="Electrolize"/>
              <a:sym typeface="Electrolize"/>
            </a:endParaRPr>
          </a:p>
          <a:p>
            <a:pPr indent="0" lvl="0" marL="0" rtl="0" algn="l">
              <a:spcBef>
                <a:spcPts val="0"/>
              </a:spcBef>
              <a:spcAft>
                <a:spcPts val="0"/>
              </a:spcAft>
              <a:buNone/>
            </a:pPr>
            <a:r>
              <a:t/>
            </a:r>
            <a:endParaRPr sz="800">
              <a:latin typeface="Electrolize"/>
              <a:ea typeface="Electrolize"/>
              <a:cs typeface="Electrolize"/>
              <a:sym typeface="Electrolize"/>
            </a:endParaRPr>
          </a:p>
          <a:p>
            <a:pPr indent="-101600" lvl="0" marL="114300" rtl="0" algn="l">
              <a:spcBef>
                <a:spcPts val="0"/>
              </a:spcBef>
              <a:spcAft>
                <a:spcPts val="0"/>
              </a:spcAft>
              <a:buClr>
                <a:srgbClr val="000000"/>
              </a:buClr>
              <a:buSzPts val="800"/>
              <a:buFont typeface="Electrolize"/>
              <a:buChar char="◆"/>
            </a:pPr>
            <a:r>
              <a:rPr lang="en" sz="800">
                <a:latin typeface="Electrolize"/>
                <a:ea typeface="Electrolize"/>
                <a:cs typeface="Electrolize"/>
                <a:sym typeface="Electrolize"/>
              </a:rPr>
              <a:t>Support memory and CPU monitoring</a:t>
            </a:r>
            <a:endParaRPr sz="800">
              <a:latin typeface="Electrolize"/>
              <a:ea typeface="Electrolize"/>
              <a:cs typeface="Electrolize"/>
              <a:sym typeface="Electrolize"/>
            </a:endParaRPr>
          </a:p>
        </p:txBody>
      </p:sp>
      <p:pic>
        <p:nvPicPr>
          <p:cNvPr id="3443" name="Google Shape;3443;p85"/>
          <p:cNvPicPr preferRelativeResize="0"/>
          <p:nvPr/>
        </p:nvPicPr>
        <p:blipFill>
          <a:blip r:embed="rId4">
            <a:alphaModFix/>
          </a:blip>
          <a:stretch>
            <a:fillRect/>
          </a:stretch>
        </p:blipFill>
        <p:spPr>
          <a:xfrm>
            <a:off x="8428650" y="-3"/>
            <a:ext cx="715350" cy="603577"/>
          </a:xfrm>
          <a:prstGeom prst="rect">
            <a:avLst/>
          </a:prstGeom>
          <a:noFill/>
          <a:ln>
            <a:noFill/>
          </a:ln>
        </p:spPr>
      </p:pic>
      <p:pic>
        <p:nvPicPr>
          <p:cNvPr id="3444" name="Google Shape;3444;p85"/>
          <p:cNvPicPr preferRelativeResize="0"/>
          <p:nvPr/>
        </p:nvPicPr>
        <p:blipFill rotWithShape="1">
          <a:blip r:embed="rId5">
            <a:alphaModFix/>
          </a:blip>
          <a:srcRect b="0" l="0" r="0" t="0"/>
          <a:stretch/>
        </p:blipFill>
        <p:spPr>
          <a:xfrm>
            <a:off x="0" y="0"/>
            <a:ext cx="662097" cy="662097"/>
          </a:xfrm>
          <a:prstGeom prst="rect">
            <a:avLst/>
          </a:prstGeom>
          <a:noFill/>
          <a:ln>
            <a:noFill/>
          </a:ln>
        </p:spPr>
      </p:pic>
      <p:sp>
        <p:nvSpPr>
          <p:cNvPr id="3445" name="Google Shape;3445;p85"/>
          <p:cNvSpPr/>
          <p:nvPr/>
        </p:nvSpPr>
        <p:spPr>
          <a:xfrm>
            <a:off x="2981960" y="818275"/>
            <a:ext cx="3180112" cy="500091"/>
          </a:xfrm>
          <a:custGeom>
            <a:rect b="b" l="l" r="r" t="t"/>
            <a:pathLst>
              <a:path extrusionOk="0" h="775335" w="3543300">
                <a:moveTo>
                  <a:pt x="3531767" y="775096"/>
                </a:moveTo>
                <a:lnTo>
                  <a:pt x="11532" y="775096"/>
                </a:lnTo>
                <a:lnTo>
                  <a:pt x="442912" y="392660"/>
                </a:lnTo>
                <a:lnTo>
                  <a:pt x="0" y="0"/>
                </a:lnTo>
                <a:lnTo>
                  <a:pt x="3543299" y="0"/>
                </a:lnTo>
                <a:lnTo>
                  <a:pt x="3100387" y="392660"/>
                </a:lnTo>
                <a:lnTo>
                  <a:pt x="3531767" y="775096"/>
                </a:lnTo>
                <a:close/>
              </a:path>
            </a:pathLst>
          </a:custGeom>
          <a:solidFill>
            <a:srgbClr val="FFB4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46" name="Google Shape;3446;p85"/>
          <p:cNvSpPr txBox="1"/>
          <p:nvPr/>
        </p:nvSpPr>
        <p:spPr>
          <a:xfrm>
            <a:off x="3346952" y="910516"/>
            <a:ext cx="2448900" cy="315600"/>
          </a:xfrm>
          <a:prstGeom prst="rect">
            <a:avLst/>
          </a:prstGeom>
          <a:noFill/>
          <a:ln>
            <a:noFill/>
          </a:ln>
        </p:spPr>
        <p:txBody>
          <a:bodyPr anchorCtr="0" anchor="t" bIns="0" lIns="0" spcFirstLastPara="1" rIns="0" wrap="square" tIns="7625">
            <a:spAutoFit/>
          </a:bodyPr>
          <a:lstStyle/>
          <a:p>
            <a:pPr indent="0" lvl="0" marL="12700" rtl="0" algn="ctr">
              <a:spcBef>
                <a:spcPts val="0"/>
              </a:spcBef>
              <a:spcAft>
                <a:spcPts val="0"/>
              </a:spcAft>
              <a:buNone/>
            </a:pPr>
            <a:r>
              <a:rPr b="1" lang="en" sz="2000">
                <a:solidFill>
                  <a:schemeClr val="hlink"/>
                </a:solidFill>
              </a:rPr>
              <a:t>DR7028XGSM</a:t>
            </a:r>
            <a:endParaRPr b="1" sz="2000">
              <a:solidFill>
                <a:schemeClr val="hlink"/>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0" name="Shape 3450"/>
        <p:cNvGrpSpPr/>
        <p:nvPr/>
      </p:nvGrpSpPr>
      <p:grpSpPr>
        <a:xfrm>
          <a:off x="0" y="0"/>
          <a:ext cx="0" cy="0"/>
          <a:chOff x="0" y="0"/>
          <a:chExt cx="0" cy="0"/>
        </a:xfrm>
      </p:grpSpPr>
      <p:sp>
        <p:nvSpPr>
          <p:cNvPr id="3451" name="Google Shape;3451;p86"/>
          <p:cNvSpPr txBox="1"/>
          <p:nvPr/>
        </p:nvSpPr>
        <p:spPr>
          <a:xfrm>
            <a:off x="4942175" y="411493"/>
            <a:ext cx="3606300" cy="275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rgbClr val="FF7941"/>
                </a:solidFill>
                <a:latin typeface="Calibri"/>
                <a:ea typeface="Calibri"/>
                <a:cs typeface="Calibri"/>
                <a:sym typeface="Calibri"/>
              </a:rPr>
              <a:t>Dev</a:t>
            </a:r>
            <a:r>
              <a:rPr b="1" lang="en" sz="6000">
                <a:solidFill>
                  <a:srgbClr val="FF4868"/>
                </a:solidFill>
                <a:latin typeface="Calibri"/>
                <a:ea typeface="Calibri"/>
                <a:cs typeface="Calibri"/>
                <a:sym typeface="Calibri"/>
              </a:rPr>
              <a:t>Ray</a:t>
            </a:r>
            <a:r>
              <a:rPr b="1" lang="en" sz="6000">
                <a:solidFill>
                  <a:srgbClr val="CC3737"/>
                </a:solidFill>
                <a:latin typeface="Calibri"/>
                <a:ea typeface="Calibri"/>
                <a:cs typeface="Calibri"/>
                <a:sym typeface="Calibri"/>
              </a:rPr>
              <a:t> Firewall</a:t>
            </a:r>
            <a:endParaRPr b="1" sz="2050">
              <a:solidFill>
                <a:srgbClr val="CC3737"/>
              </a:solidFill>
              <a:latin typeface="Calibri"/>
              <a:ea typeface="Calibri"/>
              <a:cs typeface="Calibri"/>
              <a:sym typeface="Calibri"/>
            </a:endParaRPr>
          </a:p>
        </p:txBody>
      </p:sp>
      <p:sp>
        <p:nvSpPr>
          <p:cNvPr id="3452" name="Google Shape;3452;p86"/>
          <p:cNvSpPr txBox="1"/>
          <p:nvPr/>
        </p:nvSpPr>
        <p:spPr>
          <a:xfrm>
            <a:off x="308495" y="946706"/>
            <a:ext cx="4949700" cy="3948900"/>
          </a:xfrm>
          <a:prstGeom prst="rect">
            <a:avLst/>
          </a:prstGeom>
          <a:noFill/>
          <a:ln>
            <a:noFill/>
          </a:ln>
        </p:spPr>
        <p:txBody>
          <a:bodyPr anchorCtr="0" anchor="t" bIns="0" lIns="0" spcFirstLastPara="1" rIns="0" wrap="square" tIns="8250">
            <a:spAutoFit/>
          </a:bodyPr>
          <a:lstStyle/>
          <a:p>
            <a:pPr indent="0" lvl="0" marL="1206500" rtl="0" algn="l">
              <a:spcBef>
                <a:spcPts val="0"/>
              </a:spcBef>
              <a:spcAft>
                <a:spcPts val="0"/>
              </a:spcAft>
              <a:buNone/>
            </a:pPr>
            <a:r>
              <a:rPr b="1" lang="en" sz="2000">
                <a:latin typeface="Roboto Condensed"/>
                <a:ea typeface="Roboto Condensed"/>
                <a:cs typeface="Roboto Condensed"/>
                <a:sym typeface="Roboto Condensed"/>
              </a:rPr>
              <a:t>Features</a:t>
            </a:r>
            <a:endParaRPr b="1" sz="2000">
              <a:latin typeface="Roboto Condensed"/>
              <a:ea typeface="Roboto Condensed"/>
              <a:cs typeface="Roboto Condensed"/>
              <a:sym typeface="Roboto Condensed"/>
            </a:endParaRPr>
          </a:p>
          <a:p>
            <a:pPr indent="0" lvl="0" marL="0" rtl="0" algn="l">
              <a:spcBef>
                <a:spcPts val="0"/>
              </a:spcBef>
              <a:spcAft>
                <a:spcPts val="0"/>
              </a:spcAft>
              <a:buNone/>
            </a:pPr>
            <a:r>
              <a:rPr b="1" lang="en" sz="1200">
                <a:latin typeface="Calibri"/>
                <a:ea typeface="Calibri"/>
                <a:cs typeface="Calibri"/>
                <a:sym typeface="Calibri"/>
              </a:rPr>
              <a:t>All-in-one Unified Security Gateway Threat Management Firewall </a:t>
            </a:r>
            <a:endParaRPr b="1" sz="12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Intrusion Detection &amp; Prevention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Multi WAN Uplinks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High Availability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Gateway Level Antivirus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Auto Failover and Load balance</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Clr>
                <a:schemeClr val="hlink"/>
              </a:buClr>
              <a:buSzPts val="1100"/>
              <a:buFont typeface="Arial"/>
              <a:buNone/>
            </a:pPr>
            <a:r>
              <a:rPr b="1" lang="en" sz="1200">
                <a:solidFill>
                  <a:schemeClr val="hlink"/>
                </a:solidFill>
                <a:latin typeface="Calibri"/>
                <a:ea typeface="Calibri"/>
                <a:cs typeface="Calibri"/>
                <a:sym typeface="Calibri"/>
              </a:rPr>
              <a:t>Persistent Connectivity Next Generation Appliance Secure Access Productivity Assurance </a:t>
            </a:r>
            <a:endParaRPr b="1" sz="12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Firewall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Intrusion Detection &amp; Prevention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Multi WAN Uplinks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High Availability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Gateway Level Antivirus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Auto Failover and Load balance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Policy Based Routing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3G/4G USB Dongle/Tethering support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Gigabit Interface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Powerful Firewall Engines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 Easy &amp; User-Friendly GUI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IPsec VPN </a:t>
            </a:r>
            <a:endParaRPr sz="1000">
              <a:solidFill>
                <a:schemeClr val="hlink"/>
              </a:solidFill>
              <a:latin typeface="Calibri"/>
              <a:ea typeface="Calibri"/>
              <a:cs typeface="Calibri"/>
              <a:sym typeface="Calibri"/>
            </a:endParaRPr>
          </a:p>
          <a:p>
            <a:pPr indent="-292100" lvl="0" marL="457200" rtl="0" algn="l">
              <a:spcBef>
                <a:spcPts val="0"/>
              </a:spcBef>
              <a:spcAft>
                <a:spcPts val="0"/>
              </a:spcAft>
              <a:buClr>
                <a:schemeClr val="hlink"/>
              </a:buClr>
              <a:buSzPts val="1000"/>
              <a:buFont typeface="Calibri"/>
              <a:buChar char="●"/>
            </a:pPr>
            <a:r>
              <a:rPr lang="en" sz="1000">
                <a:solidFill>
                  <a:schemeClr val="hlink"/>
                </a:solidFill>
                <a:latin typeface="Calibri"/>
                <a:ea typeface="Calibri"/>
                <a:cs typeface="Calibri"/>
                <a:sym typeface="Calibri"/>
              </a:rPr>
              <a:t>Secure SSL VPN</a:t>
            </a:r>
            <a:endParaRPr sz="1000">
              <a:solidFill>
                <a:schemeClr val="hlink"/>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pic>
        <p:nvPicPr>
          <p:cNvPr id="3453" name="Google Shape;3453;p86"/>
          <p:cNvPicPr preferRelativeResize="0"/>
          <p:nvPr/>
        </p:nvPicPr>
        <p:blipFill>
          <a:blip r:embed="rId3">
            <a:alphaModFix/>
          </a:blip>
          <a:stretch>
            <a:fillRect/>
          </a:stretch>
        </p:blipFill>
        <p:spPr>
          <a:xfrm>
            <a:off x="5147046" y="2127813"/>
            <a:ext cx="3401436" cy="887875"/>
          </a:xfrm>
          <a:prstGeom prst="rect">
            <a:avLst/>
          </a:prstGeom>
          <a:noFill/>
          <a:ln>
            <a:noFill/>
          </a:ln>
        </p:spPr>
      </p:pic>
      <p:pic>
        <p:nvPicPr>
          <p:cNvPr id="3454" name="Google Shape;3454;p86"/>
          <p:cNvPicPr preferRelativeResize="0"/>
          <p:nvPr/>
        </p:nvPicPr>
        <p:blipFill>
          <a:blip r:embed="rId4">
            <a:alphaModFix/>
          </a:blip>
          <a:stretch>
            <a:fillRect/>
          </a:stretch>
        </p:blipFill>
        <p:spPr>
          <a:xfrm>
            <a:off x="5487800" y="2864073"/>
            <a:ext cx="3060675" cy="887872"/>
          </a:xfrm>
          <a:prstGeom prst="rect">
            <a:avLst/>
          </a:prstGeom>
          <a:noFill/>
          <a:ln>
            <a:noFill/>
          </a:ln>
        </p:spPr>
      </p:pic>
      <p:pic>
        <p:nvPicPr>
          <p:cNvPr id="3455" name="Google Shape;3455;p86"/>
          <p:cNvPicPr preferRelativeResize="0"/>
          <p:nvPr/>
        </p:nvPicPr>
        <p:blipFill>
          <a:blip r:embed="rId5">
            <a:alphaModFix/>
          </a:blip>
          <a:stretch>
            <a:fillRect/>
          </a:stretch>
        </p:blipFill>
        <p:spPr>
          <a:xfrm>
            <a:off x="8428650" y="-3"/>
            <a:ext cx="715350" cy="603577"/>
          </a:xfrm>
          <a:prstGeom prst="rect">
            <a:avLst/>
          </a:prstGeom>
          <a:noFill/>
          <a:ln>
            <a:noFill/>
          </a:ln>
        </p:spPr>
      </p:pic>
      <p:pic>
        <p:nvPicPr>
          <p:cNvPr id="3456" name="Google Shape;3456;p86"/>
          <p:cNvPicPr preferRelativeResize="0"/>
          <p:nvPr/>
        </p:nvPicPr>
        <p:blipFill rotWithShape="1">
          <a:blip r:embed="rId6">
            <a:alphaModFix/>
          </a:blip>
          <a:srcRect b="0" l="0" r="0" t="0"/>
          <a:stretch/>
        </p:blipFill>
        <p:spPr>
          <a:xfrm>
            <a:off x="0" y="0"/>
            <a:ext cx="662097" cy="662097"/>
          </a:xfrm>
          <a:prstGeom prst="rect">
            <a:avLst/>
          </a:prstGeom>
          <a:noFill/>
          <a:ln>
            <a:noFill/>
          </a:ln>
        </p:spPr>
      </p:pic>
      <p:sp>
        <p:nvSpPr>
          <p:cNvPr id="3457" name="Google Shape;3457;p86"/>
          <p:cNvSpPr txBox="1"/>
          <p:nvPr/>
        </p:nvSpPr>
        <p:spPr>
          <a:xfrm>
            <a:off x="3036922" y="3089375"/>
            <a:ext cx="2396700" cy="1455300"/>
          </a:xfrm>
          <a:prstGeom prst="rect">
            <a:avLst/>
          </a:prstGeom>
          <a:noFill/>
          <a:ln>
            <a:noFill/>
          </a:ln>
        </p:spPr>
        <p:txBody>
          <a:bodyPr anchorCtr="0" anchor="t" bIns="0" lIns="0" spcFirstLastPara="1" rIns="0" wrap="square" tIns="8250">
            <a:spAutoFit/>
          </a:bodyPr>
          <a:lstStyle/>
          <a:p>
            <a:pPr indent="0" lvl="0" marL="0" rtl="0" algn="l">
              <a:spcBef>
                <a:spcPts val="0"/>
              </a:spcBef>
              <a:spcAft>
                <a:spcPts val="0"/>
              </a:spcAft>
              <a:buNone/>
            </a:pPr>
            <a:r>
              <a:rPr b="1" lang="en" sz="1200">
                <a:latin typeface="Calibri"/>
                <a:ea typeface="Calibri"/>
                <a:cs typeface="Calibri"/>
                <a:sym typeface="Calibri"/>
              </a:rPr>
              <a:t>Productivity Assurance </a:t>
            </a:r>
            <a:endParaRPr b="1"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Hotspot Mgmt. / Body </a:t>
            </a:r>
            <a:endParaRPr sz="12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Application Proxy (HTTP/HTTPS)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Anti-Spam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Web Content Filtering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QoS/ Bandwidth Management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Logging and real time monitoring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Anti Malware </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Live View </a:t>
            </a:r>
            <a:endParaRPr sz="1000">
              <a:latin typeface="Calibri"/>
              <a:ea typeface="Calibri"/>
              <a:cs typeface="Calibri"/>
              <a:sym typeface="Calibri"/>
            </a:endParaRPr>
          </a:p>
        </p:txBody>
      </p:sp>
      <p:pic>
        <p:nvPicPr>
          <p:cNvPr id="3458" name="Google Shape;3458;p86"/>
          <p:cNvPicPr preferRelativeResize="0"/>
          <p:nvPr/>
        </p:nvPicPr>
        <p:blipFill>
          <a:blip r:embed="rId7">
            <a:alphaModFix/>
          </a:blip>
          <a:stretch>
            <a:fillRect/>
          </a:stretch>
        </p:blipFill>
        <p:spPr>
          <a:xfrm>
            <a:off x="5548925" y="3751950"/>
            <a:ext cx="2879725" cy="476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87"/>
          <p:cNvSpPr txBox="1"/>
          <p:nvPr>
            <p:ph idx="4294967295" type="title"/>
          </p:nvPr>
        </p:nvSpPr>
        <p:spPr>
          <a:xfrm>
            <a:off x="695753" y="437150"/>
            <a:ext cx="74556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US!</a:t>
            </a:r>
            <a:endParaRPr/>
          </a:p>
        </p:txBody>
      </p:sp>
      <p:sp>
        <p:nvSpPr>
          <p:cNvPr id="3464" name="Google Shape;3464;p87"/>
          <p:cNvSpPr txBox="1"/>
          <p:nvPr>
            <p:ph idx="4294967295" type="title"/>
          </p:nvPr>
        </p:nvSpPr>
        <p:spPr>
          <a:xfrm>
            <a:off x="5025008" y="3175818"/>
            <a:ext cx="21555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a:t>
            </a:r>
            <a:endParaRPr/>
          </a:p>
        </p:txBody>
      </p:sp>
      <p:sp>
        <p:nvSpPr>
          <p:cNvPr id="3465" name="Google Shape;3465;p87"/>
          <p:cNvSpPr txBox="1"/>
          <p:nvPr>
            <p:ph idx="4294967295" type="subTitle"/>
          </p:nvPr>
        </p:nvSpPr>
        <p:spPr>
          <a:xfrm>
            <a:off x="5025000" y="3788750"/>
            <a:ext cx="2412000" cy="2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fly@maplecloudtecnologies.com</a:t>
            </a:r>
            <a:endParaRPr sz="1200"/>
          </a:p>
        </p:txBody>
      </p:sp>
      <p:sp>
        <p:nvSpPr>
          <p:cNvPr id="3466" name="Google Shape;3466;p87"/>
          <p:cNvSpPr txBox="1"/>
          <p:nvPr>
            <p:ph idx="4294967295" type="title"/>
          </p:nvPr>
        </p:nvSpPr>
        <p:spPr>
          <a:xfrm>
            <a:off x="5024996" y="1010146"/>
            <a:ext cx="21555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PHONE</a:t>
            </a:r>
            <a:endParaRPr/>
          </a:p>
        </p:txBody>
      </p:sp>
      <p:sp>
        <p:nvSpPr>
          <p:cNvPr id="3467" name="Google Shape;3467;p87"/>
          <p:cNvSpPr txBox="1"/>
          <p:nvPr>
            <p:ph idx="4294967295" type="subTitle"/>
          </p:nvPr>
        </p:nvSpPr>
        <p:spPr>
          <a:xfrm>
            <a:off x="5025008" y="1623067"/>
            <a:ext cx="2155500" cy="2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0120-4971809</a:t>
            </a:r>
            <a:endParaRPr sz="1200"/>
          </a:p>
        </p:txBody>
      </p:sp>
      <p:cxnSp>
        <p:nvCxnSpPr>
          <p:cNvPr id="3468" name="Google Shape;3468;p87"/>
          <p:cNvCxnSpPr/>
          <p:nvPr/>
        </p:nvCxnSpPr>
        <p:spPr>
          <a:xfrm>
            <a:off x="5046316" y="3770373"/>
            <a:ext cx="2112900" cy="0"/>
          </a:xfrm>
          <a:prstGeom prst="straightConnector1">
            <a:avLst/>
          </a:prstGeom>
          <a:noFill/>
          <a:ln cap="flat" cmpd="sng" w="9525">
            <a:solidFill>
              <a:schemeClr val="dk1"/>
            </a:solidFill>
            <a:prstDash val="solid"/>
            <a:round/>
            <a:headEnd len="med" w="med" type="none"/>
            <a:tailEnd len="med" w="med" type="none"/>
          </a:ln>
        </p:spPr>
      </p:cxnSp>
      <p:cxnSp>
        <p:nvCxnSpPr>
          <p:cNvPr id="3469" name="Google Shape;3469;p87"/>
          <p:cNvCxnSpPr/>
          <p:nvPr/>
        </p:nvCxnSpPr>
        <p:spPr>
          <a:xfrm>
            <a:off x="5046304" y="1604701"/>
            <a:ext cx="2112900" cy="0"/>
          </a:xfrm>
          <a:prstGeom prst="straightConnector1">
            <a:avLst/>
          </a:prstGeom>
          <a:noFill/>
          <a:ln cap="flat" cmpd="sng" w="9525">
            <a:solidFill>
              <a:schemeClr val="dk1"/>
            </a:solidFill>
            <a:prstDash val="solid"/>
            <a:round/>
            <a:headEnd len="med" w="med" type="none"/>
            <a:tailEnd len="med" w="med" type="none"/>
          </a:ln>
        </p:spPr>
      </p:cxnSp>
      <p:sp>
        <p:nvSpPr>
          <p:cNvPr id="3470" name="Google Shape;3470;p87"/>
          <p:cNvSpPr txBox="1"/>
          <p:nvPr>
            <p:ph idx="4294967295" type="title"/>
          </p:nvPr>
        </p:nvSpPr>
        <p:spPr>
          <a:xfrm>
            <a:off x="5025008" y="2092982"/>
            <a:ext cx="21555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a:t>
            </a:r>
            <a:endParaRPr/>
          </a:p>
        </p:txBody>
      </p:sp>
      <p:sp>
        <p:nvSpPr>
          <p:cNvPr id="3471" name="Google Shape;3471;p87"/>
          <p:cNvSpPr txBox="1"/>
          <p:nvPr>
            <p:ph idx="4294967295" type="subTitle"/>
          </p:nvPr>
        </p:nvSpPr>
        <p:spPr>
          <a:xfrm>
            <a:off x="5025008" y="2705916"/>
            <a:ext cx="2155500" cy="2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E-Block, E-29, 3rd Floor, Sector 63</a:t>
            </a:r>
            <a:r>
              <a:rPr lang="en" sz="1200"/>
              <a:t>, Noida, Uttar Pradesh 201301</a:t>
            </a:r>
            <a:endParaRPr sz="1200"/>
          </a:p>
        </p:txBody>
      </p:sp>
      <p:cxnSp>
        <p:nvCxnSpPr>
          <p:cNvPr id="3472" name="Google Shape;3472;p87"/>
          <p:cNvCxnSpPr/>
          <p:nvPr/>
        </p:nvCxnSpPr>
        <p:spPr>
          <a:xfrm>
            <a:off x="5075596" y="2687537"/>
            <a:ext cx="2112900" cy="0"/>
          </a:xfrm>
          <a:prstGeom prst="straightConnector1">
            <a:avLst/>
          </a:prstGeom>
          <a:noFill/>
          <a:ln cap="flat" cmpd="sng" w="9525">
            <a:solidFill>
              <a:schemeClr val="dk1"/>
            </a:solidFill>
            <a:prstDash val="solid"/>
            <a:round/>
            <a:headEnd len="med" w="med" type="none"/>
            <a:tailEnd len="med" w="med" type="none"/>
          </a:ln>
        </p:spPr>
      </p:cxnSp>
      <p:sp>
        <p:nvSpPr>
          <p:cNvPr id="3473" name="Google Shape;3473;p87"/>
          <p:cNvSpPr/>
          <p:nvPr/>
        </p:nvSpPr>
        <p:spPr>
          <a:xfrm>
            <a:off x="7401591" y="1182323"/>
            <a:ext cx="704850" cy="6911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7"/>
          <p:cNvSpPr/>
          <p:nvPr/>
        </p:nvSpPr>
        <p:spPr>
          <a:xfrm>
            <a:off x="7401591" y="2265159"/>
            <a:ext cx="704850" cy="6911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7"/>
          <p:cNvSpPr/>
          <p:nvPr/>
        </p:nvSpPr>
        <p:spPr>
          <a:xfrm>
            <a:off x="7401591" y="3347985"/>
            <a:ext cx="704850" cy="6911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87"/>
          <p:cNvGrpSpPr/>
          <p:nvPr/>
        </p:nvGrpSpPr>
        <p:grpSpPr>
          <a:xfrm>
            <a:off x="7588676" y="2417279"/>
            <a:ext cx="329337" cy="367440"/>
            <a:chOff x="10820058" y="-1580970"/>
            <a:chExt cx="423475" cy="481825"/>
          </a:xfrm>
        </p:grpSpPr>
        <p:sp>
          <p:nvSpPr>
            <p:cNvPr id="3477" name="Google Shape;3477;p87"/>
            <p:cNvSpPr/>
            <p:nvPr/>
          </p:nvSpPr>
          <p:spPr>
            <a:xfrm>
              <a:off x="10876508" y="-1580970"/>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78" name="Google Shape;3478;p87"/>
            <p:cNvSpPr/>
            <p:nvPr/>
          </p:nvSpPr>
          <p:spPr>
            <a:xfrm>
              <a:off x="10820058" y="-1256595"/>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79" name="Google Shape;3479;p87"/>
          <p:cNvGrpSpPr/>
          <p:nvPr/>
        </p:nvGrpSpPr>
        <p:grpSpPr>
          <a:xfrm>
            <a:off x="7631130" y="1343962"/>
            <a:ext cx="263465" cy="367440"/>
            <a:chOff x="4871379" y="2201410"/>
            <a:chExt cx="338775" cy="481825"/>
          </a:xfrm>
        </p:grpSpPr>
        <p:sp>
          <p:nvSpPr>
            <p:cNvPr id="3480" name="Google Shape;3480;p87"/>
            <p:cNvSpPr/>
            <p:nvPr/>
          </p:nvSpPr>
          <p:spPr>
            <a:xfrm>
              <a:off x="4871379" y="2201410"/>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1" name="Google Shape;3481;p87"/>
            <p:cNvSpPr/>
            <p:nvPr/>
          </p:nvSpPr>
          <p:spPr>
            <a:xfrm>
              <a:off x="4871379" y="2286085"/>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2" name="Google Shape;3482;p87"/>
            <p:cNvSpPr/>
            <p:nvPr/>
          </p:nvSpPr>
          <p:spPr>
            <a:xfrm>
              <a:off x="4871379" y="2598510"/>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3" name="Google Shape;3483;p87"/>
          <p:cNvGrpSpPr/>
          <p:nvPr/>
        </p:nvGrpSpPr>
        <p:grpSpPr>
          <a:xfrm>
            <a:off x="7565983" y="3529246"/>
            <a:ext cx="374715" cy="367440"/>
            <a:chOff x="10856438" y="2626531"/>
            <a:chExt cx="481825" cy="481825"/>
          </a:xfrm>
        </p:grpSpPr>
        <p:sp>
          <p:nvSpPr>
            <p:cNvPr id="3484" name="Google Shape;3484;p87"/>
            <p:cNvSpPr/>
            <p:nvPr/>
          </p:nvSpPr>
          <p:spPr>
            <a:xfrm>
              <a:off x="10856438" y="2817956"/>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5" name="Google Shape;3485;p87"/>
            <p:cNvSpPr/>
            <p:nvPr/>
          </p:nvSpPr>
          <p:spPr>
            <a:xfrm>
              <a:off x="11252638" y="2740356"/>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6" name="Google Shape;3486;p87"/>
            <p:cNvSpPr/>
            <p:nvPr/>
          </p:nvSpPr>
          <p:spPr>
            <a:xfrm>
              <a:off x="10870588" y="2740356"/>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7" name="Google Shape;3487;p87"/>
            <p:cNvSpPr/>
            <p:nvPr/>
          </p:nvSpPr>
          <p:spPr>
            <a:xfrm>
              <a:off x="10970338" y="2626531"/>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8" name="Google Shape;3488;p87"/>
          <p:cNvGrpSpPr/>
          <p:nvPr/>
        </p:nvGrpSpPr>
        <p:grpSpPr>
          <a:xfrm>
            <a:off x="401181" y="1119973"/>
            <a:ext cx="3723021" cy="3117749"/>
            <a:chOff x="409488" y="1216888"/>
            <a:chExt cx="3852862" cy="3290153"/>
          </a:xfrm>
        </p:grpSpPr>
        <p:sp>
          <p:nvSpPr>
            <p:cNvPr id="3489" name="Google Shape;3489;p87"/>
            <p:cNvSpPr/>
            <p:nvPr/>
          </p:nvSpPr>
          <p:spPr>
            <a:xfrm>
              <a:off x="706058" y="266919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7"/>
            <p:cNvSpPr/>
            <p:nvPr/>
          </p:nvSpPr>
          <p:spPr>
            <a:xfrm>
              <a:off x="3947025" y="1216888"/>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1" name="Google Shape;3491;p87"/>
            <p:cNvGrpSpPr/>
            <p:nvPr/>
          </p:nvGrpSpPr>
          <p:grpSpPr>
            <a:xfrm>
              <a:off x="409488" y="1322894"/>
              <a:ext cx="3852857" cy="3184146"/>
              <a:chOff x="4021063" y="1017944"/>
              <a:chExt cx="3852857" cy="3184146"/>
            </a:xfrm>
          </p:grpSpPr>
          <p:sp>
            <p:nvSpPr>
              <p:cNvPr id="3492" name="Google Shape;3492;p87"/>
              <p:cNvSpPr/>
              <p:nvPr/>
            </p:nvSpPr>
            <p:spPr>
              <a:xfrm rot="8100000">
                <a:off x="5208370" y="3036140"/>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7"/>
              <p:cNvSpPr/>
              <p:nvPr/>
            </p:nvSpPr>
            <p:spPr>
              <a:xfrm rot="7198710">
                <a:off x="5377611" y="1283939"/>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7"/>
              <p:cNvSpPr/>
              <p:nvPr/>
            </p:nvSpPr>
            <p:spPr>
              <a:xfrm>
                <a:off x="6911202" y="36375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5" name="Google Shape;3495;p87"/>
              <p:cNvGrpSpPr/>
              <p:nvPr/>
            </p:nvGrpSpPr>
            <p:grpSpPr>
              <a:xfrm flipH="1" rot="582716">
                <a:off x="6170759" y="1095259"/>
                <a:ext cx="1043083" cy="1488448"/>
                <a:chOff x="910475" y="761863"/>
                <a:chExt cx="1043050" cy="1488400"/>
              </a:xfrm>
            </p:grpSpPr>
            <p:sp>
              <p:nvSpPr>
                <p:cNvPr id="3496" name="Google Shape;3496;p8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7"/>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87"/>
              <p:cNvGrpSpPr/>
              <p:nvPr/>
            </p:nvGrpSpPr>
            <p:grpSpPr>
              <a:xfrm>
                <a:off x="6784900" y="1896663"/>
                <a:ext cx="875600" cy="1088925"/>
                <a:chOff x="5962175" y="478150"/>
                <a:chExt cx="875600" cy="1088925"/>
              </a:xfrm>
            </p:grpSpPr>
            <p:sp>
              <p:nvSpPr>
                <p:cNvPr id="3508" name="Google Shape;3508;p8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3" name="Google Shape;3513;p87"/>
              <p:cNvSpPr/>
              <p:nvPr/>
            </p:nvSpPr>
            <p:spPr>
              <a:xfrm>
                <a:off x="4420101" y="1117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7"/>
              <p:cNvSpPr/>
              <p:nvPr/>
            </p:nvSpPr>
            <p:spPr>
              <a:xfrm>
                <a:off x="7660488" y="14904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7"/>
              <p:cNvSpPr/>
              <p:nvPr/>
            </p:nvSpPr>
            <p:spPr>
              <a:xfrm>
                <a:off x="7168775" y="33396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7"/>
              <p:cNvSpPr/>
              <p:nvPr/>
            </p:nvSpPr>
            <p:spPr>
              <a:xfrm rot="-1685758">
                <a:off x="4338466" y="3096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7"/>
              <p:cNvSpPr/>
              <p:nvPr/>
            </p:nvSpPr>
            <p:spPr>
              <a:xfrm>
                <a:off x="4261526" y="35580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7"/>
              <p:cNvSpPr/>
              <p:nvPr/>
            </p:nvSpPr>
            <p:spPr>
              <a:xfrm>
                <a:off x="4021063" y="26610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7"/>
              <p:cNvSpPr/>
              <p:nvPr/>
            </p:nvSpPr>
            <p:spPr>
              <a:xfrm rot="7201932">
                <a:off x="6345687" y="31829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87"/>
              <p:cNvGrpSpPr/>
              <p:nvPr/>
            </p:nvGrpSpPr>
            <p:grpSpPr>
              <a:xfrm>
                <a:off x="4523787" y="1543335"/>
                <a:ext cx="2338579" cy="2014768"/>
                <a:chOff x="4546896" y="1377977"/>
                <a:chExt cx="2655063" cy="2287430"/>
              </a:xfrm>
            </p:grpSpPr>
            <p:sp>
              <p:nvSpPr>
                <p:cNvPr id="3521" name="Google Shape;3521;p8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87"/>
              <p:cNvGrpSpPr/>
              <p:nvPr/>
            </p:nvGrpSpPr>
            <p:grpSpPr>
              <a:xfrm>
                <a:off x="4388225" y="1476850"/>
                <a:ext cx="621130" cy="624971"/>
                <a:chOff x="2483500" y="875875"/>
                <a:chExt cx="621130" cy="624971"/>
              </a:xfrm>
            </p:grpSpPr>
            <p:sp>
              <p:nvSpPr>
                <p:cNvPr id="3549" name="Google Shape;3549;p87"/>
                <p:cNvSpPr/>
                <p:nvPr/>
              </p:nvSpPr>
              <p:spPr>
                <a:xfrm>
                  <a:off x="2959384" y="964136"/>
                  <a:ext cx="145246" cy="298750"/>
                </a:xfrm>
                <a:custGeom>
                  <a:rect b="b" l="l" r="r" t="t"/>
                  <a:pathLst>
                    <a:path extrusionOk="0" h="8320" w="4045">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7"/>
                <p:cNvSpPr/>
                <p:nvPr/>
              </p:nvSpPr>
              <p:spPr>
                <a:xfrm>
                  <a:off x="2544902" y="1252617"/>
                  <a:ext cx="552042" cy="248229"/>
                </a:xfrm>
                <a:custGeom>
                  <a:rect b="b" l="l" r="r" t="t"/>
                  <a:pathLst>
                    <a:path extrusionOk="0" h="6913" w="15374">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7"/>
                <p:cNvSpPr/>
                <p:nvPr/>
              </p:nvSpPr>
              <p:spPr>
                <a:xfrm>
                  <a:off x="2483500" y="875875"/>
                  <a:ext cx="513046" cy="449706"/>
                </a:xfrm>
                <a:custGeom>
                  <a:rect b="b" l="l" r="r" t="t"/>
                  <a:pathLst>
                    <a:path extrusionOk="0" h="12524" w="14288">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2" name="Google Shape;3552;p87"/>
              <p:cNvSpPr/>
              <p:nvPr/>
            </p:nvSpPr>
            <p:spPr>
              <a:xfrm>
                <a:off x="4053162" y="15115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7"/>
              <p:cNvSpPr/>
              <p:nvPr/>
            </p:nvSpPr>
            <p:spPr>
              <a:xfrm rot="-1685758">
                <a:off x="7548391" y="36160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4" name="Google Shape;3554;p87"/>
          <p:cNvSpPr/>
          <p:nvPr/>
        </p:nvSpPr>
        <p:spPr>
          <a:xfrm rot="-1657927">
            <a:off x="4805569" y="944041"/>
            <a:ext cx="57299" cy="572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7"/>
          <p:cNvSpPr/>
          <p:nvPr/>
        </p:nvSpPr>
        <p:spPr>
          <a:xfrm>
            <a:off x="4213386" y="763993"/>
            <a:ext cx="104195" cy="10281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7"/>
          <p:cNvSpPr/>
          <p:nvPr/>
        </p:nvSpPr>
        <p:spPr>
          <a:xfrm>
            <a:off x="4678657" y="3210422"/>
            <a:ext cx="78127" cy="76610"/>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7" name="Google Shape;3557;p87"/>
          <p:cNvPicPr preferRelativeResize="0"/>
          <p:nvPr/>
        </p:nvPicPr>
        <p:blipFill>
          <a:blip r:embed="rId3">
            <a:alphaModFix/>
          </a:blip>
          <a:stretch>
            <a:fillRect/>
          </a:stretch>
        </p:blipFill>
        <p:spPr>
          <a:xfrm>
            <a:off x="8428650" y="-3"/>
            <a:ext cx="715350" cy="603577"/>
          </a:xfrm>
          <a:prstGeom prst="rect">
            <a:avLst/>
          </a:prstGeom>
          <a:noFill/>
          <a:ln>
            <a:noFill/>
          </a:ln>
        </p:spPr>
      </p:pic>
      <p:pic>
        <p:nvPicPr>
          <p:cNvPr id="3558" name="Google Shape;3558;p87"/>
          <p:cNvPicPr preferRelativeResize="0"/>
          <p:nvPr/>
        </p:nvPicPr>
        <p:blipFill rotWithShape="1">
          <a:blip r:embed="rId4">
            <a:alphaModFix/>
          </a:blip>
          <a:srcRect b="0" l="0" r="0" t="0"/>
          <a:stretch/>
        </p:blipFill>
        <p:spPr>
          <a:xfrm>
            <a:off x="0" y="0"/>
            <a:ext cx="662097" cy="66209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pic>
        <p:nvPicPr>
          <p:cNvPr id="3563" name="Google Shape;3563;p88"/>
          <p:cNvPicPr preferRelativeResize="0"/>
          <p:nvPr/>
        </p:nvPicPr>
        <p:blipFill>
          <a:blip r:embed="rId3">
            <a:alphaModFix/>
          </a:blip>
          <a:stretch>
            <a:fillRect/>
          </a:stretch>
        </p:blipFill>
        <p:spPr>
          <a:xfrm>
            <a:off x="71775" y="1306463"/>
            <a:ext cx="5093002" cy="2530576"/>
          </a:xfrm>
          <a:prstGeom prst="rect">
            <a:avLst/>
          </a:prstGeom>
          <a:noFill/>
          <a:ln>
            <a:noFill/>
          </a:ln>
        </p:spPr>
      </p:pic>
      <p:sp>
        <p:nvSpPr>
          <p:cNvPr id="3564" name="Google Shape;3564;p88"/>
          <p:cNvSpPr txBox="1"/>
          <p:nvPr/>
        </p:nvSpPr>
        <p:spPr>
          <a:xfrm>
            <a:off x="4824859" y="535000"/>
            <a:ext cx="3599400" cy="9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302F2F"/>
                </a:solidFill>
                <a:latin typeface="Teko"/>
                <a:ea typeface="Teko"/>
                <a:cs typeface="Teko"/>
                <a:sym typeface="Teko"/>
              </a:rPr>
              <a:t>THANKS!</a:t>
            </a:r>
            <a:endParaRPr sz="6500">
              <a:solidFill>
                <a:srgbClr val="302F2F"/>
              </a:solidFill>
              <a:latin typeface="Teko"/>
              <a:ea typeface="Teko"/>
              <a:cs typeface="Teko"/>
              <a:sym typeface="Teko"/>
            </a:endParaRPr>
          </a:p>
        </p:txBody>
      </p:sp>
      <p:sp>
        <p:nvSpPr>
          <p:cNvPr id="3565" name="Google Shape;3565;p88"/>
          <p:cNvSpPr txBox="1"/>
          <p:nvPr/>
        </p:nvSpPr>
        <p:spPr>
          <a:xfrm>
            <a:off x="4824859" y="2128400"/>
            <a:ext cx="3599400" cy="12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302F2F"/>
                </a:solidFill>
                <a:latin typeface="Teko"/>
                <a:ea typeface="Teko"/>
                <a:cs typeface="Teko"/>
                <a:sym typeface="Teko"/>
              </a:rPr>
              <a:t>DO YOU HAVE ANY QUESTIONS?</a:t>
            </a:r>
            <a:endParaRPr>
              <a:solidFill>
                <a:srgbClr val="302F2F"/>
              </a:solidFill>
              <a:latin typeface="Electrolize"/>
              <a:ea typeface="Electrolize"/>
              <a:cs typeface="Electrolize"/>
              <a:sym typeface="Electrolize"/>
            </a:endParaRPr>
          </a:p>
          <a:p>
            <a:pPr indent="0" lvl="0" marL="0" rtl="0" algn="ctr">
              <a:spcBef>
                <a:spcPts val="1000"/>
              </a:spcBef>
              <a:spcAft>
                <a:spcPts val="0"/>
              </a:spcAft>
              <a:buNone/>
            </a:pPr>
            <a:r>
              <a:rPr lang="en">
                <a:solidFill>
                  <a:srgbClr val="302F2F"/>
                </a:solidFill>
                <a:latin typeface="Electrolize"/>
                <a:ea typeface="Electrolize"/>
                <a:cs typeface="Electrolize"/>
                <a:sym typeface="Electrolize"/>
              </a:rPr>
              <a:t>Sales@Devray.in</a:t>
            </a:r>
            <a:endParaRPr>
              <a:solidFill>
                <a:srgbClr val="302F2F"/>
              </a:solidFill>
              <a:latin typeface="Electrolize"/>
              <a:ea typeface="Electrolize"/>
              <a:cs typeface="Electrolize"/>
              <a:sym typeface="Electrolize"/>
            </a:endParaRPr>
          </a:p>
          <a:p>
            <a:pPr indent="0" lvl="0" marL="0" rtl="0" algn="ctr">
              <a:spcBef>
                <a:spcPts val="0"/>
              </a:spcBef>
              <a:spcAft>
                <a:spcPts val="0"/>
              </a:spcAft>
              <a:buNone/>
            </a:pPr>
            <a:r>
              <a:rPr lang="en">
                <a:solidFill>
                  <a:srgbClr val="302F2F"/>
                </a:solidFill>
                <a:latin typeface="Electrolize"/>
                <a:ea typeface="Electrolize"/>
                <a:cs typeface="Electrolize"/>
                <a:sym typeface="Electrolize"/>
              </a:rPr>
              <a:t>+918178803636</a:t>
            </a:r>
            <a:endParaRPr>
              <a:solidFill>
                <a:srgbClr val="302F2F"/>
              </a:solidFill>
              <a:latin typeface="Electrolize"/>
              <a:ea typeface="Electrolize"/>
              <a:cs typeface="Electrolize"/>
              <a:sym typeface="Electrolize"/>
            </a:endParaRPr>
          </a:p>
          <a:p>
            <a:pPr indent="0" lvl="0" marL="0" rtl="0" algn="ctr">
              <a:spcBef>
                <a:spcPts val="0"/>
              </a:spcBef>
              <a:spcAft>
                <a:spcPts val="0"/>
              </a:spcAft>
              <a:buNone/>
            </a:pPr>
            <a:r>
              <a:rPr lang="en" u="sng">
                <a:solidFill>
                  <a:srgbClr val="3D3D3D"/>
                </a:solidFill>
                <a:latin typeface="Electrolize"/>
                <a:ea typeface="Electrolize"/>
                <a:cs typeface="Electrolize"/>
                <a:sym typeface="Electrolize"/>
                <a:hlinkClick r:id="rId4">
                  <a:extLst>
                    <a:ext uri="{A12FA001-AC4F-418D-AE19-62706E023703}">
                      <ahyp:hlinkClr val="tx"/>
                    </a:ext>
                  </a:extLst>
                </a:hlinkClick>
              </a:rPr>
              <a:t>www.devray.in</a:t>
            </a:r>
            <a:endParaRPr>
              <a:solidFill>
                <a:srgbClr val="3D3D3D"/>
              </a:solidFill>
              <a:latin typeface="Electrolize"/>
              <a:ea typeface="Electrolize"/>
              <a:cs typeface="Electrolize"/>
              <a:sym typeface="Electrolize"/>
            </a:endParaRPr>
          </a:p>
          <a:p>
            <a:pPr indent="0" lvl="0" marL="0" rtl="0" algn="ctr">
              <a:spcBef>
                <a:spcPts val="0"/>
              </a:spcBef>
              <a:spcAft>
                <a:spcPts val="0"/>
              </a:spcAft>
              <a:buNone/>
            </a:pPr>
            <a:r>
              <a:rPr lang="en" u="sng">
                <a:solidFill>
                  <a:srgbClr val="3D3D3D"/>
                </a:solidFill>
                <a:latin typeface="Electrolize"/>
                <a:ea typeface="Electrolize"/>
                <a:cs typeface="Electrolize"/>
                <a:sym typeface="Electrolize"/>
                <a:hlinkClick r:id="rId5">
                  <a:extLst>
                    <a:ext uri="{A12FA001-AC4F-418D-AE19-62706E023703}">
                      <ahyp:hlinkClr val="tx"/>
                    </a:ext>
                  </a:extLst>
                </a:hlinkClick>
              </a:rPr>
              <a:t>www.maplecloudtechnologies.com</a:t>
            </a:r>
            <a:endParaRPr>
              <a:solidFill>
                <a:srgbClr val="3D3D3D"/>
              </a:solidFill>
              <a:latin typeface="Electrolize"/>
              <a:ea typeface="Electrolize"/>
              <a:cs typeface="Electrolize"/>
              <a:sym typeface="Electrolize"/>
            </a:endParaRPr>
          </a:p>
        </p:txBody>
      </p:sp>
      <p:grpSp>
        <p:nvGrpSpPr>
          <p:cNvPr id="3566" name="Google Shape;3566;p88"/>
          <p:cNvGrpSpPr/>
          <p:nvPr/>
        </p:nvGrpSpPr>
        <p:grpSpPr>
          <a:xfrm>
            <a:off x="5437486" y="1706778"/>
            <a:ext cx="387681" cy="272572"/>
            <a:chOff x="3386036" y="1746339"/>
            <a:chExt cx="397907" cy="279762"/>
          </a:xfrm>
        </p:grpSpPr>
        <p:sp>
          <p:nvSpPr>
            <p:cNvPr id="3567" name="Google Shape;3567;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88"/>
          <p:cNvGrpSpPr/>
          <p:nvPr/>
        </p:nvGrpSpPr>
        <p:grpSpPr>
          <a:xfrm>
            <a:off x="7419931" y="1649234"/>
            <a:ext cx="387681" cy="387661"/>
            <a:chOff x="266768" y="1721375"/>
            <a:chExt cx="397907" cy="397887"/>
          </a:xfrm>
        </p:grpSpPr>
        <p:sp>
          <p:nvSpPr>
            <p:cNvPr id="3570" name="Google Shape;3570;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88"/>
          <p:cNvGrpSpPr/>
          <p:nvPr/>
        </p:nvGrpSpPr>
        <p:grpSpPr>
          <a:xfrm>
            <a:off x="6759572" y="1649234"/>
            <a:ext cx="387641" cy="387661"/>
            <a:chOff x="864491" y="1723250"/>
            <a:chExt cx="397866" cy="397887"/>
          </a:xfrm>
        </p:grpSpPr>
        <p:sp>
          <p:nvSpPr>
            <p:cNvPr id="3573" name="Google Shape;3573;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88"/>
          <p:cNvGrpSpPr/>
          <p:nvPr/>
        </p:nvGrpSpPr>
        <p:grpSpPr>
          <a:xfrm>
            <a:off x="6097886" y="1648581"/>
            <a:ext cx="388966" cy="388966"/>
            <a:chOff x="1190625" y="238125"/>
            <a:chExt cx="5235075" cy="5235075"/>
          </a:xfrm>
        </p:grpSpPr>
        <p:sp>
          <p:nvSpPr>
            <p:cNvPr id="3577" name="Google Shape;3577;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88"/>
          <p:cNvGrpSpPr/>
          <p:nvPr/>
        </p:nvGrpSpPr>
        <p:grpSpPr>
          <a:xfrm>
            <a:off x="5441504" y="4713327"/>
            <a:ext cx="5253816" cy="1622108"/>
            <a:chOff x="5092229" y="-180802"/>
            <a:chExt cx="5253816" cy="1622108"/>
          </a:xfrm>
        </p:grpSpPr>
        <p:sp>
          <p:nvSpPr>
            <p:cNvPr id="3580" name="Google Shape;3580;p88"/>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8"/>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8"/>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8"/>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8"/>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8"/>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8"/>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8"/>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8"/>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8"/>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FF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90" name="Google Shape;3590;p88"/>
          <p:cNvPicPr preferRelativeResize="0"/>
          <p:nvPr/>
        </p:nvPicPr>
        <p:blipFill>
          <a:blip r:embed="rId6">
            <a:alphaModFix/>
          </a:blip>
          <a:stretch>
            <a:fillRect/>
          </a:stretch>
        </p:blipFill>
        <p:spPr>
          <a:xfrm>
            <a:off x="8428650" y="-3"/>
            <a:ext cx="715350" cy="603577"/>
          </a:xfrm>
          <a:prstGeom prst="rect">
            <a:avLst/>
          </a:prstGeom>
          <a:noFill/>
          <a:ln>
            <a:noFill/>
          </a:ln>
        </p:spPr>
      </p:pic>
      <p:pic>
        <p:nvPicPr>
          <p:cNvPr id="3591" name="Google Shape;3591;p88"/>
          <p:cNvPicPr preferRelativeResize="0"/>
          <p:nvPr/>
        </p:nvPicPr>
        <p:blipFill rotWithShape="1">
          <a:blip r:embed="rId7">
            <a:alphaModFix/>
          </a:blip>
          <a:srcRect b="0" l="0" r="0" t="0"/>
          <a:stretch/>
        </p:blipFill>
        <p:spPr>
          <a:xfrm>
            <a:off x="0" y="0"/>
            <a:ext cx="662097" cy="662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3"/>
          <p:cNvSpPr/>
          <p:nvPr/>
        </p:nvSpPr>
        <p:spPr>
          <a:xfrm rot="867070">
            <a:off x="84868" y="313652"/>
            <a:ext cx="4896751" cy="4292248"/>
          </a:xfrm>
          <a:custGeom>
            <a:rect b="b" l="l" r="r" t="t"/>
            <a:pathLst>
              <a:path extrusionOk="0" h="19665" w="21945">
                <a:moveTo>
                  <a:pt x="9272" y="1"/>
                </a:moveTo>
                <a:cubicBezTo>
                  <a:pt x="7085" y="1"/>
                  <a:pt x="4953" y="1214"/>
                  <a:pt x="3395" y="2660"/>
                </a:cubicBezTo>
                <a:cubicBezTo>
                  <a:pt x="723" y="5136"/>
                  <a:pt x="0" y="9185"/>
                  <a:pt x="830" y="12616"/>
                </a:cubicBezTo>
                <a:cubicBezTo>
                  <a:pt x="1081" y="13652"/>
                  <a:pt x="1494" y="14649"/>
                  <a:pt x="2059" y="15552"/>
                </a:cubicBezTo>
                <a:cubicBezTo>
                  <a:pt x="2452" y="16178"/>
                  <a:pt x="2910" y="16730"/>
                  <a:pt x="3426" y="17212"/>
                </a:cubicBezTo>
                <a:cubicBezTo>
                  <a:pt x="4663" y="18367"/>
                  <a:pt x="6240" y="19106"/>
                  <a:pt x="7900" y="19411"/>
                </a:cubicBezTo>
                <a:cubicBezTo>
                  <a:pt x="8755" y="19568"/>
                  <a:pt x="9609" y="19665"/>
                  <a:pt x="10459" y="19665"/>
                </a:cubicBezTo>
                <a:cubicBezTo>
                  <a:pt x="11298" y="19665"/>
                  <a:pt x="12135" y="19570"/>
                  <a:pt x="12966" y="19346"/>
                </a:cubicBezTo>
                <a:cubicBezTo>
                  <a:pt x="14757" y="18862"/>
                  <a:pt x="16474" y="18073"/>
                  <a:pt x="17976" y="16980"/>
                </a:cubicBezTo>
                <a:cubicBezTo>
                  <a:pt x="19776" y="15671"/>
                  <a:pt x="21112" y="14222"/>
                  <a:pt x="21562" y="11988"/>
                </a:cubicBezTo>
                <a:cubicBezTo>
                  <a:pt x="21944" y="10081"/>
                  <a:pt x="21461" y="8128"/>
                  <a:pt x="19924" y="6861"/>
                </a:cubicBezTo>
                <a:cubicBezTo>
                  <a:pt x="18963" y="6067"/>
                  <a:pt x="17745" y="5718"/>
                  <a:pt x="16561" y="5415"/>
                </a:cubicBezTo>
                <a:cubicBezTo>
                  <a:pt x="15584" y="5165"/>
                  <a:pt x="14316" y="5000"/>
                  <a:pt x="13657" y="4155"/>
                </a:cubicBezTo>
                <a:cubicBezTo>
                  <a:pt x="12824" y="3087"/>
                  <a:pt x="12975" y="1552"/>
                  <a:pt x="11836" y="719"/>
                </a:cubicBezTo>
                <a:cubicBezTo>
                  <a:pt x="11280" y="311"/>
                  <a:pt x="10595" y="113"/>
                  <a:pt x="9911" y="36"/>
                </a:cubicBezTo>
                <a:cubicBezTo>
                  <a:pt x="9698" y="12"/>
                  <a:pt x="9485" y="1"/>
                  <a:pt x="9272" y="1"/>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txBox="1"/>
          <p:nvPr>
            <p:ph type="title"/>
          </p:nvPr>
        </p:nvSpPr>
        <p:spPr>
          <a:xfrm>
            <a:off x="5046625" y="2111200"/>
            <a:ext cx="3382200" cy="12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OUR COMPANY</a:t>
            </a:r>
            <a:endParaRPr/>
          </a:p>
        </p:txBody>
      </p:sp>
      <p:sp>
        <p:nvSpPr>
          <p:cNvPr id="1173" name="Google Shape;1173;p53"/>
          <p:cNvSpPr txBox="1"/>
          <p:nvPr>
            <p:ph idx="2" type="title"/>
          </p:nvPr>
        </p:nvSpPr>
        <p:spPr>
          <a:xfrm>
            <a:off x="6272275" y="1152475"/>
            <a:ext cx="93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174" name="Google Shape;1174;p53"/>
          <p:cNvGrpSpPr/>
          <p:nvPr/>
        </p:nvGrpSpPr>
        <p:grpSpPr>
          <a:xfrm>
            <a:off x="720129" y="534980"/>
            <a:ext cx="3940460" cy="4073614"/>
            <a:chOff x="720129" y="534980"/>
            <a:chExt cx="3940460" cy="4073614"/>
          </a:xfrm>
        </p:grpSpPr>
        <p:sp>
          <p:nvSpPr>
            <p:cNvPr id="1175" name="Google Shape;1175;p53"/>
            <p:cNvSpPr/>
            <p:nvPr/>
          </p:nvSpPr>
          <p:spPr>
            <a:xfrm>
              <a:off x="826831" y="839894"/>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1306363" y="1241857"/>
              <a:ext cx="296692" cy="298122"/>
            </a:xfrm>
            <a:custGeom>
              <a:rect b="b" l="l" r="r" t="t"/>
              <a:pathLst>
                <a:path extrusionOk="0" h="3336" w="3320">
                  <a:moveTo>
                    <a:pt x="1660" y="869"/>
                  </a:moveTo>
                  <a:cubicBezTo>
                    <a:pt x="2095" y="869"/>
                    <a:pt x="2436" y="1226"/>
                    <a:pt x="2436" y="1645"/>
                  </a:cubicBezTo>
                  <a:cubicBezTo>
                    <a:pt x="2436" y="2079"/>
                    <a:pt x="2095" y="2420"/>
                    <a:pt x="1660" y="2420"/>
                  </a:cubicBezTo>
                  <a:cubicBezTo>
                    <a:pt x="1242" y="2420"/>
                    <a:pt x="885" y="2079"/>
                    <a:pt x="885" y="1645"/>
                  </a:cubicBezTo>
                  <a:cubicBezTo>
                    <a:pt x="885" y="1226"/>
                    <a:pt x="1242" y="869"/>
                    <a:pt x="1660" y="869"/>
                  </a:cubicBezTo>
                  <a:close/>
                  <a:moveTo>
                    <a:pt x="1180" y="1"/>
                  </a:moveTo>
                  <a:lnTo>
                    <a:pt x="1180" y="295"/>
                  </a:lnTo>
                  <a:cubicBezTo>
                    <a:pt x="1180" y="373"/>
                    <a:pt x="1149" y="451"/>
                    <a:pt x="1071" y="482"/>
                  </a:cubicBezTo>
                  <a:cubicBezTo>
                    <a:pt x="1024" y="513"/>
                    <a:pt x="993" y="528"/>
                    <a:pt x="947" y="559"/>
                  </a:cubicBezTo>
                  <a:cubicBezTo>
                    <a:pt x="905" y="584"/>
                    <a:pt x="864" y="600"/>
                    <a:pt x="822" y="600"/>
                  </a:cubicBezTo>
                  <a:cubicBezTo>
                    <a:pt x="786" y="600"/>
                    <a:pt x="750" y="588"/>
                    <a:pt x="714" y="559"/>
                  </a:cubicBezTo>
                  <a:lnTo>
                    <a:pt x="466" y="435"/>
                  </a:lnTo>
                  <a:lnTo>
                    <a:pt x="1" y="1242"/>
                  </a:lnTo>
                  <a:lnTo>
                    <a:pt x="249" y="1381"/>
                  </a:lnTo>
                  <a:cubicBezTo>
                    <a:pt x="326" y="1412"/>
                    <a:pt x="373" y="1490"/>
                    <a:pt x="373" y="1598"/>
                  </a:cubicBezTo>
                  <a:lnTo>
                    <a:pt x="373" y="1676"/>
                  </a:lnTo>
                  <a:lnTo>
                    <a:pt x="373" y="1753"/>
                  </a:lnTo>
                  <a:cubicBezTo>
                    <a:pt x="373" y="1815"/>
                    <a:pt x="326" y="1908"/>
                    <a:pt x="249" y="1955"/>
                  </a:cubicBezTo>
                  <a:lnTo>
                    <a:pt x="1" y="2095"/>
                  </a:lnTo>
                  <a:lnTo>
                    <a:pt x="466" y="2917"/>
                  </a:lnTo>
                  <a:lnTo>
                    <a:pt x="714" y="2777"/>
                  </a:lnTo>
                  <a:cubicBezTo>
                    <a:pt x="753" y="2754"/>
                    <a:pt x="792" y="2742"/>
                    <a:pt x="831" y="2742"/>
                  </a:cubicBezTo>
                  <a:cubicBezTo>
                    <a:pt x="869" y="2742"/>
                    <a:pt x="908" y="2754"/>
                    <a:pt x="947" y="2777"/>
                  </a:cubicBezTo>
                  <a:cubicBezTo>
                    <a:pt x="993" y="2793"/>
                    <a:pt x="1024" y="2839"/>
                    <a:pt x="1071" y="2855"/>
                  </a:cubicBezTo>
                  <a:cubicBezTo>
                    <a:pt x="1149" y="2886"/>
                    <a:pt x="1180" y="2963"/>
                    <a:pt x="1180" y="3041"/>
                  </a:cubicBezTo>
                  <a:lnTo>
                    <a:pt x="1180" y="3335"/>
                  </a:lnTo>
                  <a:lnTo>
                    <a:pt x="2126" y="3335"/>
                  </a:lnTo>
                  <a:lnTo>
                    <a:pt x="2126" y="3041"/>
                  </a:lnTo>
                  <a:cubicBezTo>
                    <a:pt x="2126" y="2963"/>
                    <a:pt x="2172" y="2886"/>
                    <a:pt x="2250" y="2855"/>
                  </a:cubicBezTo>
                  <a:cubicBezTo>
                    <a:pt x="2281" y="2824"/>
                    <a:pt x="2327" y="2808"/>
                    <a:pt x="2358" y="2777"/>
                  </a:cubicBezTo>
                  <a:cubicBezTo>
                    <a:pt x="2400" y="2752"/>
                    <a:pt x="2441" y="2736"/>
                    <a:pt x="2483" y="2736"/>
                  </a:cubicBezTo>
                  <a:cubicBezTo>
                    <a:pt x="2519" y="2736"/>
                    <a:pt x="2555" y="2748"/>
                    <a:pt x="2591" y="2777"/>
                  </a:cubicBezTo>
                  <a:lnTo>
                    <a:pt x="2855" y="2917"/>
                  </a:lnTo>
                  <a:lnTo>
                    <a:pt x="3320" y="2095"/>
                  </a:lnTo>
                  <a:lnTo>
                    <a:pt x="3056" y="1955"/>
                  </a:lnTo>
                  <a:cubicBezTo>
                    <a:pt x="2979" y="1924"/>
                    <a:pt x="2948" y="1846"/>
                    <a:pt x="2948" y="1753"/>
                  </a:cubicBezTo>
                  <a:lnTo>
                    <a:pt x="2948" y="1676"/>
                  </a:lnTo>
                  <a:lnTo>
                    <a:pt x="2948" y="1598"/>
                  </a:lnTo>
                  <a:cubicBezTo>
                    <a:pt x="2948" y="1521"/>
                    <a:pt x="2979" y="1412"/>
                    <a:pt x="3056" y="1381"/>
                  </a:cubicBezTo>
                  <a:lnTo>
                    <a:pt x="3320" y="1242"/>
                  </a:lnTo>
                  <a:lnTo>
                    <a:pt x="2855" y="435"/>
                  </a:lnTo>
                  <a:lnTo>
                    <a:pt x="2591" y="559"/>
                  </a:lnTo>
                  <a:cubicBezTo>
                    <a:pt x="2552" y="582"/>
                    <a:pt x="2513" y="594"/>
                    <a:pt x="2475" y="594"/>
                  </a:cubicBezTo>
                  <a:cubicBezTo>
                    <a:pt x="2436" y="594"/>
                    <a:pt x="2397" y="582"/>
                    <a:pt x="2358" y="559"/>
                  </a:cubicBezTo>
                  <a:cubicBezTo>
                    <a:pt x="2327" y="544"/>
                    <a:pt x="2281" y="513"/>
                    <a:pt x="2250" y="482"/>
                  </a:cubicBezTo>
                  <a:cubicBezTo>
                    <a:pt x="2172" y="451"/>
                    <a:pt x="2126" y="373"/>
                    <a:pt x="2126" y="295"/>
                  </a:cubicBezTo>
                  <a:lnTo>
                    <a:pt x="2126"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4254425" y="3072767"/>
              <a:ext cx="296692" cy="300892"/>
            </a:xfrm>
            <a:custGeom>
              <a:rect b="b" l="l" r="r" t="t"/>
              <a:pathLst>
                <a:path extrusionOk="0" h="3367" w="3320">
                  <a:moveTo>
                    <a:pt x="1676" y="916"/>
                  </a:moveTo>
                  <a:cubicBezTo>
                    <a:pt x="2094" y="916"/>
                    <a:pt x="2451" y="1257"/>
                    <a:pt x="2451" y="1691"/>
                  </a:cubicBezTo>
                  <a:cubicBezTo>
                    <a:pt x="2451" y="2126"/>
                    <a:pt x="2094" y="2467"/>
                    <a:pt x="1676" y="2467"/>
                  </a:cubicBezTo>
                  <a:cubicBezTo>
                    <a:pt x="1241" y="2467"/>
                    <a:pt x="900" y="2126"/>
                    <a:pt x="900" y="1691"/>
                  </a:cubicBezTo>
                  <a:cubicBezTo>
                    <a:pt x="916" y="1257"/>
                    <a:pt x="1241" y="916"/>
                    <a:pt x="1676" y="916"/>
                  </a:cubicBezTo>
                  <a:close/>
                  <a:moveTo>
                    <a:pt x="1195" y="1"/>
                  </a:moveTo>
                  <a:lnTo>
                    <a:pt x="1195" y="296"/>
                  </a:lnTo>
                  <a:cubicBezTo>
                    <a:pt x="1195" y="373"/>
                    <a:pt x="1148" y="451"/>
                    <a:pt x="1071" y="482"/>
                  </a:cubicBezTo>
                  <a:cubicBezTo>
                    <a:pt x="1040" y="513"/>
                    <a:pt x="993" y="528"/>
                    <a:pt x="962" y="559"/>
                  </a:cubicBezTo>
                  <a:cubicBezTo>
                    <a:pt x="921" y="584"/>
                    <a:pt x="879" y="600"/>
                    <a:pt x="838" y="600"/>
                  </a:cubicBezTo>
                  <a:cubicBezTo>
                    <a:pt x="802" y="600"/>
                    <a:pt x="766" y="588"/>
                    <a:pt x="730" y="559"/>
                  </a:cubicBezTo>
                  <a:lnTo>
                    <a:pt x="466" y="435"/>
                  </a:lnTo>
                  <a:lnTo>
                    <a:pt x="1" y="1242"/>
                  </a:lnTo>
                  <a:lnTo>
                    <a:pt x="264" y="1397"/>
                  </a:lnTo>
                  <a:cubicBezTo>
                    <a:pt x="342" y="1443"/>
                    <a:pt x="373" y="1521"/>
                    <a:pt x="373" y="1614"/>
                  </a:cubicBezTo>
                  <a:lnTo>
                    <a:pt x="373" y="1691"/>
                  </a:lnTo>
                  <a:lnTo>
                    <a:pt x="373" y="1769"/>
                  </a:lnTo>
                  <a:cubicBezTo>
                    <a:pt x="373" y="1847"/>
                    <a:pt x="342" y="1924"/>
                    <a:pt x="264" y="1986"/>
                  </a:cubicBezTo>
                  <a:lnTo>
                    <a:pt x="1" y="2141"/>
                  </a:lnTo>
                  <a:lnTo>
                    <a:pt x="466" y="2948"/>
                  </a:lnTo>
                  <a:lnTo>
                    <a:pt x="730" y="2793"/>
                  </a:lnTo>
                  <a:cubicBezTo>
                    <a:pt x="768" y="2777"/>
                    <a:pt x="811" y="2769"/>
                    <a:pt x="852" y="2769"/>
                  </a:cubicBezTo>
                  <a:cubicBezTo>
                    <a:pt x="892" y="2769"/>
                    <a:pt x="931" y="2777"/>
                    <a:pt x="962" y="2793"/>
                  </a:cubicBezTo>
                  <a:cubicBezTo>
                    <a:pt x="993" y="2824"/>
                    <a:pt x="1040" y="2855"/>
                    <a:pt x="1071" y="2870"/>
                  </a:cubicBezTo>
                  <a:cubicBezTo>
                    <a:pt x="1148" y="2917"/>
                    <a:pt x="1195" y="2994"/>
                    <a:pt x="1195" y="3072"/>
                  </a:cubicBezTo>
                  <a:lnTo>
                    <a:pt x="1195" y="3367"/>
                  </a:lnTo>
                  <a:lnTo>
                    <a:pt x="2141" y="3367"/>
                  </a:lnTo>
                  <a:lnTo>
                    <a:pt x="2141" y="3056"/>
                  </a:lnTo>
                  <a:cubicBezTo>
                    <a:pt x="2141" y="2979"/>
                    <a:pt x="2172" y="2901"/>
                    <a:pt x="2250" y="2855"/>
                  </a:cubicBezTo>
                  <a:cubicBezTo>
                    <a:pt x="2296" y="2839"/>
                    <a:pt x="2327" y="2808"/>
                    <a:pt x="2374" y="2777"/>
                  </a:cubicBezTo>
                  <a:cubicBezTo>
                    <a:pt x="2418" y="2759"/>
                    <a:pt x="2463" y="2741"/>
                    <a:pt x="2508" y="2741"/>
                  </a:cubicBezTo>
                  <a:cubicBezTo>
                    <a:pt x="2541" y="2741"/>
                    <a:pt x="2574" y="2751"/>
                    <a:pt x="2606" y="2777"/>
                  </a:cubicBezTo>
                  <a:lnTo>
                    <a:pt x="2854" y="2932"/>
                  </a:lnTo>
                  <a:lnTo>
                    <a:pt x="3320" y="2110"/>
                  </a:lnTo>
                  <a:lnTo>
                    <a:pt x="3072" y="1971"/>
                  </a:lnTo>
                  <a:cubicBezTo>
                    <a:pt x="2994" y="1924"/>
                    <a:pt x="2948" y="1847"/>
                    <a:pt x="2948" y="1754"/>
                  </a:cubicBezTo>
                  <a:lnTo>
                    <a:pt x="2948" y="1676"/>
                  </a:lnTo>
                  <a:lnTo>
                    <a:pt x="2948" y="1598"/>
                  </a:lnTo>
                  <a:cubicBezTo>
                    <a:pt x="2948" y="1521"/>
                    <a:pt x="2994" y="1443"/>
                    <a:pt x="3072" y="1381"/>
                  </a:cubicBezTo>
                  <a:lnTo>
                    <a:pt x="3320" y="1242"/>
                  </a:lnTo>
                  <a:lnTo>
                    <a:pt x="2854" y="435"/>
                  </a:lnTo>
                  <a:lnTo>
                    <a:pt x="2606" y="559"/>
                  </a:lnTo>
                  <a:cubicBezTo>
                    <a:pt x="2568" y="583"/>
                    <a:pt x="2529" y="594"/>
                    <a:pt x="2490" y="594"/>
                  </a:cubicBezTo>
                  <a:cubicBezTo>
                    <a:pt x="2451" y="594"/>
                    <a:pt x="2412" y="583"/>
                    <a:pt x="2374" y="559"/>
                  </a:cubicBezTo>
                  <a:cubicBezTo>
                    <a:pt x="2327" y="544"/>
                    <a:pt x="2296" y="513"/>
                    <a:pt x="2250" y="482"/>
                  </a:cubicBezTo>
                  <a:cubicBezTo>
                    <a:pt x="2172" y="451"/>
                    <a:pt x="2141" y="373"/>
                    <a:pt x="2141" y="296"/>
                  </a:cubicBezTo>
                  <a:lnTo>
                    <a:pt x="21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1147025" y="2417186"/>
              <a:ext cx="299462" cy="1495613"/>
            </a:xfrm>
            <a:custGeom>
              <a:rect b="b" l="l" r="r" t="t"/>
              <a:pathLst>
                <a:path extrusionOk="0" h="16736" w="3351">
                  <a:moveTo>
                    <a:pt x="0" y="1"/>
                  </a:moveTo>
                  <a:lnTo>
                    <a:pt x="0" y="3925"/>
                  </a:lnTo>
                  <a:lnTo>
                    <a:pt x="3242" y="8376"/>
                  </a:lnTo>
                  <a:lnTo>
                    <a:pt x="3242" y="16736"/>
                  </a:lnTo>
                  <a:lnTo>
                    <a:pt x="3350" y="16736"/>
                  </a:lnTo>
                  <a:lnTo>
                    <a:pt x="3350" y="8330"/>
                  </a:lnTo>
                  <a:lnTo>
                    <a:pt x="93" y="3894"/>
                  </a:lnTo>
                  <a:lnTo>
                    <a:pt x="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1119322" y="2361780"/>
              <a:ext cx="62377" cy="62466"/>
            </a:xfrm>
            <a:custGeom>
              <a:rect b="b" l="l" r="r" t="t"/>
              <a:pathLst>
                <a:path extrusionOk="0" h="699" w="698">
                  <a:moveTo>
                    <a:pt x="341" y="109"/>
                  </a:moveTo>
                  <a:cubicBezTo>
                    <a:pt x="481" y="109"/>
                    <a:pt x="605" y="202"/>
                    <a:pt x="574" y="342"/>
                  </a:cubicBezTo>
                  <a:cubicBezTo>
                    <a:pt x="574" y="481"/>
                    <a:pt x="481" y="574"/>
                    <a:pt x="341" y="574"/>
                  </a:cubicBezTo>
                  <a:cubicBezTo>
                    <a:pt x="217" y="574"/>
                    <a:pt x="109" y="481"/>
                    <a:pt x="109" y="342"/>
                  </a:cubicBezTo>
                  <a:cubicBezTo>
                    <a:pt x="109" y="202"/>
                    <a:pt x="217" y="109"/>
                    <a:pt x="341" y="109"/>
                  </a:cubicBezTo>
                  <a:close/>
                  <a:moveTo>
                    <a:pt x="341" y="1"/>
                  </a:moveTo>
                  <a:cubicBezTo>
                    <a:pt x="155" y="1"/>
                    <a:pt x="0" y="156"/>
                    <a:pt x="0" y="342"/>
                  </a:cubicBezTo>
                  <a:cubicBezTo>
                    <a:pt x="0" y="543"/>
                    <a:pt x="155" y="698"/>
                    <a:pt x="341" y="698"/>
                  </a:cubicBezTo>
                  <a:cubicBezTo>
                    <a:pt x="543" y="698"/>
                    <a:pt x="698" y="543"/>
                    <a:pt x="698" y="342"/>
                  </a:cubicBezTo>
                  <a:cubicBezTo>
                    <a:pt x="698" y="156"/>
                    <a:pt x="543"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1070797" y="2620938"/>
              <a:ext cx="300803" cy="1291860"/>
            </a:xfrm>
            <a:custGeom>
              <a:rect b="b" l="l" r="r" t="t"/>
              <a:pathLst>
                <a:path extrusionOk="0" h="14456" w="3366">
                  <a:moveTo>
                    <a:pt x="0" y="1"/>
                  </a:moveTo>
                  <a:lnTo>
                    <a:pt x="0" y="2188"/>
                  </a:lnTo>
                  <a:lnTo>
                    <a:pt x="3257" y="6639"/>
                  </a:lnTo>
                  <a:lnTo>
                    <a:pt x="3257" y="14456"/>
                  </a:lnTo>
                  <a:lnTo>
                    <a:pt x="3366" y="14456"/>
                  </a:lnTo>
                  <a:lnTo>
                    <a:pt x="3366" y="6592"/>
                  </a:lnTo>
                  <a:lnTo>
                    <a:pt x="109" y="2157"/>
                  </a:lnTo>
                  <a:lnTo>
                    <a:pt x="1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1044434" y="2564102"/>
              <a:ext cx="62466" cy="62466"/>
            </a:xfrm>
            <a:custGeom>
              <a:rect b="b" l="l" r="r" t="t"/>
              <a:pathLst>
                <a:path extrusionOk="0" h="699" w="699">
                  <a:moveTo>
                    <a:pt x="357" y="109"/>
                  </a:moveTo>
                  <a:cubicBezTo>
                    <a:pt x="481" y="109"/>
                    <a:pt x="590" y="234"/>
                    <a:pt x="590" y="342"/>
                  </a:cubicBezTo>
                  <a:cubicBezTo>
                    <a:pt x="590" y="482"/>
                    <a:pt x="481" y="575"/>
                    <a:pt x="357" y="575"/>
                  </a:cubicBezTo>
                  <a:cubicBezTo>
                    <a:pt x="233" y="575"/>
                    <a:pt x="125" y="482"/>
                    <a:pt x="125" y="342"/>
                  </a:cubicBezTo>
                  <a:cubicBezTo>
                    <a:pt x="125" y="234"/>
                    <a:pt x="218" y="109"/>
                    <a:pt x="357" y="109"/>
                  </a:cubicBezTo>
                  <a:close/>
                  <a:moveTo>
                    <a:pt x="357" y="1"/>
                  </a:moveTo>
                  <a:cubicBezTo>
                    <a:pt x="156" y="1"/>
                    <a:pt x="0" y="156"/>
                    <a:pt x="0" y="342"/>
                  </a:cubicBezTo>
                  <a:cubicBezTo>
                    <a:pt x="0" y="544"/>
                    <a:pt x="156" y="699"/>
                    <a:pt x="357" y="699"/>
                  </a:cubicBezTo>
                  <a:cubicBezTo>
                    <a:pt x="543" y="699"/>
                    <a:pt x="698" y="544"/>
                    <a:pt x="698" y="342"/>
                  </a:cubicBezTo>
                  <a:cubicBezTo>
                    <a:pt x="698" y="156"/>
                    <a:pt x="543"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1508775" y="2719329"/>
              <a:ext cx="11171" cy="1192129"/>
            </a:xfrm>
            <a:custGeom>
              <a:rect b="b" l="l" r="r" t="t"/>
              <a:pathLst>
                <a:path extrusionOk="0" h="13340" w="125">
                  <a:moveTo>
                    <a:pt x="0" y="1"/>
                  </a:moveTo>
                  <a:lnTo>
                    <a:pt x="0" y="13339"/>
                  </a:lnTo>
                  <a:lnTo>
                    <a:pt x="124" y="13339"/>
                  </a:lnTo>
                  <a:lnTo>
                    <a:pt x="1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1482412" y="2662582"/>
              <a:ext cx="62466" cy="62466"/>
            </a:xfrm>
            <a:custGeom>
              <a:rect b="b" l="l" r="r" t="t"/>
              <a:pathLst>
                <a:path extrusionOk="0" h="699" w="699">
                  <a:moveTo>
                    <a:pt x="357" y="124"/>
                  </a:moveTo>
                  <a:cubicBezTo>
                    <a:pt x="497" y="124"/>
                    <a:pt x="590" y="217"/>
                    <a:pt x="590" y="357"/>
                  </a:cubicBezTo>
                  <a:cubicBezTo>
                    <a:pt x="590" y="481"/>
                    <a:pt x="497" y="589"/>
                    <a:pt x="357" y="589"/>
                  </a:cubicBezTo>
                  <a:cubicBezTo>
                    <a:pt x="218" y="589"/>
                    <a:pt x="125" y="481"/>
                    <a:pt x="125" y="357"/>
                  </a:cubicBezTo>
                  <a:cubicBezTo>
                    <a:pt x="125" y="217"/>
                    <a:pt x="218" y="124"/>
                    <a:pt x="357" y="124"/>
                  </a:cubicBezTo>
                  <a:close/>
                  <a:moveTo>
                    <a:pt x="357" y="0"/>
                  </a:moveTo>
                  <a:cubicBezTo>
                    <a:pt x="156" y="0"/>
                    <a:pt x="1" y="155"/>
                    <a:pt x="1" y="357"/>
                  </a:cubicBezTo>
                  <a:cubicBezTo>
                    <a:pt x="1" y="543"/>
                    <a:pt x="156" y="698"/>
                    <a:pt x="357" y="698"/>
                  </a:cubicBezTo>
                  <a:cubicBezTo>
                    <a:pt x="543" y="698"/>
                    <a:pt x="698" y="543"/>
                    <a:pt x="698" y="357"/>
                  </a:cubicBezTo>
                  <a:cubicBezTo>
                    <a:pt x="698" y="155"/>
                    <a:pt x="543" y="0"/>
                    <a:pt x="3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1578033" y="2146946"/>
              <a:ext cx="208042" cy="1760312"/>
            </a:xfrm>
            <a:custGeom>
              <a:rect b="b" l="l" r="r" t="t"/>
              <a:pathLst>
                <a:path extrusionOk="0" h="19698" w="2328">
                  <a:moveTo>
                    <a:pt x="2219" y="1"/>
                  </a:moveTo>
                  <a:lnTo>
                    <a:pt x="2219" y="8546"/>
                  </a:lnTo>
                  <a:lnTo>
                    <a:pt x="1" y="12687"/>
                  </a:lnTo>
                  <a:lnTo>
                    <a:pt x="1" y="12718"/>
                  </a:lnTo>
                  <a:lnTo>
                    <a:pt x="1" y="19698"/>
                  </a:lnTo>
                  <a:lnTo>
                    <a:pt x="125" y="19698"/>
                  </a:lnTo>
                  <a:lnTo>
                    <a:pt x="125" y="12734"/>
                  </a:lnTo>
                  <a:lnTo>
                    <a:pt x="2312" y="8577"/>
                  </a:lnTo>
                  <a:lnTo>
                    <a:pt x="2327" y="8562"/>
                  </a:lnTo>
                  <a:lnTo>
                    <a:pt x="23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1749882" y="2088769"/>
              <a:ext cx="62466" cy="62466"/>
            </a:xfrm>
            <a:custGeom>
              <a:rect b="b" l="l" r="r" t="t"/>
              <a:pathLst>
                <a:path extrusionOk="0" h="699" w="699">
                  <a:moveTo>
                    <a:pt x="342" y="124"/>
                  </a:moveTo>
                  <a:cubicBezTo>
                    <a:pt x="482" y="124"/>
                    <a:pt x="575" y="217"/>
                    <a:pt x="575" y="357"/>
                  </a:cubicBezTo>
                  <a:cubicBezTo>
                    <a:pt x="575" y="496"/>
                    <a:pt x="482" y="589"/>
                    <a:pt x="342" y="589"/>
                  </a:cubicBezTo>
                  <a:cubicBezTo>
                    <a:pt x="218" y="589"/>
                    <a:pt x="109" y="496"/>
                    <a:pt x="109" y="357"/>
                  </a:cubicBezTo>
                  <a:cubicBezTo>
                    <a:pt x="109" y="217"/>
                    <a:pt x="218" y="124"/>
                    <a:pt x="342" y="124"/>
                  </a:cubicBezTo>
                  <a:close/>
                  <a:moveTo>
                    <a:pt x="342" y="0"/>
                  </a:moveTo>
                  <a:cubicBezTo>
                    <a:pt x="156" y="0"/>
                    <a:pt x="1" y="155"/>
                    <a:pt x="1" y="357"/>
                  </a:cubicBezTo>
                  <a:cubicBezTo>
                    <a:pt x="1" y="543"/>
                    <a:pt x="156" y="698"/>
                    <a:pt x="342" y="698"/>
                  </a:cubicBezTo>
                  <a:cubicBezTo>
                    <a:pt x="544" y="698"/>
                    <a:pt x="699" y="543"/>
                    <a:pt x="699" y="357"/>
                  </a:cubicBezTo>
                  <a:cubicBezTo>
                    <a:pt x="699" y="155"/>
                    <a:pt x="544"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1647380" y="2472681"/>
              <a:ext cx="242626" cy="1436006"/>
            </a:xfrm>
            <a:custGeom>
              <a:rect b="b" l="l" r="r" t="t"/>
              <a:pathLst>
                <a:path extrusionOk="0" h="16069" w="2715">
                  <a:moveTo>
                    <a:pt x="2606" y="0"/>
                  </a:moveTo>
                  <a:lnTo>
                    <a:pt x="2606" y="4901"/>
                  </a:lnTo>
                  <a:lnTo>
                    <a:pt x="0" y="9492"/>
                  </a:lnTo>
                  <a:lnTo>
                    <a:pt x="0" y="9508"/>
                  </a:lnTo>
                  <a:lnTo>
                    <a:pt x="0" y="16068"/>
                  </a:lnTo>
                  <a:lnTo>
                    <a:pt x="124" y="16068"/>
                  </a:lnTo>
                  <a:lnTo>
                    <a:pt x="124" y="9523"/>
                  </a:lnTo>
                  <a:lnTo>
                    <a:pt x="2714" y="4932"/>
                  </a:lnTo>
                  <a:lnTo>
                    <a:pt x="27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1853903" y="2414415"/>
              <a:ext cx="62377" cy="62466"/>
            </a:xfrm>
            <a:custGeom>
              <a:rect b="b" l="l" r="r" t="t"/>
              <a:pathLst>
                <a:path extrusionOk="0" h="699" w="698">
                  <a:moveTo>
                    <a:pt x="341" y="125"/>
                  </a:moveTo>
                  <a:cubicBezTo>
                    <a:pt x="481" y="125"/>
                    <a:pt x="574" y="234"/>
                    <a:pt x="574" y="358"/>
                  </a:cubicBezTo>
                  <a:cubicBezTo>
                    <a:pt x="574" y="482"/>
                    <a:pt x="481" y="590"/>
                    <a:pt x="341" y="590"/>
                  </a:cubicBezTo>
                  <a:cubicBezTo>
                    <a:pt x="217" y="590"/>
                    <a:pt x="109" y="482"/>
                    <a:pt x="109" y="358"/>
                  </a:cubicBezTo>
                  <a:cubicBezTo>
                    <a:pt x="109" y="218"/>
                    <a:pt x="217" y="125"/>
                    <a:pt x="341" y="125"/>
                  </a:cubicBezTo>
                  <a:close/>
                  <a:moveTo>
                    <a:pt x="341" y="1"/>
                  </a:moveTo>
                  <a:cubicBezTo>
                    <a:pt x="155" y="1"/>
                    <a:pt x="0" y="156"/>
                    <a:pt x="0" y="358"/>
                  </a:cubicBezTo>
                  <a:cubicBezTo>
                    <a:pt x="0" y="544"/>
                    <a:pt x="155" y="699"/>
                    <a:pt x="341" y="699"/>
                  </a:cubicBezTo>
                  <a:cubicBezTo>
                    <a:pt x="543" y="699"/>
                    <a:pt x="698" y="544"/>
                    <a:pt x="698" y="358"/>
                  </a:cubicBezTo>
                  <a:cubicBezTo>
                    <a:pt x="698" y="156"/>
                    <a:pt x="543"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3984185" y="1345610"/>
              <a:ext cx="550310" cy="480605"/>
            </a:xfrm>
            <a:custGeom>
              <a:rect b="b" l="l" r="r" t="t"/>
              <a:pathLst>
                <a:path extrusionOk="0" h="5378" w="6158">
                  <a:moveTo>
                    <a:pt x="3076" y="1576"/>
                  </a:moveTo>
                  <a:cubicBezTo>
                    <a:pt x="3240" y="1576"/>
                    <a:pt x="3408" y="1614"/>
                    <a:pt x="3568" y="1694"/>
                  </a:cubicBezTo>
                  <a:cubicBezTo>
                    <a:pt x="4141" y="1957"/>
                    <a:pt x="4374" y="2624"/>
                    <a:pt x="4095" y="3182"/>
                  </a:cubicBezTo>
                  <a:cubicBezTo>
                    <a:pt x="3905" y="3584"/>
                    <a:pt x="3499" y="3817"/>
                    <a:pt x="3084" y="3818"/>
                  </a:cubicBezTo>
                  <a:lnTo>
                    <a:pt x="3084" y="3818"/>
                  </a:lnTo>
                  <a:cubicBezTo>
                    <a:pt x="2924" y="3818"/>
                    <a:pt x="2761" y="3783"/>
                    <a:pt x="2606" y="3710"/>
                  </a:cubicBezTo>
                  <a:lnTo>
                    <a:pt x="2606" y="3710"/>
                  </a:lnTo>
                  <a:cubicBezTo>
                    <a:pt x="2606" y="3710"/>
                    <a:pt x="2606" y="3710"/>
                    <a:pt x="2606" y="3710"/>
                  </a:cubicBezTo>
                  <a:cubicBezTo>
                    <a:pt x="2150" y="3475"/>
                    <a:pt x="1902" y="2968"/>
                    <a:pt x="1990" y="2490"/>
                  </a:cubicBezTo>
                  <a:lnTo>
                    <a:pt x="1990" y="2490"/>
                  </a:lnTo>
                  <a:cubicBezTo>
                    <a:pt x="2008" y="2399"/>
                    <a:pt x="2037" y="2309"/>
                    <a:pt x="2079" y="2221"/>
                  </a:cubicBezTo>
                  <a:lnTo>
                    <a:pt x="2079" y="2221"/>
                  </a:lnTo>
                  <a:cubicBezTo>
                    <a:pt x="2079" y="2221"/>
                    <a:pt x="2079" y="2221"/>
                    <a:pt x="2079" y="2221"/>
                  </a:cubicBezTo>
                  <a:cubicBezTo>
                    <a:pt x="2278" y="1811"/>
                    <a:pt x="2667" y="1576"/>
                    <a:pt x="3076" y="1576"/>
                  </a:cubicBezTo>
                  <a:close/>
                  <a:moveTo>
                    <a:pt x="3095" y="1427"/>
                  </a:moveTo>
                  <a:cubicBezTo>
                    <a:pt x="2619" y="1427"/>
                    <a:pt x="2162" y="1696"/>
                    <a:pt x="1939" y="2143"/>
                  </a:cubicBezTo>
                  <a:cubicBezTo>
                    <a:pt x="1939" y="2144"/>
                    <a:pt x="1938" y="2145"/>
                    <a:pt x="1938" y="2145"/>
                  </a:cubicBezTo>
                  <a:lnTo>
                    <a:pt x="1938" y="2145"/>
                  </a:lnTo>
                  <a:cubicBezTo>
                    <a:pt x="1852" y="2323"/>
                    <a:pt x="1811" y="2509"/>
                    <a:pt x="1812" y="2692"/>
                  </a:cubicBezTo>
                  <a:lnTo>
                    <a:pt x="1812" y="2692"/>
                  </a:lnTo>
                  <a:cubicBezTo>
                    <a:pt x="1811" y="3168"/>
                    <a:pt x="2081" y="3626"/>
                    <a:pt x="2528" y="3849"/>
                  </a:cubicBezTo>
                  <a:cubicBezTo>
                    <a:pt x="2706" y="3936"/>
                    <a:pt x="2894" y="3977"/>
                    <a:pt x="3078" y="3977"/>
                  </a:cubicBezTo>
                  <a:cubicBezTo>
                    <a:pt x="3554" y="3977"/>
                    <a:pt x="4011" y="3707"/>
                    <a:pt x="4234" y="3260"/>
                  </a:cubicBezTo>
                  <a:cubicBezTo>
                    <a:pt x="4545" y="2624"/>
                    <a:pt x="4265" y="1864"/>
                    <a:pt x="3645" y="1554"/>
                  </a:cubicBezTo>
                  <a:cubicBezTo>
                    <a:pt x="3472" y="1467"/>
                    <a:pt x="3286" y="1427"/>
                    <a:pt x="3102" y="1427"/>
                  </a:cubicBezTo>
                  <a:cubicBezTo>
                    <a:pt x="3101" y="1427"/>
                    <a:pt x="3100" y="1427"/>
                    <a:pt x="3098" y="1427"/>
                  </a:cubicBezTo>
                  <a:lnTo>
                    <a:pt x="3098" y="1427"/>
                  </a:lnTo>
                  <a:cubicBezTo>
                    <a:pt x="3097" y="1427"/>
                    <a:pt x="3096" y="1427"/>
                    <a:pt x="3095" y="1427"/>
                  </a:cubicBezTo>
                  <a:close/>
                  <a:moveTo>
                    <a:pt x="3078" y="1226"/>
                  </a:moveTo>
                  <a:cubicBezTo>
                    <a:pt x="3297" y="1226"/>
                    <a:pt x="3517" y="1276"/>
                    <a:pt x="3723" y="1383"/>
                  </a:cubicBezTo>
                  <a:cubicBezTo>
                    <a:pt x="4467" y="1725"/>
                    <a:pt x="4777" y="2609"/>
                    <a:pt x="4405" y="3338"/>
                  </a:cubicBezTo>
                  <a:cubicBezTo>
                    <a:pt x="4162" y="3868"/>
                    <a:pt x="3636" y="4178"/>
                    <a:pt x="3095" y="4178"/>
                  </a:cubicBezTo>
                  <a:cubicBezTo>
                    <a:pt x="2877" y="4178"/>
                    <a:pt x="2656" y="4127"/>
                    <a:pt x="2451" y="4020"/>
                  </a:cubicBezTo>
                  <a:cubicBezTo>
                    <a:pt x="1706" y="3663"/>
                    <a:pt x="1396" y="2779"/>
                    <a:pt x="1768" y="2066"/>
                  </a:cubicBezTo>
                  <a:cubicBezTo>
                    <a:pt x="2011" y="1536"/>
                    <a:pt x="2538" y="1226"/>
                    <a:pt x="3078" y="1226"/>
                  </a:cubicBezTo>
                  <a:close/>
                  <a:moveTo>
                    <a:pt x="3063" y="0"/>
                  </a:moveTo>
                  <a:cubicBezTo>
                    <a:pt x="2071" y="0"/>
                    <a:pt x="1121" y="560"/>
                    <a:pt x="667" y="1523"/>
                  </a:cubicBezTo>
                  <a:cubicBezTo>
                    <a:pt x="0" y="2857"/>
                    <a:pt x="574" y="4470"/>
                    <a:pt x="1908" y="5106"/>
                  </a:cubicBezTo>
                  <a:cubicBezTo>
                    <a:pt x="2286" y="5290"/>
                    <a:pt x="2687" y="5378"/>
                    <a:pt x="3082" y="5378"/>
                  </a:cubicBezTo>
                  <a:cubicBezTo>
                    <a:pt x="4078" y="5378"/>
                    <a:pt x="5035" y="4820"/>
                    <a:pt x="5491" y="3865"/>
                  </a:cubicBezTo>
                  <a:cubicBezTo>
                    <a:pt x="6158" y="2531"/>
                    <a:pt x="5584" y="934"/>
                    <a:pt x="4250" y="282"/>
                  </a:cubicBezTo>
                  <a:cubicBezTo>
                    <a:pt x="3868" y="91"/>
                    <a:pt x="3462" y="0"/>
                    <a:pt x="30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4093658" y="1774115"/>
              <a:ext cx="108221" cy="97140"/>
            </a:xfrm>
            <a:custGeom>
              <a:rect b="b" l="l" r="r" t="t"/>
              <a:pathLst>
                <a:path extrusionOk="0" h="1087" w="1211">
                  <a:moveTo>
                    <a:pt x="280" y="0"/>
                  </a:moveTo>
                  <a:lnTo>
                    <a:pt x="1" y="683"/>
                  </a:lnTo>
                  <a:lnTo>
                    <a:pt x="838" y="1086"/>
                  </a:lnTo>
                  <a:lnTo>
                    <a:pt x="1210" y="450"/>
                  </a:lnTo>
                  <a:lnTo>
                    <a:pt x="2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3966134" y="1621659"/>
              <a:ext cx="90169" cy="104021"/>
            </a:xfrm>
            <a:custGeom>
              <a:rect b="b" l="l" r="r" t="t"/>
              <a:pathLst>
                <a:path extrusionOk="0" h="1164" w="1009">
                  <a:moveTo>
                    <a:pt x="668" y="0"/>
                  </a:moveTo>
                  <a:lnTo>
                    <a:pt x="1" y="295"/>
                  </a:lnTo>
                  <a:lnTo>
                    <a:pt x="311" y="1164"/>
                  </a:lnTo>
                  <a:lnTo>
                    <a:pt x="1009" y="993"/>
                  </a:lnTo>
                  <a:lnTo>
                    <a:pt x="6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3970334" y="1426217"/>
              <a:ext cx="97050" cy="106791"/>
            </a:xfrm>
            <a:custGeom>
              <a:rect b="b" l="l" r="r" t="t"/>
              <a:pathLst>
                <a:path extrusionOk="0" h="1195" w="1086">
                  <a:moveTo>
                    <a:pt x="419" y="1"/>
                  </a:moveTo>
                  <a:lnTo>
                    <a:pt x="0" y="823"/>
                  </a:lnTo>
                  <a:lnTo>
                    <a:pt x="652" y="1195"/>
                  </a:lnTo>
                  <a:lnTo>
                    <a:pt x="1086" y="264"/>
                  </a:lnTo>
                  <a:lnTo>
                    <a:pt x="4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4115820" y="1297353"/>
              <a:ext cx="104021" cy="91510"/>
            </a:xfrm>
            <a:custGeom>
              <a:rect b="b" l="l" r="r" t="t"/>
              <a:pathLst>
                <a:path extrusionOk="0" h="1024" w="1164">
                  <a:moveTo>
                    <a:pt x="885" y="0"/>
                  </a:moveTo>
                  <a:lnTo>
                    <a:pt x="1" y="310"/>
                  </a:lnTo>
                  <a:lnTo>
                    <a:pt x="202" y="1024"/>
                  </a:lnTo>
                  <a:lnTo>
                    <a:pt x="1164" y="683"/>
                  </a:lnTo>
                  <a:lnTo>
                    <a:pt x="8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4308491" y="1304234"/>
              <a:ext cx="108221" cy="97140"/>
            </a:xfrm>
            <a:custGeom>
              <a:rect b="b" l="l" r="r" t="t"/>
              <a:pathLst>
                <a:path extrusionOk="0" h="1087" w="1211">
                  <a:moveTo>
                    <a:pt x="388" y="1"/>
                  </a:moveTo>
                  <a:lnTo>
                    <a:pt x="1" y="621"/>
                  </a:lnTo>
                  <a:lnTo>
                    <a:pt x="931" y="1086"/>
                  </a:lnTo>
                  <a:lnTo>
                    <a:pt x="1210" y="388"/>
                  </a:lnTo>
                  <a:lnTo>
                    <a:pt x="3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4454067" y="1448380"/>
              <a:ext cx="90169" cy="104021"/>
            </a:xfrm>
            <a:custGeom>
              <a:rect b="b" l="l" r="r" t="t"/>
              <a:pathLst>
                <a:path extrusionOk="0" h="1164" w="1009">
                  <a:moveTo>
                    <a:pt x="698" y="1"/>
                  </a:moveTo>
                  <a:lnTo>
                    <a:pt x="0" y="187"/>
                  </a:lnTo>
                  <a:lnTo>
                    <a:pt x="326" y="1164"/>
                  </a:lnTo>
                  <a:lnTo>
                    <a:pt x="1008" y="869"/>
                  </a:lnTo>
                  <a:lnTo>
                    <a:pt x="6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4441556" y="1642481"/>
              <a:ext cx="97140" cy="105361"/>
            </a:xfrm>
            <a:custGeom>
              <a:rect b="b" l="l" r="r" t="t"/>
              <a:pathLst>
                <a:path extrusionOk="0" h="1179" w="1087">
                  <a:moveTo>
                    <a:pt x="450" y="0"/>
                  </a:moveTo>
                  <a:lnTo>
                    <a:pt x="0" y="915"/>
                  </a:lnTo>
                  <a:lnTo>
                    <a:pt x="683" y="1179"/>
                  </a:lnTo>
                  <a:lnTo>
                    <a:pt x="1086" y="372"/>
                  </a:lnTo>
                  <a:lnTo>
                    <a:pt x="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4289099" y="1786626"/>
              <a:ext cx="104021" cy="90169"/>
            </a:xfrm>
            <a:custGeom>
              <a:rect b="b" l="l" r="r" t="t"/>
              <a:pathLst>
                <a:path extrusionOk="0" h="1009" w="1164">
                  <a:moveTo>
                    <a:pt x="993" y="0"/>
                  </a:moveTo>
                  <a:lnTo>
                    <a:pt x="0" y="326"/>
                  </a:lnTo>
                  <a:lnTo>
                    <a:pt x="295" y="1008"/>
                  </a:lnTo>
                  <a:lnTo>
                    <a:pt x="1164" y="713"/>
                  </a:lnTo>
                  <a:lnTo>
                    <a:pt x="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2936381" y="663398"/>
              <a:ext cx="429756" cy="377388"/>
            </a:xfrm>
            <a:custGeom>
              <a:rect b="b" l="l" r="r" t="t"/>
              <a:pathLst>
                <a:path extrusionOk="0" h="4223" w="4809">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3019490" y="1000751"/>
              <a:ext cx="84629" cy="76318"/>
            </a:xfrm>
            <a:custGeom>
              <a:rect b="b" l="l" r="r" t="t"/>
              <a:pathLst>
                <a:path extrusionOk="0" h="854" w="947">
                  <a:moveTo>
                    <a:pt x="218" y="0"/>
                  </a:moveTo>
                  <a:lnTo>
                    <a:pt x="1" y="543"/>
                  </a:lnTo>
                  <a:lnTo>
                    <a:pt x="668" y="853"/>
                  </a:lnTo>
                  <a:lnTo>
                    <a:pt x="947" y="357"/>
                  </a:lnTo>
                  <a:lnTo>
                    <a:pt x="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2919670" y="881538"/>
              <a:ext cx="70777" cy="81858"/>
            </a:xfrm>
            <a:custGeom>
              <a:rect b="b" l="l" r="r" t="t"/>
              <a:pathLst>
                <a:path extrusionOk="0" h="916" w="792">
                  <a:moveTo>
                    <a:pt x="544" y="0"/>
                  </a:moveTo>
                  <a:lnTo>
                    <a:pt x="1" y="233"/>
                  </a:lnTo>
                  <a:lnTo>
                    <a:pt x="249" y="915"/>
                  </a:lnTo>
                  <a:lnTo>
                    <a:pt x="792" y="776"/>
                  </a:lnTo>
                  <a:lnTo>
                    <a:pt x="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2923870" y="727651"/>
              <a:ext cx="76318" cy="83288"/>
            </a:xfrm>
            <a:custGeom>
              <a:rect b="b" l="l" r="r" t="t"/>
              <a:pathLst>
                <a:path extrusionOk="0" h="932" w="854">
                  <a:moveTo>
                    <a:pt x="311" y="1"/>
                  </a:moveTo>
                  <a:lnTo>
                    <a:pt x="0" y="637"/>
                  </a:lnTo>
                  <a:lnTo>
                    <a:pt x="512" y="931"/>
                  </a:lnTo>
                  <a:lnTo>
                    <a:pt x="854" y="218"/>
                  </a:lnTo>
                  <a:lnTo>
                    <a:pt x="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3038882" y="625149"/>
              <a:ext cx="81858" cy="73547"/>
            </a:xfrm>
            <a:custGeom>
              <a:rect b="b" l="l" r="r" t="t"/>
              <a:pathLst>
                <a:path extrusionOk="0" h="823" w="916">
                  <a:moveTo>
                    <a:pt x="683" y="0"/>
                  </a:moveTo>
                  <a:lnTo>
                    <a:pt x="1" y="248"/>
                  </a:lnTo>
                  <a:lnTo>
                    <a:pt x="140" y="822"/>
                  </a:lnTo>
                  <a:lnTo>
                    <a:pt x="916" y="543"/>
                  </a:lnTo>
                  <a:lnTo>
                    <a:pt x="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3191339" y="630690"/>
              <a:ext cx="83288" cy="76318"/>
            </a:xfrm>
            <a:custGeom>
              <a:rect b="b" l="l" r="r" t="t"/>
              <a:pathLst>
                <a:path extrusionOk="0" h="854" w="932">
                  <a:moveTo>
                    <a:pt x="296" y="0"/>
                  </a:moveTo>
                  <a:lnTo>
                    <a:pt x="1" y="496"/>
                  </a:lnTo>
                  <a:lnTo>
                    <a:pt x="714" y="853"/>
                  </a:lnTo>
                  <a:lnTo>
                    <a:pt x="931" y="310"/>
                  </a:lnTo>
                  <a:lnTo>
                    <a:pt x="2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3303671" y="744273"/>
              <a:ext cx="70777" cy="81858"/>
            </a:xfrm>
            <a:custGeom>
              <a:rect b="b" l="l" r="r" t="t"/>
              <a:pathLst>
                <a:path extrusionOk="0" h="916" w="792">
                  <a:moveTo>
                    <a:pt x="558" y="1"/>
                  </a:moveTo>
                  <a:lnTo>
                    <a:pt x="0" y="140"/>
                  </a:lnTo>
                  <a:lnTo>
                    <a:pt x="279" y="916"/>
                  </a:lnTo>
                  <a:lnTo>
                    <a:pt x="791" y="683"/>
                  </a:lnTo>
                  <a:lnTo>
                    <a:pt x="5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295360" y="896730"/>
              <a:ext cx="76318" cy="83288"/>
            </a:xfrm>
            <a:custGeom>
              <a:rect b="b" l="l" r="r" t="t"/>
              <a:pathLst>
                <a:path extrusionOk="0" h="932" w="854">
                  <a:moveTo>
                    <a:pt x="341" y="1"/>
                  </a:moveTo>
                  <a:lnTo>
                    <a:pt x="0" y="730"/>
                  </a:lnTo>
                  <a:lnTo>
                    <a:pt x="543" y="931"/>
                  </a:lnTo>
                  <a:lnTo>
                    <a:pt x="853" y="296"/>
                  </a:lnTo>
                  <a:lnTo>
                    <a:pt x="3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3176147" y="1010402"/>
              <a:ext cx="80428" cy="72207"/>
            </a:xfrm>
            <a:custGeom>
              <a:rect b="b" l="l" r="r" t="t"/>
              <a:pathLst>
                <a:path extrusionOk="0" h="808" w="900">
                  <a:moveTo>
                    <a:pt x="745" y="1"/>
                  </a:moveTo>
                  <a:lnTo>
                    <a:pt x="0" y="264"/>
                  </a:lnTo>
                  <a:lnTo>
                    <a:pt x="233" y="807"/>
                  </a:lnTo>
                  <a:lnTo>
                    <a:pt x="900" y="559"/>
                  </a:lnTo>
                  <a:lnTo>
                    <a:pt x="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3415913" y="609153"/>
              <a:ext cx="838601" cy="740210"/>
            </a:xfrm>
            <a:custGeom>
              <a:rect b="b" l="l" r="r" t="t"/>
              <a:pathLst>
                <a:path extrusionOk="0" h="8283" w="9384">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3605814" y="1280731"/>
              <a:ext cx="162197" cy="142805"/>
            </a:xfrm>
            <a:custGeom>
              <a:rect b="b" l="l" r="r" t="t"/>
              <a:pathLst>
                <a:path extrusionOk="0" h="1598" w="1815">
                  <a:moveTo>
                    <a:pt x="341" y="0"/>
                  </a:moveTo>
                  <a:lnTo>
                    <a:pt x="0" y="1086"/>
                  </a:lnTo>
                  <a:lnTo>
                    <a:pt x="1319" y="1598"/>
                  </a:lnTo>
                  <a:lnTo>
                    <a:pt x="1815" y="589"/>
                  </a:lnTo>
                  <a:lnTo>
                    <a:pt x="3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390981" y="1056157"/>
              <a:ext cx="145576" cy="163627"/>
            </a:xfrm>
            <a:custGeom>
              <a:rect b="b" l="l" r="r" t="t"/>
              <a:pathLst>
                <a:path extrusionOk="0" h="1831" w="1629">
                  <a:moveTo>
                    <a:pt x="1008" y="0"/>
                  </a:moveTo>
                  <a:lnTo>
                    <a:pt x="0" y="528"/>
                  </a:lnTo>
                  <a:lnTo>
                    <a:pt x="543" y="1831"/>
                  </a:lnTo>
                  <a:lnTo>
                    <a:pt x="1629" y="1458"/>
                  </a:lnTo>
                  <a:lnTo>
                    <a:pt x="1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384010" y="756784"/>
              <a:ext cx="142895" cy="163627"/>
            </a:xfrm>
            <a:custGeom>
              <a:rect b="b" l="l" r="r" t="t"/>
              <a:pathLst>
                <a:path extrusionOk="0" h="1831" w="1599">
                  <a:moveTo>
                    <a:pt x="512" y="0"/>
                  </a:moveTo>
                  <a:lnTo>
                    <a:pt x="1" y="1319"/>
                  </a:lnTo>
                  <a:lnTo>
                    <a:pt x="1009" y="1831"/>
                  </a:lnTo>
                  <a:lnTo>
                    <a:pt x="1598" y="357"/>
                  </a:lnTo>
                  <a:lnTo>
                    <a:pt x="5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587762" y="541951"/>
              <a:ext cx="163627" cy="144235"/>
            </a:xfrm>
            <a:custGeom>
              <a:rect b="b" l="l" r="r" t="t"/>
              <a:pathLst>
                <a:path extrusionOk="0" h="1614" w="1831">
                  <a:moveTo>
                    <a:pt x="1303" y="0"/>
                  </a:moveTo>
                  <a:lnTo>
                    <a:pt x="1" y="543"/>
                  </a:lnTo>
                  <a:lnTo>
                    <a:pt x="373" y="1613"/>
                  </a:lnTo>
                  <a:lnTo>
                    <a:pt x="1831" y="993"/>
                  </a:lnTo>
                  <a:lnTo>
                    <a:pt x="13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3887135" y="534980"/>
              <a:ext cx="163627" cy="144235"/>
            </a:xfrm>
            <a:custGeom>
              <a:rect b="b" l="l" r="r" t="t"/>
              <a:pathLst>
                <a:path extrusionOk="0" h="1614" w="1831">
                  <a:moveTo>
                    <a:pt x="512" y="1"/>
                  </a:moveTo>
                  <a:lnTo>
                    <a:pt x="1" y="1009"/>
                  </a:lnTo>
                  <a:lnTo>
                    <a:pt x="1505" y="1614"/>
                  </a:lnTo>
                  <a:lnTo>
                    <a:pt x="1831" y="528"/>
                  </a:lnTo>
                  <a:lnTo>
                    <a:pt x="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4121361" y="740162"/>
              <a:ext cx="145665" cy="162197"/>
            </a:xfrm>
            <a:custGeom>
              <a:rect b="b" l="l" r="r" t="t"/>
              <a:pathLst>
                <a:path extrusionOk="0" h="1815" w="1630">
                  <a:moveTo>
                    <a:pt x="1071" y="0"/>
                  </a:moveTo>
                  <a:lnTo>
                    <a:pt x="1" y="342"/>
                  </a:lnTo>
                  <a:lnTo>
                    <a:pt x="621" y="1815"/>
                  </a:lnTo>
                  <a:lnTo>
                    <a:pt x="1629" y="1288"/>
                  </a:lnTo>
                  <a:lnTo>
                    <a:pt x="1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4128331" y="1039535"/>
              <a:ext cx="144235" cy="162197"/>
            </a:xfrm>
            <a:custGeom>
              <a:rect b="b" l="l" r="r" t="t"/>
              <a:pathLst>
                <a:path extrusionOk="0" h="1815" w="1614">
                  <a:moveTo>
                    <a:pt x="605" y="0"/>
                  </a:moveTo>
                  <a:lnTo>
                    <a:pt x="0" y="1474"/>
                  </a:lnTo>
                  <a:lnTo>
                    <a:pt x="1086" y="1815"/>
                  </a:lnTo>
                  <a:lnTo>
                    <a:pt x="1613" y="497"/>
                  </a:lnTo>
                  <a:lnTo>
                    <a:pt x="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3905187" y="1273761"/>
              <a:ext cx="162197" cy="142805"/>
            </a:xfrm>
            <a:custGeom>
              <a:rect b="b" l="l" r="r" t="t"/>
              <a:pathLst>
                <a:path extrusionOk="0" h="1598" w="1815">
                  <a:moveTo>
                    <a:pt x="1474" y="0"/>
                  </a:moveTo>
                  <a:lnTo>
                    <a:pt x="0" y="621"/>
                  </a:lnTo>
                  <a:lnTo>
                    <a:pt x="528" y="1598"/>
                  </a:lnTo>
                  <a:lnTo>
                    <a:pt x="1815" y="1055"/>
                  </a:lnTo>
                  <a:lnTo>
                    <a:pt x="14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3711086" y="855175"/>
              <a:ext cx="231634" cy="249596"/>
            </a:xfrm>
            <a:custGeom>
              <a:rect b="b" l="l" r="r" t="t"/>
              <a:pathLst>
                <a:path extrusionOk="0" h="2793" w="2592">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826831" y="4171957"/>
              <a:ext cx="3728487" cy="436637"/>
            </a:xfrm>
            <a:custGeom>
              <a:rect b="b" l="l" r="r" t="t"/>
              <a:pathLst>
                <a:path extrusionOk="0" h="4886" w="41722">
                  <a:moveTo>
                    <a:pt x="20861" y="0"/>
                  </a:moveTo>
                  <a:cubicBezTo>
                    <a:pt x="9337" y="0"/>
                    <a:pt x="0" y="1086"/>
                    <a:pt x="0" y="2435"/>
                  </a:cubicBezTo>
                  <a:cubicBezTo>
                    <a:pt x="0" y="3784"/>
                    <a:pt x="9337" y="4886"/>
                    <a:pt x="20861" y="4886"/>
                  </a:cubicBezTo>
                  <a:cubicBezTo>
                    <a:pt x="32369" y="4886"/>
                    <a:pt x="41721" y="3784"/>
                    <a:pt x="41721" y="2435"/>
                  </a:cubicBezTo>
                  <a:cubicBezTo>
                    <a:pt x="41721" y="1086"/>
                    <a:pt x="32369" y="0"/>
                    <a:pt x="208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3442276" y="3479468"/>
              <a:ext cx="147005" cy="112779"/>
            </a:xfrm>
            <a:custGeom>
              <a:rect b="b" l="l" r="r" t="t"/>
              <a:pathLst>
                <a:path extrusionOk="0" h="1262" w="1645">
                  <a:moveTo>
                    <a:pt x="139" y="0"/>
                  </a:moveTo>
                  <a:cubicBezTo>
                    <a:pt x="71" y="0"/>
                    <a:pt x="59" y="50"/>
                    <a:pt x="47" y="149"/>
                  </a:cubicBezTo>
                  <a:cubicBezTo>
                    <a:pt x="0" y="522"/>
                    <a:pt x="248" y="847"/>
                    <a:pt x="527" y="1064"/>
                  </a:cubicBezTo>
                  <a:cubicBezTo>
                    <a:pt x="734" y="1228"/>
                    <a:pt x="995" y="1261"/>
                    <a:pt x="1261" y="1261"/>
                  </a:cubicBezTo>
                  <a:cubicBezTo>
                    <a:pt x="1373" y="1261"/>
                    <a:pt x="1487" y="1255"/>
                    <a:pt x="1598" y="1251"/>
                  </a:cubicBezTo>
                  <a:cubicBezTo>
                    <a:pt x="1613" y="1251"/>
                    <a:pt x="1613" y="1235"/>
                    <a:pt x="1644" y="1220"/>
                  </a:cubicBezTo>
                  <a:lnTo>
                    <a:pt x="1613" y="1220"/>
                  </a:lnTo>
                  <a:lnTo>
                    <a:pt x="1598" y="1188"/>
                  </a:lnTo>
                  <a:lnTo>
                    <a:pt x="1536" y="1157"/>
                  </a:lnTo>
                  <a:cubicBezTo>
                    <a:pt x="1396" y="1080"/>
                    <a:pt x="1256" y="971"/>
                    <a:pt x="1132" y="878"/>
                  </a:cubicBezTo>
                  <a:cubicBezTo>
                    <a:pt x="946" y="723"/>
                    <a:pt x="776" y="568"/>
                    <a:pt x="620" y="397"/>
                  </a:cubicBezTo>
                  <a:cubicBezTo>
                    <a:pt x="512" y="258"/>
                    <a:pt x="372" y="87"/>
                    <a:pt x="202" y="10"/>
                  </a:cubicBezTo>
                  <a:cubicBezTo>
                    <a:pt x="177" y="4"/>
                    <a:pt x="156" y="0"/>
                    <a:pt x="1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3464439" y="3507349"/>
              <a:ext cx="122073" cy="82573"/>
            </a:xfrm>
            <a:custGeom>
              <a:rect b="b" l="l" r="r" t="t"/>
              <a:pathLst>
                <a:path extrusionOk="0" h="924" w="1366">
                  <a:moveTo>
                    <a:pt x="101" y="0"/>
                  </a:moveTo>
                  <a:cubicBezTo>
                    <a:pt x="84" y="0"/>
                    <a:pt x="71" y="7"/>
                    <a:pt x="62" y="23"/>
                  </a:cubicBezTo>
                  <a:cubicBezTo>
                    <a:pt x="0" y="101"/>
                    <a:pt x="124" y="287"/>
                    <a:pt x="155" y="334"/>
                  </a:cubicBezTo>
                  <a:cubicBezTo>
                    <a:pt x="233" y="473"/>
                    <a:pt x="341" y="613"/>
                    <a:pt x="450" y="706"/>
                  </a:cubicBezTo>
                  <a:cubicBezTo>
                    <a:pt x="698" y="923"/>
                    <a:pt x="1055" y="923"/>
                    <a:pt x="1365" y="923"/>
                  </a:cubicBezTo>
                  <a:cubicBezTo>
                    <a:pt x="1055" y="908"/>
                    <a:pt x="698" y="908"/>
                    <a:pt x="466" y="690"/>
                  </a:cubicBezTo>
                  <a:cubicBezTo>
                    <a:pt x="372" y="582"/>
                    <a:pt x="279" y="473"/>
                    <a:pt x="202" y="334"/>
                  </a:cubicBezTo>
                  <a:cubicBezTo>
                    <a:pt x="171" y="303"/>
                    <a:pt x="78" y="117"/>
                    <a:pt x="93" y="70"/>
                  </a:cubicBezTo>
                  <a:cubicBezTo>
                    <a:pt x="104" y="52"/>
                    <a:pt x="118" y="45"/>
                    <a:pt x="133" y="45"/>
                  </a:cubicBezTo>
                  <a:cubicBezTo>
                    <a:pt x="186" y="45"/>
                    <a:pt x="259" y="127"/>
                    <a:pt x="295" y="163"/>
                  </a:cubicBezTo>
                  <a:cubicBezTo>
                    <a:pt x="466" y="349"/>
                    <a:pt x="590" y="551"/>
                    <a:pt x="822" y="690"/>
                  </a:cubicBezTo>
                  <a:cubicBezTo>
                    <a:pt x="977" y="768"/>
                    <a:pt x="1148" y="845"/>
                    <a:pt x="1350" y="876"/>
                  </a:cubicBezTo>
                  <a:lnTo>
                    <a:pt x="1288" y="845"/>
                  </a:lnTo>
                  <a:cubicBezTo>
                    <a:pt x="1039" y="783"/>
                    <a:pt x="776" y="644"/>
                    <a:pt x="590" y="473"/>
                  </a:cubicBezTo>
                  <a:cubicBezTo>
                    <a:pt x="535" y="418"/>
                    <a:pt x="225" y="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3559791" y="3414231"/>
              <a:ext cx="66845" cy="199195"/>
            </a:xfrm>
            <a:custGeom>
              <a:rect b="b" l="l" r="r" t="t"/>
              <a:pathLst>
                <a:path extrusionOk="0" h="2229" w="748">
                  <a:moveTo>
                    <a:pt x="253" y="0"/>
                  </a:moveTo>
                  <a:cubicBezTo>
                    <a:pt x="0" y="0"/>
                    <a:pt x="84" y="657"/>
                    <a:pt x="127" y="802"/>
                  </a:cubicBezTo>
                  <a:cubicBezTo>
                    <a:pt x="174" y="1034"/>
                    <a:pt x="252" y="1221"/>
                    <a:pt x="314" y="1484"/>
                  </a:cubicBezTo>
                  <a:cubicBezTo>
                    <a:pt x="376" y="1732"/>
                    <a:pt x="407" y="1981"/>
                    <a:pt x="469" y="2213"/>
                  </a:cubicBezTo>
                  <a:lnTo>
                    <a:pt x="469" y="2229"/>
                  </a:lnTo>
                  <a:lnTo>
                    <a:pt x="484" y="2229"/>
                  </a:lnTo>
                  <a:lnTo>
                    <a:pt x="484" y="2198"/>
                  </a:lnTo>
                  <a:cubicBezTo>
                    <a:pt x="562" y="1763"/>
                    <a:pt x="748" y="1360"/>
                    <a:pt x="717" y="895"/>
                  </a:cubicBezTo>
                  <a:cubicBezTo>
                    <a:pt x="717" y="724"/>
                    <a:pt x="686" y="538"/>
                    <a:pt x="608" y="368"/>
                  </a:cubicBezTo>
                  <a:cubicBezTo>
                    <a:pt x="562" y="259"/>
                    <a:pt x="453" y="42"/>
                    <a:pt x="314" y="11"/>
                  </a:cubicBezTo>
                  <a:cubicBezTo>
                    <a:pt x="292" y="3"/>
                    <a:pt x="272"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3584992" y="3453999"/>
              <a:ext cx="29222" cy="160053"/>
            </a:xfrm>
            <a:custGeom>
              <a:rect b="b" l="l" r="r" t="t"/>
              <a:pathLst>
                <a:path extrusionOk="0" h="1791" w="327">
                  <a:moveTo>
                    <a:pt x="183" y="124"/>
                  </a:moveTo>
                  <a:cubicBezTo>
                    <a:pt x="218" y="207"/>
                    <a:pt x="240" y="307"/>
                    <a:pt x="249" y="341"/>
                  </a:cubicBezTo>
                  <a:cubicBezTo>
                    <a:pt x="280" y="512"/>
                    <a:pt x="311" y="667"/>
                    <a:pt x="311" y="838"/>
                  </a:cubicBezTo>
                  <a:cubicBezTo>
                    <a:pt x="299" y="948"/>
                    <a:pt x="290" y="1053"/>
                    <a:pt x="278" y="1158"/>
                  </a:cubicBezTo>
                  <a:lnTo>
                    <a:pt x="278" y="1158"/>
                  </a:lnTo>
                  <a:cubicBezTo>
                    <a:pt x="288" y="1123"/>
                    <a:pt x="298" y="1089"/>
                    <a:pt x="311" y="1055"/>
                  </a:cubicBezTo>
                  <a:cubicBezTo>
                    <a:pt x="311" y="900"/>
                    <a:pt x="326" y="745"/>
                    <a:pt x="311" y="589"/>
                  </a:cubicBezTo>
                  <a:cubicBezTo>
                    <a:pt x="281" y="456"/>
                    <a:pt x="266" y="238"/>
                    <a:pt x="183" y="124"/>
                  </a:cubicBezTo>
                  <a:close/>
                  <a:moveTo>
                    <a:pt x="78" y="0"/>
                  </a:moveTo>
                  <a:cubicBezTo>
                    <a:pt x="16" y="0"/>
                    <a:pt x="1" y="124"/>
                    <a:pt x="1" y="155"/>
                  </a:cubicBezTo>
                  <a:cubicBezTo>
                    <a:pt x="1" y="326"/>
                    <a:pt x="16" y="481"/>
                    <a:pt x="47" y="636"/>
                  </a:cubicBezTo>
                  <a:cubicBezTo>
                    <a:pt x="109" y="977"/>
                    <a:pt x="156" y="1303"/>
                    <a:pt x="171" y="1629"/>
                  </a:cubicBezTo>
                  <a:lnTo>
                    <a:pt x="171" y="1691"/>
                  </a:lnTo>
                  <a:lnTo>
                    <a:pt x="171" y="1753"/>
                  </a:lnTo>
                  <a:lnTo>
                    <a:pt x="171" y="1768"/>
                  </a:lnTo>
                  <a:lnTo>
                    <a:pt x="171" y="1784"/>
                  </a:lnTo>
                  <a:cubicBezTo>
                    <a:pt x="171" y="1784"/>
                    <a:pt x="178" y="1791"/>
                    <a:pt x="183" y="1791"/>
                  </a:cubicBezTo>
                  <a:cubicBezTo>
                    <a:pt x="185" y="1791"/>
                    <a:pt x="187" y="1789"/>
                    <a:pt x="187" y="1784"/>
                  </a:cubicBezTo>
                  <a:lnTo>
                    <a:pt x="187" y="1753"/>
                  </a:lnTo>
                  <a:lnTo>
                    <a:pt x="187" y="1691"/>
                  </a:lnTo>
                  <a:cubicBezTo>
                    <a:pt x="235" y="1506"/>
                    <a:pt x="260" y="1333"/>
                    <a:pt x="278" y="1158"/>
                  </a:cubicBezTo>
                  <a:lnTo>
                    <a:pt x="278" y="1158"/>
                  </a:lnTo>
                  <a:cubicBezTo>
                    <a:pt x="242" y="1295"/>
                    <a:pt x="227" y="1433"/>
                    <a:pt x="202" y="1582"/>
                  </a:cubicBezTo>
                  <a:cubicBezTo>
                    <a:pt x="202" y="1380"/>
                    <a:pt x="187" y="1194"/>
                    <a:pt x="156" y="993"/>
                  </a:cubicBezTo>
                  <a:cubicBezTo>
                    <a:pt x="125" y="838"/>
                    <a:pt x="94" y="682"/>
                    <a:pt x="78" y="527"/>
                  </a:cubicBezTo>
                  <a:cubicBezTo>
                    <a:pt x="47" y="450"/>
                    <a:pt x="32" y="357"/>
                    <a:pt x="32" y="264"/>
                  </a:cubicBezTo>
                  <a:cubicBezTo>
                    <a:pt x="32" y="216"/>
                    <a:pt x="32" y="58"/>
                    <a:pt x="95" y="58"/>
                  </a:cubicBezTo>
                  <a:cubicBezTo>
                    <a:pt x="114" y="58"/>
                    <a:pt x="139" y="73"/>
                    <a:pt x="171" y="109"/>
                  </a:cubicBezTo>
                  <a:cubicBezTo>
                    <a:pt x="175" y="114"/>
                    <a:pt x="179" y="119"/>
                    <a:pt x="183" y="124"/>
                  </a:cubicBezTo>
                  <a:lnTo>
                    <a:pt x="183" y="124"/>
                  </a:lnTo>
                  <a:cubicBezTo>
                    <a:pt x="155" y="56"/>
                    <a:pt x="120" y="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3489371" y="3602523"/>
              <a:ext cx="131724" cy="99642"/>
            </a:xfrm>
            <a:custGeom>
              <a:rect b="b" l="l" r="r" t="t"/>
              <a:pathLst>
                <a:path extrusionOk="0" h="1115" w="1474">
                  <a:moveTo>
                    <a:pt x="209" y="0"/>
                  </a:moveTo>
                  <a:cubicBezTo>
                    <a:pt x="148" y="0"/>
                    <a:pt x="100" y="34"/>
                    <a:pt x="78" y="122"/>
                  </a:cubicBezTo>
                  <a:cubicBezTo>
                    <a:pt x="0" y="401"/>
                    <a:pt x="218" y="727"/>
                    <a:pt x="404" y="882"/>
                  </a:cubicBezTo>
                  <a:cubicBezTo>
                    <a:pt x="683" y="1114"/>
                    <a:pt x="1117" y="1083"/>
                    <a:pt x="1474" y="1099"/>
                  </a:cubicBezTo>
                  <a:cubicBezTo>
                    <a:pt x="1226" y="789"/>
                    <a:pt x="946" y="540"/>
                    <a:pt x="683" y="277"/>
                  </a:cubicBezTo>
                  <a:cubicBezTo>
                    <a:pt x="594" y="210"/>
                    <a:pt x="362" y="0"/>
                    <a:pt x="2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3511534" y="3630763"/>
              <a:ext cx="109561" cy="68632"/>
            </a:xfrm>
            <a:custGeom>
              <a:rect b="b" l="l" r="r" t="t"/>
              <a:pathLst>
                <a:path extrusionOk="0" h="768" w="1226">
                  <a:moveTo>
                    <a:pt x="163" y="24"/>
                  </a:moveTo>
                  <a:cubicBezTo>
                    <a:pt x="292" y="86"/>
                    <a:pt x="485" y="249"/>
                    <a:pt x="528" y="271"/>
                  </a:cubicBezTo>
                  <a:cubicBezTo>
                    <a:pt x="575" y="304"/>
                    <a:pt x="621" y="338"/>
                    <a:pt x="666" y="371"/>
                  </a:cubicBezTo>
                  <a:lnTo>
                    <a:pt x="666" y="371"/>
                  </a:lnTo>
                  <a:cubicBezTo>
                    <a:pt x="593" y="311"/>
                    <a:pt x="527" y="257"/>
                    <a:pt x="450" y="193"/>
                  </a:cubicBezTo>
                  <a:cubicBezTo>
                    <a:pt x="404" y="162"/>
                    <a:pt x="342" y="116"/>
                    <a:pt x="295" y="85"/>
                  </a:cubicBezTo>
                  <a:cubicBezTo>
                    <a:pt x="249" y="54"/>
                    <a:pt x="233" y="54"/>
                    <a:pt x="218" y="38"/>
                  </a:cubicBezTo>
                  <a:cubicBezTo>
                    <a:pt x="196" y="33"/>
                    <a:pt x="178" y="27"/>
                    <a:pt x="163" y="24"/>
                  </a:cubicBezTo>
                  <a:close/>
                  <a:moveTo>
                    <a:pt x="666" y="371"/>
                  </a:moveTo>
                  <a:lnTo>
                    <a:pt x="666" y="371"/>
                  </a:lnTo>
                  <a:cubicBezTo>
                    <a:pt x="682" y="384"/>
                    <a:pt x="698" y="397"/>
                    <a:pt x="714" y="411"/>
                  </a:cubicBezTo>
                  <a:cubicBezTo>
                    <a:pt x="811" y="488"/>
                    <a:pt x="908" y="554"/>
                    <a:pt x="1005" y="615"/>
                  </a:cubicBezTo>
                  <a:lnTo>
                    <a:pt x="1005" y="615"/>
                  </a:lnTo>
                  <a:cubicBezTo>
                    <a:pt x="891" y="536"/>
                    <a:pt x="780" y="454"/>
                    <a:pt x="666" y="371"/>
                  </a:cubicBezTo>
                  <a:close/>
                  <a:moveTo>
                    <a:pt x="85" y="1"/>
                  </a:moveTo>
                  <a:cubicBezTo>
                    <a:pt x="67" y="1"/>
                    <a:pt x="54" y="7"/>
                    <a:pt x="47" y="23"/>
                  </a:cubicBezTo>
                  <a:cubicBezTo>
                    <a:pt x="1" y="100"/>
                    <a:pt x="140" y="240"/>
                    <a:pt x="171" y="302"/>
                  </a:cubicBezTo>
                  <a:cubicBezTo>
                    <a:pt x="249" y="395"/>
                    <a:pt x="326" y="442"/>
                    <a:pt x="435" y="535"/>
                  </a:cubicBezTo>
                  <a:cubicBezTo>
                    <a:pt x="636" y="659"/>
                    <a:pt x="916" y="705"/>
                    <a:pt x="1164" y="767"/>
                  </a:cubicBezTo>
                  <a:lnTo>
                    <a:pt x="1226" y="767"/>
                  </a:lnTo>
                  <a:lnTo>
                    <a:pt x="1164" y="721"/>
                  </a:lnTo>
                  <a:cubicBezTo>
                    <a:pt x="1163" y="720"/>
                    <a:pt x="1162" y="720"/>
                    <a:pt x="1161" y="719"/>
                  </a:cubicBezTo>
                  <a:lnTo>
                    <a:pt x="1161" y="719"/>
                  </a:lnTo>
                  <a:cubicBezTo>
                    <a:pt x="1167" y="720"/>
                    <a:pt x="1173" y="720"/>
                    <a:pt x="1179" y="721"/>
                  </a:cubicBezTo>
                  <a:cubicBezTo>
                    <a:pt x="1121" y="686"/>
                    <a:pt x="1063" y="651"/>
                    <a:pt x="1005" y="615"/>
                  </a:cubicBezTo>
                  <a:lnTo>
                    <a:pt x="1005" y="615"/>
                  </a:lnTo>
                  <a:cubicBezTo>
                    <a:pt x="1057" y="650"/>
                    <a:pt x="1109" y="685"/>
                    <a:pt x="1161" y="719"/>
                  </a:cubicBezTo>
                  <a:lnTo>
                    <a:pt x="1161" y="719"/>
                  </a:lnTo>
                  <a:cubicBezTo>
                    <a:pt x="966" y="702"/>
                    <a:pt x="771" y="641"/>
                    <a:pt x="590" y="566"/>
                  </a:cubicBezTo>
                  <a:cubicBezTo>
                    <a:pt x="481" y="519"/>
                    <a:pt x="388" y="442"/>
                    <a:pt x="295" y="380"/>
                  </a:cubicBezTo>
                  <a:cubicBezTo>
                    <a:pt x="233" y="317"/>
                    <a:pt x="47" y="116"/>
                    <a:pt x="94" y="38"/>
                  </a:cubicBezTo>
                  <a:cubicBezTo>
                    <a:pt x="107" y="25"/>
                    <a:pt x="120" y="20"/>
                    <a:pt x="135" y="20"/>
                  </a:cubicBezTo>
                  <a:cubicBezTo>
                    <a:pt x="144" y="20"/>
                    <a:pt x="153" y="22"/>
                    <a:pt x="163" y="24"/>
                  </a:cubicBezTo>
                  <a:lnTo>
                    <a:pt x="163" y="24"/>
                  </a:lnTo>
                  <a:cubicBezTo>
                    <a:pt x="132" y="10"/>
                    <a:pt x="105" y="1"/>
                    <a:pt x="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3622436" y="3540236"/>
              <a:ext cx="56926" cy="186862"/>
            </a:xfrm>
            <a:custGeom>
              <a:rect b="b" l="l" r="r" t="t"/>
              <a:pathLst>
                <a:path extrusionOk="0" h="2091" w="637">
                  <a:moveTo>
                    <a:pt x="438" y="0"/>
                  </a:moveTo>
                  <a:cubicBezTo>
                    <a:pt x="268" y="0"/>
                    <a:pt x="200" y="579"/>
                    <a:pt x="171" y="679"/>
                  </a:cubicBezTo>
                  <a:cubicBezTo>
                    <a:pt x="140" y="1144"/>
                    <a:pt x="78" y="1594"/>
                    <a:pt x="16" y="2044"/>
                  </a:cubicBezTo>
                  <a:lnTo>
                    <a:pt x="0" y="2059"/>
                  </a:lnTo>
                  <a:lnTo>
                    <a:pt x="0" y="2090"/>
                  </a:lnTo>
                  <a:lnTo>
                    <a:pt x="16" y="2090"/>
                  </a:lnTo>
                  <a:cubicBezTo>
                    <a:pt x="295" y="1811"/>
                    <a:pt x="512" y="1486"/>
                    <a:pt x="590" y="1098"/>
                  </a:cubicBezTo>
                  <a:cubicBezTo>
                    <a:pt x="621" y="896"/>
                    <a:pt x="636" y="710"/>
                    <a:pt x="636" y="477"/>
                  </a:cubicBezTo>
                  <a:cubicBezTo>
                    <a:pt x="621" y="353"/>
                    <a:pt x="621" y="59"/>
                    <a:pt x="481" y="12"/>
                  </a:cubicBezTo>
                  <a:cubicBezTo>
                    <a:pt x="466" y="4"/>
                    <a:pt x="452" y="0"/>
                    <a:pt x="4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3621006" y="3578305"/>
              <a:ext cx="44504" cy="148793"/>
            </a:xfrm>
            <a:custGeom>
              <a:rect b="b" l="l" r="r" t="t"/>
              <a:pathLst>
                <a:path extrusionOk="0" h="1665" w="498">
                  <a:moveTo>
                    <a:pt x="426" y="1"/>
                  </a:moveTo>
                  <a:cubicBezTo>
                    <a:pt x="420" y="1"/>
                    <a:pt x="412" y="2"/>
                    <a:pt x="404" y="5"/>
                  </a:cubicBezTo>
                  <a:cubicBezTo>
                    <a:pt x="327" y="67"/>
                    <a:pt x="295" y="377"/>
                    <a:pt x="264" y="470"/>
                  </a:cubicBezTo>
                  <a:cubicBezTo>
                    <a:pt x="218" y="842"/>
                    <a:pt x="140" y="1199"/>
                    <a:pt x="32" y="1540"/>
                  </a:cubicBezTo>
                  <a:lnTo>
                    <a:pt x="16" y="1633"/>
                  </a:lnTo>
                  <a:lnTo>
                    <a:pt x="1" y="1664"/>
                  </a:lnTo>
                  <a:lnTo>
                    <a:pt x="16" y="1664"/>
                  </a:lnTo>
                  <a:lnTo>
                    <a:pt x="32" y="1618"/>
                  </a:lnTo>
                  <a:cubicBezTo>
                    <a:pt x="47" y="1596"/>
                    <a:pt x="62" y="1574"/>
                    <a:pt x="76" y="1552"/>
                  </a:cubicBezTo>
                  <a:lnTo>
                    <a:pt x="76" y="1552"/>
                  </a:lnTo>
                  <a:cubicBezTo>
                    <a:pt x="72" y="1569"/>
                    <a:pt x="67" y="1586"/>
                    <a:pt x="63" y="1602"/>
                  </a:cubicBezTo>
                  <a:cubicBezTo>
                    <a:pt x="167" y="1449"/>
                    <a:pt x="255" y="1280"/>
                    <a:pt x="322" y="1102"/>
                  </a:cubicBezTo>
                  <a:lnTo>
                    <a:pt x="322" y="1102"/>
                  </a:lnTo>
                  <a:cubicBezTo>
                    <a:pt x="251" y="1262"/>
                    <a:pt x="171" y="1408"/>
                    <a:pt x="76" y="1552"/>
                  </a:cubicBezTo>
                  <a:lnTo>
                    <a:pt x="76" y="1552"/>
                  </a:lnTo>
                  <a:cubicBezTo>
                    <a:pt x="149" y="1278"/>
                    <a:pt x="220" y="1027"/>
                    <a:pt x="249" y="749"/>
                  </a:cubicBezTo>
                  <a:cubicBezTo>
                    <a:pt x="264" y="610"/>
                    <a:pt x="295" y="455"/>
                    <a:pt x="327" y="315"/>
                  </a:cubicBezTo>
                  <a:cubicBezTo>
                    <a:pt x="342" y="269"/>
                    <a:pt x="373" y="82"/>
                    <a:pt x="420" y="67"/>
                  </a:cubicBezTo>
                  <a:cubicBezTo>
                    <a:pt x="426" y="65"/>
                    <a:pt x="432" y="65"/>
                    <a:pt x="438" y="65"/>
                  </a:cubicBezTo>
                  <a:cubicBezTo>
                    <a:pt x="482" y="65"/>
                    <a:pt x="482" y="117"/>
                    <a:pt x="482" y="145"/>
                  </a:cubicBezTo>
                  <a:lnTo>
                    <a:pt x="482" y="238"/>
                  </a:lnTo>
                  <a:cubicBezTo>
                    <a:pt x="482" y="537"/>
                    <a:pt x="425" y="831"/>
                    <a:pt x="322" y="1102"/>
                  </a:cubicBezTo>
                  <a:lnTo>
                    <a:pt x="322" y="1102"/>
                  </a:lnTo>
                  <a:cubicBezTo>
                    <a:pt x="340" y="1063"/>
                    <a:pt x="357" y="1023"/>
                    <a:pt x="373" y="982"/>
                  </a:cubicBezTo>
                  <a:cubicBezTo>
                    <a:pt x="404" y="842"/>
                    <a:pt x="451" y="687"/>
                    <a:pt x="466" y="532"/>
                  </a:cubicBezTo>
                  <a:cubicBezTo>
                    <a:pt x="497" y="393"/>
                    <a:pt x="497" y="222"/>
                    <a:pt x="482" y="67"/>
                  </a:cubicBezTo>
                  <a:cubicBezTo>
                    <a:pt x="469" y="29"/>
                    <a:pt x="456" y="1"/>
                    <a:pt x="4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3461668" y="3398503"/>
              <a:ext cx="167738" cy="415905"/>
            </a:xfrm>
            <a:custGeom>
              <a:rect b="b" l="l" r="r" t="t"/>
              <a:pathLst>
                <a:path extrusionOk="0" h="4654" w="1877">
                  <a:moveTo>
                    <a:pt x="16" y="1"/>
                  </a:moveTo>
                  <a:cubicBezTo>
                    <a:pt x="16" y="1"/>
                    <a:pt x="0" y="1"/>
                    <a:pt x="0" y="16"/>
                  </a:cubicBezTo>
                  <a:cubicBezTo>
                    <a:pt x="233" y="357"/>
                    <a:pt x="419" y="683"/>
                    <a:pt x="636" y="1009"/>
                  </a:cubicBezTo>
                  <a:cubicBezTo>
                    <a:pt x="652" y="1009"/>
                    <a:pt x="652" y="1024"/>
                    <a:pt x="652" y="1024"/>
                  </a:cubicBezTo>
                  <a:lnTo>
                    <a:pt x="652" y="1055"/>
                  </a:lnTo>
                  <a:lnTo>
                    <a:pt x="791" y="1288"/>
                  </a:lnTo>
                  <a:cubicBezTo>
                    <a:pt x="962" y="1552"/>
                    <a:pt x="1132" y="1800"/>
                    <a:pt x="1287" y="2079"/>
                  </a:cubicBezTo>
                  <a:cubicBezTo>
                    <a:pt x="1319" y="2079"/>
                    <a:pt x="1319" y="2094"/>
                    <a:pt x="1319" y="2094"/>
                  </a:cubicBezTo>
                  <a:lnTo>
                    <a:pt x="1334" y="2110"/>
                  </a:lnTo>
                  <a:cubicBezTo>
                    <a:pt x="1350" y="2110"/>
                    <a:pt x="1350" y="2141"/>
                    <a:pt x="1350" y="2141"/>
                  </a:cubicBezTo>
                  <a:cubicBezTo>
                    <a:pt x="1396" y="2234"/>
                    <a:pt x="1443" y="2312"/>
                    <a:pt x="1489" y="2405"/>
                  </a:cubicBezTo>
                  <a:cubicBezTo>
                    <a:pt x="1629" y="2684"/>
                    <a:pt x="1675" y="2994"/>
                    <a:pt x="1722" y="3273"/>
                  </a:cubicBezTo>
                  <a:lnTo>
                    <a:pt x="1722" y="3320"/>
                  </a:lnTo>
                  <a:lnTo>
                    <a:pt x="1722" y="3366"/>
                  </a:lnTo>
                  <a:lnTo>
                    <a:pt x="1722" y="3382"/>
                  </a:lnTo>
                  <a:cubicBezTo>
                    <a:pt x="1737" y="3521"/>
                    <a:pt x="1768" y="3645"/>
                    <a:pt x="1768" y="3785"/>
                  </a:cubicBezTo>
                  <a:cubicBezTo>
                    <a:pt x="1784" y="4018"/>
                    <a:pt x="1799" y="4250"/>
                    <a:pt x="1799" y="4483"/>
                  </a:cubicBezTo>
                  <a:lnTo>
                    <a:pt x="1799" y="4654"/>
                  </a:lnTo>
                  <a:lnTo>
                    <a:pt x="1877" y="4654"/>
                  </a:lnTo>
                  <a:cubicBezTo>
                    <a:pt x="1861" y="4576"/>
                    <a:pt x="1861" y="4498"/>
                    <a:pt x="1799" y="4390"/>
                  </a:cubicBezTo>
                  <a:cubicBezTo>
                    <a:pt x="1799" y="4157"/>
                    <a:pt x="1799" y="3925"/>
                    <a:pt x="1784" y="3692"/>
                  </a:cubicBezTo>
                  <a:lnTo>
                    <a:pt x="1784" y="3630"/>
                  </a:lnTo>
                  <a:lnTo>
                    <a:pt x="1784" y="3614"/>
                  </a:lnTo>
                  <a:lnTo>
                    <a:pt x="1784" y="3583"/>
                  </a:lnTo>
                  <a:lnTo>
                    <a:pt x="1784" y="3568"/>
                  </a:lnTo>
                  <a:lnTo>
                    <a:pt x="1784" y="3537"/>
                  </a:lnTo>
                  <a:lnTo>
                    <a:pt x="1784" y="3459"/>
                  </a:lnTo>
                  <a:cubicBezTo>
                    <a:pt x="1753" y="3087"/>
                    <a:pt x="1675" y="2730"/>
                    <a:pt x="1551" y="2405"/>
                  </a:cubicBezTo>
                  <a:cubicBezTo>
                    <a:pt x="1551" y="2389"/>
                    <a:pt x="1520" y="2374"/>
                    <a:pt x="1520" y="2343"/>
                  </a:cubicBezTo>
                  <a:cubicBezTo>
                    <a:pt x="1520" y="2327"/>
                    <a:pt x="1520" y="2312"/>
                    <a:pt x="1505" y="2296"/>
                  </a:cubicBezTo>
                  <a:cubicBezTo>
                    <a:pt x="1489" y="2265"/>
                    <a:pt x="1489" y="2234"/>
                    <a:pt x="1474" y="2219"/>
                  </a:cubicBezTo>
                  <a:cubicBezTo>
                    <a:pt x="1287" y="1862"/>
                    <a:pt x="1101" y="1536"/>
                    <a:pt x="869" y="1226"/>
                  </a:cubicBezTo>
                  <a:cubicBezTo>
                    <a:pt x="791" y="1133"/>
                    <a:pt x="714" y="1009"/>
                    <a:pt x="636" y="900"/>
                  </a:cubicBezTo>
                  <a:lnTo>
                    <a:pt x="512" y="714"/>
                  </a:lnTo>
                  <a:lnTo>
                    <a:pt x="465" y="637"/>
                  </a:lnTo>
                  <a:cubicBezTo>
                    <a:pt x="310" y="435"/>
                    <a:pt x="171" y="218"/>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3414484" y="3336126"/>
              <a:ext cx="112421" cy="164253"/>
            </a:xfrm>
            <a:custGeom>
              <a:rect b="b" l="l" r="r" t="t"/>
              <a:pathLst>
                <a:path extrusionOk="0" h="1838" w="1258">
                  <a:moveTo>
                    <a:pt x="460" y="0"/>
                  </a:moveTo>
                  <a:cubicBezTo>
                    <a:pt x="385" y="0"/>
                    <a:pt x="308" y="28"/>
                    <a:pt x="249" y="78"/>
                  </a:cubicBezTo>
                  <a:cubicBezTo>
                    <a:pt x="1" y="342"/>
                    <a:pt x="234" y="838"/>
                    <a:pt x="404" y="1086"/>
                  </a:cubicBezTo>
                  <a:cubicBezTo>
                    <a:pt x="637" y="1366"/>
                    <a:pt x="947" y="1583"/>
                    <a:pt x="1226" y="1784"/>
                  </a:cubicBezTo>
                  <a:cubicBezTo>
                    <a:pt x="1226" y="1800"/>
                    <a:pt x="1242" y="1800"/>
                    <a:pt x="1242" y="1831"/>
                  </a:cubicBezTo>
                  <a:cubicBezTo>
                    <a:pt x="1242" y="1836"/>
                    <a:pt x="1243" y="1838"/>
                    <a:pt x="1246" y="1838"/>
                  </a:cubicBezTo>
                  <a:cubicBezTo>
                    <a:pt x="1250" y="1838"/>
                    <a:pt x="1257" y="1831"/>
                    <a:pt x="1257" y="1831"/>
                  </a:cubicBezTo>
                  <a:lnTo>
                    <a:pt x="1242" y="1784"/>
                  </a:lnTo>
                  <a:cubicBezTo>
                    <a:pt x="1087" y="1366"/>
                    <a:pt x="1009" y="931"/>
                    <a:pt x="900" y="513"/>
                  </a:cubicBezTo>
                  <a:cubicBezTo>
                    <a:pt x="854" y="357"/>
                    <a:pt x="776" y="156"/>
                    <a:pt x="637" y="63"/>
                  </a:cubicBezTo>
                  <a:cubicBezTo>
                    <a:pt x="587" y="20"/>
                    <a:pt x="524"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3455949" y="3367404"/>
              <a:ext cx="70956" cy="128239"/>
            </a:xfrm>
            <a:custGeom>
              <a:rect b="b" l="l" r="r" t="t"/>
              <a:pathLst>
                <a:path extrusionOk="0" h="1435" w="794">
                  <a:moveTo>
                    <a:pt x="2" y="250"/>
                  </a:moveTo>
                  <a:lnTo>
                    <a:pt x="2" y="250"/>
                  </a:lnTo>
                  <a:cubicBezTo>
                    <a:pt x="2" y="252"/>
                    <a:pt x="2" y="254"/>
                    <a:pt x="2" y="256"/>
                  </a:cubicBezTo>
                  <a:lnTo>
                    <a:pt x="2" y="395"/>
                  </a:lnTo>
                  <a:cubicBezTo>
                    <a:pt x="18" y="426"/>
                    <a:pt x="18" y="488"/>
                    <a:pt x="49" y="550"/>
                  </a:cubicBezTo>
                  <a:cubicBezTo>
                    <a:pt x="79" y="657"/>
                    <a:pt x="140" y="779"/>
                    <a:pt x="215" y="871"/>
                  </a:cubicBezTo>
                  <a:lnTo>
                    <a:pt x="215" y="871"/>
                  </a:lnTo>
                  <a:cubicBezTo>
                    <a:pt x="195" y="842"/>
                    <a:pt x="176" y="813"/>
                    <a:pt x="157" y="783"/>
                  </a:cubicBezTo>
                  <a:cubicBezTo>
                    <a:pt x="80" y="643"/>
                    <a:pt x="49" y="504"/>
                    <a:pt x="18" y="349"/>
                  </a:cubicBezTo>
                  <a:cubicBezTo>
                    <a:pt x="8" y="315"/>
                    <a:pt x="3" y="282"/>
                    <a:pt x="2" y="250"/>
                  </a:cubicBezTo>
                  <a:close/>
                  <a:moveTo>
                    <a:pt x="215" y="871"/>
                  </a:moveTo>
                  <a:lnTo>
                    <a:pt x="215" y="871"/>
                  </a:lnTo>
                  <a:cubicBezTo>
                    <a:pt x="305" y="1001"/>
                    <a:pt x="409" y="1121"/>
                    <a:pt x="526" y="1225"/>
                  </a:cubicBezTo>
                  <a:lnTo>
                    <a:pt x="526" y="1225"/>
                  </a:lnTo>
                  <a:cubicBezTo>
                    <a:pt x="413" y="1117"/>
                    <a:pt x="310" y="997"/>
                    <a:pt x="219" y="876"/>
                  </a:cubicBezTo>
                  <a:cubicBezTo>
                    <a:pt x="218" y="874"/>
                    <a:pt x="217" y="873"/>
                    <a:pt x="215" y="871"/>
                  </a:cubicBezTo>
                  <a:close/>
                  <a:moveTo>
                    <a:pt x="134" y="0"/>
                  </a:moveTo>
                  <a:cubicBezTo>
                    <a:pt x="112" y="0"/>
                    <a:pt x="89" y="12"/>
                    <a:pt x="64" y="38"/>
                  </a:cubicBezTo>
                  <a:cubicBezTo>
                    <a:pt x="22" y="113"/>
                    <a:pt x="1" y="180"/>
                    <a:pt x="2" y="250"/>
                  </a:cubicBezTo>
                  <a:lnTo>
                    <a:pt x="2" y="250"/>
                  </a:lnTo>
                  <a:cubicBezTo>
                    <a:pt x="4" y="158"/>
                    <a:pt x="50" y="54"/>
                    <a:pt x="95" y="54"/>
                  </a:cubicBezTo>
                  <a:cubicBezTo>
                    <a:pt x="103" y="52"/>
                    <a:pt x="110" y="51"/>
                    <a:pt x="117" y="51"/>
                  </a:cubicBezTo>
                  <a:cubicBezTo>
                    <a:pt x="165" y="51"/>
                    <a:pt x="194" y="97"/>
                    <a:pt x="235" y="178"/>
                  </a:cubicBezTo>
                  <a:cubicBezTo>
                    <a:pt x="250" y="194"/>
                    <a:pt x="250" y="240"/>
                    <a:pt x="281" y="256"/>
                  </a:cubicBezTo>
                  <a:cubicBezTo>
                    <a:pt x="312" y="333"/>
                    <a:pt x="328" y="395"/>
                    <a:pt x="359" y="473"/>
                  </a:cubicBezTo>
                  <a:lnTo>
                    <a:pt x="467" y="814"/>
                  </a:lnTo>
                  <a:cubicBezTo>
                    <a:pt x="483" y="892"/>
                    <a:pt x="529" y="969"/>
                    <a:pt x="561" y="1047"/>
                  </a:cubicBezTo>
                  <a:cubicBezTo>
                    <a:pt x="613" y="1164"/>
                    <a:pt x="665" y="1281"/>
                    <a:pt x="726" y="1380"/>
                  </a:cubicBezTo>
                  <a:lnTo>
                    <a:pt x="726" y="1380"/>
                  </a:lnTo>
                  <a:cubicBezTo>
                    <a:pt x="655" y="1333"/>
                    <a:pt x="589" y="1281"/>
                    <a:pt x="526" y="1225"/>
                  </a:cubicBezTo>
                  <a:lnTo>
                    <a:pt x="526" y="1225"/>
                  </a:lnTo>
                  <a:cubicBezTo>
                    <a:pt x="587" y="1284"/>
                    <a:pt x="650" y="1339"/>
                    <a:pt x="716" y="1388"/>
                  </a:cubicBezTo>
                  <a:lnTo>
                    <a:pt x="762" y="1434"/>
                  </a:lnTo>
                  <a:cubicBezTo>
                    <a:pt x="750" y="1417"/>
                    <a:pt x="738" y="1399"/>
                    <a:pt x="726" y="1380"/>
                  </a:cubicBezTo>
                  <a:lnTo>
                    <a:pt x="726" y="1380"/>
                  </a:lnTo>
                  <a:cubicBezTo>
                    <a:pt x="738" y="1388"/>
                    <a:pt x="750" y="1396"/>
                    <a:pt x="762" y="1403"/>
                  </a:cubicBezTo>
                  <a:lnTo>
                    <a:pt x="784" y="1414"/>
                  </a:lnTo>
                  <a:lnTo>
                    <a:pt x="784" y="1414"/>
                  </a:lnTo>
                  <a:cubicBezTo>
                    <a:pt x="739" y="1314"/>
                    <a:pt x="681" y="1225"/>
                    <a:pt x="623" y="1109"/>
                  </a:cubicBezTo>
                  <a:cubicBezTo>
                    <a:pt x="529" y="876"/>
                    <a:pt x="436" y="643"/>
                    <a:pt x="374" y="411"/>
                  </a:cubicBezTo>
                  <a:cubicBezTo>
                    <a:pt x="335" y="332"/>
                    <a:pt x="252" y="0"/>
                    <a:pt x="134" y="0"/>
                  </a:cubicBezTo>
                  <a:close/>
                  <a:moveTo>
                    <a:pt x="784" y="1414"/>
                  </a:moveTo>
                  <a:lnTo>
                    <a:pt x="784" y="1414"/>
                  </a:lnTo>
                  <a:cubicBezTo>
                    <a:pt x="787" y="1421"/>
                    <a:pt x="790" y="1428"/>
                    <a:pt x="793" y="1434"/>
                  </a:cubicBezTo>
                  <a:lnTo>
                    <a:pt x="793" y="1419"/>
                  </a:lnTo>
                  <a:lnTo>
                    <a:pt x="784" y="141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1759623" y="3411103"/>
              <a:ext cx="54155" cy="225915"/>
            </a:xfrm>
            <a:custGeom>
              <a:rect b="b" l="l" r="r" t="t"/>
              <a:pathLst>
                <a:path extrusionOk="0" h="2528" w="606">
                  <a:moveTo>
                    <a:pt x="398" y="0"/>
                  </a:moveTo>
                  <a:cubicBezTo>
                    <a:pt x="372" y="0"/>
                    <a:pt x="343" y="13"/>
                    <a:pt x="311" y="46"/>
                  </a:cubicBezTo>
                  <a:cubicBezTo>
                    <a:pt x="202" y="201"/>
                    <a:pt x="125" y="449"/>
                    <a:pt x="78" y="620"/>
                  </a:cubicBezTo>
                  <a:cubicBezTo>
                    <a:pt x="31" y="852"/>
                    <a:pt x="0" y="1069"/>
                    <a:pt x="0" y="1302"/>
                  </a:cubicBezTo>
                  <a:cubicBezTo>
                    <a:pt x="0" y="1550"/>
                    <a:pt x="47" y="1798"/>
                    <a:pt x="125" y="2031"/>
                  </a:cubicBezTo>
                  <a:lnTo>
                    <a:pt x="233" y="2388"/>
                  </a:lnTo>
                  <a:lnTo>
                    <a:pt x="295" y="2496"/>
                  </a:lnTo>
                  <a:lnTo>
                    <a:pt x="295" y="2527"/>
                  </a:lnTo>
                  <a:lnTo>
                    <a:pt x="311" y="2527"/>
                  </a:lnTo>
                  <a:lnTo>
                    <a:pt x="311" y="2496"/>
                  </a:lnTo>
                  <a:cubicBezTo>
                    <a:pt x="295" y="2372"/>
                    <a:pt x="311" y="2217"/>
                    <a:pt x="357" y="2062"/>
                  </a:cubicBezTo>
                  <a:cubicBezTo>
                    <a:pt x="373" y="1922"/>
                    <a:pt x="419" y="1783"/>
                    <a:pt x="435" y="1643"/>
                  </a:cubicBezTo>
                  <a:cubicBezTo>
                    <a:pt x="466" y="1411"/>
                    <a:pt x="512" y="1178"/>
                    <a:pt x="543" y="930"/>
                  </a:cubicBezTo>
                  <a:cubicBezTo>
                    <a:pt x="574" y="697"/>
                    <a:pt x="605" y="449"/>
                    <a:pt x="559" y="216"/>
                  </a:cubicBezTo>
                  <a:cubicBezTo>
                    <a:pt x="535" y="145"/>
                    <a:pt x="484"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1766504" y="3447028"/>
              <a:ext cx="33423" cy="191330"/>
            </a:xfrm>
            <a:custGeom>
              <a:rect b="b" l="l" r="r" t="t"/>
              <a:pathLst>
                <a:path extrusionOk="0" h="2141" w="374">
                  <a:moveTo>
                    <a:pt x="1" y="1046"/>
                  </a:moveTo>
                  <a:cubicBezTo>
                    <a:pt x="1" y="1076"/>
                    <a:pt x="1" y="1104"/>
                    <a:pt x="1" y="1133"/>
                  </a:cubicBezTo>
                  <a:cubicBezTo>
                    <a:pt x="2" y="1146"/>
                    <a:pt x="4" y="1159"/>
                    <a:pt x="5" y="1172"/>
                  </a:cubicBezTo>
                  <a:lnTo>
                    <a:pt x="5" y="1172"/>
                  </a:lnTo>
                  <a:cubicBezTo>
                    <a:pt x="3" y="1131"/>
                    <a:pt x="2" y="1089"/>
                    <a:pt x="1" y="1046"/>
                  </a:cubicBezTo>
                  <a:close/>
                  <a:moveTo>
                    <a:pt x="5" y="1172"/>
                  </a:moveTo>
                  <a:cubicBezTo>
                    <a:pt x="21" y="1485"/>
                    <a:pt x="81" y="1786"/>
                    <a:pt x="187" y="2063"/>
                  </a:cubicBezTo>
                  <a:cubicBezTo>
                    <a:pt x="83" y="1766"/>
                    <a:pt x="36" y="1469"/>
                    <a:pt x="5" y="1172"/>
                  </a:cubicBezTo>
                  <a:close/>
                  <a:moveTo>
                    <a:pt x="265" y="1"/>
                  </a:moveTo>
                  <a:cubicBezTo>
                    <a:pt x="156" y="1"/>
                    <a:pt x="110" y="295"/>
                    <a:pt x="79" y="419"/>
                  </a:cubicBezTo>
                  <a:cubicBezTo>
                    <a:pt x="32" y="605"/>
                    <a:pt x="1" y="807"/>
                    <a:pt x="1" y="1009"/>
                  </a:cubicBezTo>
                  <a:cubicBezTo>
                    <a:pt x="1" y="1021"/>
                    <a:pt x="1" y="1034"/>
                    <a:pt x="1" y="1046"/>
                  </a:cubicBezTo>
                  <a:lnTo>
                    <a:pt x="1" y="1046"/>
                  </a:lnTo>
                  <a:cubicBezTo>
                    <a:pt x="2" y="901"/>
                    <a:pt x="9" y="748"/>
                    <a:pt x="48" y="605"/>
                  </a:cubicBezTo>
                  <a:cubicBezTo>
                    <a:pt x="63" y="512"/>
                    <a:pt x="79" y="419"/>
                    <a:pt x="125" y="342"/>
                  </a:cubicBezTo>
                  <a:cubicBezTo>
                    <a:pt x="141" y="295"/>
                    <a:pt x="203" y="63"/>
                    <a:pt x="265" y="63"/>
                  </a:cubicBezTo>
                  <a:cubicBezTo>
                    <a:pt x="296" y="63"/>
                    <a:pt x="296" y="295"/>
                    <a:pt x="296" y="295"/>
                  </a:cubicBezTo>
                  <a:lnTo>
                    <a:pt x="296" y="435"/>
                  </a:lnTo>
                  <a:cubicBezTo>
                    <a:pt x="296" y="528"/>
                    <a:pt x="296" y="605"/>
                    <a:pt x="280" y="698"/>
                  </a:cubicBezTo>
                  <a:lnTo>
                    <a:pt x="218" y="1288"/>
                  </a:lnTo>
                  <a:cubicBezTo>
                    <a:pt x="187" y="1505"/>
                    <a:pt x="156" y="1753"/>
                    <a:pt x="187" y="2017"/>
                  </a:cubicBezTo>
                  <a:cubicBezTo>
                    <a:pt x="187" y="2040"/>
                    <a:pt x="191" y="2059"/>
                    <a:pt x="195" y="2079"/>
                  </a:cubicBezTo>
                  <a:cubicBezTo>
                    <a:pt x="191" y="2075"/>
                    <a:pt x="187" y="2071"/>
                    <a:pt x="187" y="2063"/>
                  </a:cubicBezTo>
                  <a:lnTo>
                    <a:pt x="187" y="2063"/>
                  </a:lnTo>
                  <a:cubicBezTo>
                    <a:pt x="187" y="2079"/>
                    <a:pt x="187" y="2110"/>
                    <a:pt x="203" y="2141"/>
                  </a:cubicBezTo>
                  <a:cubicBezTo>
                    <a:pt x="203" y="2118"/>
                    <a:pt x="199" y="2098"/>
                    <a:pt x="195" y="2079"/>
                  </a:cubicBezTo>
                  <a:lnTo>
                    <a:pt x="195" y="2079"/>
                  </a:lnTo>
                  <a:cubicBezTo>
                    <a:pt x="199" y="2083"/>
                    <a:pt x="203" y="2087"/>
                    <a:pt x="203" y="2094"/>
                  </a:cubicBezTo>
                  <a:lnTo>
                    <a:pt x="203" y="2125"/>
                  </a:lnTo>
                  <a:lnTo>
                    <a:pt x="218" y="2141"/>
                  </a:lnTo>
                  <a:cubicBezTo>
                    <a:pt x="218" y="2094"/>
                    <a:pt x="203" y="2079"/>
                    <a:pt x="203" y="2048"/>
                  </a:cubicBezTo>
                  <a:lnTo>
                    <a:pt x="203" y="1970"/>
                  </a:lnTo>
                  <a:cubicBezTo>
                    <a:pt x="187" y="1676"/>
                    <a:pt x="203" y="1381"/>
                    <a:pt x="265" y="1086"/>
                  </a:cubicBezTo>
                  <a:cubicBezTo>
                    <a:pt x="296" y="745"/>
                    <a:pt x="373" y="1"/>
                    <a:pt x="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1780445" y="3528886"/>
              <a:ext cx="162197" cy="160768"/>
            </a:xfrm>
            <a:custGeom>
              <a:rect b="b" l="l" r="r" t="t"/>
              <a:pathLst>
                <a:path extrusionOk="0" h="1799" w="1815">
                  <a:moveTo>
                    <a:pt x="1656" y="1"/>
                  </a:moveTo>
                  <a:cubicBezTo>
                    <a:pt x="1552" y="1"/>
                    <a:pt x="1425" y="53"/>
                    <a:pt x="1365" y="77"/>
                  </a:cubicBezTo>
                  <a:cubicBezTo>
                    <a:pt x="1008" y="217"/>
                    <a:pt x="745" y="449"/>
                    <a:pt x="527" y="744"/>
                  </a:cubicBezTo>
                  <a:cubicBezTo>
                    <a:pt x="310" y="1023"/>
                    <a:pt x="47" y="1395"/>
                    <a:pt x="0" y="1768"/>
                  </a:cubicBezTo>
                  <a:lnTo>
                    <a:pt x="0" y="1783"/>
                  </a:lnTo>
                  <a:lnTo>
                    <a:pt x="0" y="1799"/>
                  </a:lnTo>
                  <a:cubicBezTo>
                    <a:pt x="31" y="1768"/>
                    <a:pt x="47" y="1721"/>
                    <a:pt x="78" y="1690"/>
                  </a:cubicBezTo>
                  <a:lnTo>
                    <a:pt x="109" y="1675"/>
                  </a:lnTo>
                  <a:cubicBezTo>
                    <a:pt x="233" y="1551"/>
                    <a:pt x="372" y="1457"/>
                    <a:pt x="512" y="1364"/>
                  </a:cubicBezTo>
                  <a:cubicBezTo>
                    <a:pt x="667" y="1240"/>
                    <a:pt x="822" y="1147"/>
                    <a:pt x="977" y="1023"/>
                  </a:cubicBezTo>
                  <a:cubicBezTo>
                    <a:pt x="1272" y="837"/>
                    <a:pt x="1520" y="589"/>
                    <a:pt x="1691" y="279"/>
                  </a:cubicBezTo>
                  <a:cubicBezTo>
                    <a:pt x="1737" y="217"/>
                    <a:pt x="1815" y="93"/>
                    <a:pt x="1737" y="15"/>
                  </a:cubicBezTo>
                  <a:cubicBezTo>
                    <a:pt x="1713" y="5"/>
                    <a:pt x="1685" y="1"/>
                    <a:pt x="1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1783215" y="3552121"/>
              <a:ext cx="133064" cy="137533"/>
            </a:xfrm>
            <a:custGeom>
              <a:rect b="b" l="l" r="r" t="t"/>
              <a:pathLst>
                <a:path extrusionOk="0" h="1539" w="1489">
                  <a:moveTo>
                    <a:pt x="1380" y="25"/>
                  </a:moveTo>
                  <a:cubicBezTo>
                    <a:pt x="1430" y="25"/>
                    <a:pt x="1390" y="136"/>
                    <a:pt x="1349" y="189"/>
                  </a:cubicBezTo>
                  <a:cubicBezTo>
                    <a:pt x="1163" y="500"/>
                    <a:pt x="822" y="732"/>
                    <a:pt x="558" y="965"/>
                  </a:cubicBezTo>
                  <a:cubicBezTo>
                    <a:pt x="357" y="1120"/>
                    <a:pt x="186" y="1291"/>
                    <a:pt x="16" y="1461"/>
                  </a:cubicBezTo>
                  <a:cubicBezTo>
                    <a:pt x="171" y="1182"/>
                    <a:pt x="341" y="918"/>
                    <a:pt x="574" y="686"/>
                  </a:cubicBezTo>
                  <a:cubicBezTo>
                    <a:pt x="698" y="546"/>
                    <a:pt x="822" y="422"/>
                    <a:pt x="962" y="298"/>
                  </a:cubicBezTo>
                  <a:cubicBezTo>
                    <a:pt x="1039" y="251"/>
                    <a:pt x="1117" y="158"/>
                    <a:pt x="1194" y="112"/>
                  </a:cubicBezTo>
                  <a:cubicBezTo>
                    <a:pt x="1256" y="65"/>
                    <a:pt x="1287" y="50"/>
                    <a:pt x="1349" y="34"/>
                  </a:cubicBezTo>
                  <a:cubicBezTo>
                    <a:pt x="1362" y="28"/>
                    <a:pt x="1373" y="25"/>
                    <a:pt x="1380" y="25"/>
                  </a:cubicBezTo>
                  <a:close/>
                  <a:moveTo>
                    <a:pt x="1376" y="0"/>
                  </a:moveTo>
                  <a:cubicBezTo>
                    <a:pt x="1275" y="0"/>
                    <a:pt x="1106" y="133"/>
                    <a:pt x="1055" y="158"/>
                  </a:cubicBezTo>
                  <a:cubicBezTo>
                    <a:pt x="884" y="298"/>
                    <a:pt x="729" y="453"/>
                    <a:pt x="589" y="608"/>
                  </a:cubicBezTo>
                  <a:cubicBezTo>
                    <a:pt x="341" y="856"/>
                    <a:pt x="155" y="1151"/>
                    <a:pt x="0" y="1477"/>
                  </a:cubicBezTo>
                  <a:lnTo>
                    <a:pt x="0" y="1508"/>
                  </a:lnTo>
                  <a:lnTo>
                    <a:pt x="0" y="1523"/>
                  </a:lnTo>
                  <a:lnTo>
                    <a:pt x="0" y="1539"/>
                  </a:lnTo>
                  <a:lnTo>
                    <a:pt x="16" y="1523"/>
                  </a:lnTo>
                  <a:cubicBezTo>
                    <a:pt x="31" y="1477"/>
                    <a:pt x="78" y="1446"/>
                    <a:pt x="109" y="1430"/>
                  </a:cubicBezTo>
                  <a:lnTo>
                    <a:pt x="124" y="1399"/>
                  </a:lnTo>
                  <a:cubicBezTo>
                    <a:pt x="341" y="1197"/>
                    <a:pt x="574" y="980"/>
                    <a:pt x="822" y="779"/>
                  </a:cubicBezTo>
                  <a:cubicBezTo>
                    <a:pt x="1008" y="655"/>
                    <a:pt x="1163" y="500"/>
                    <a:pt x="1287" y="344"/>
                  </a:cubicBezTo>
                  <a:cubicBezTo>
                    <a:pt x="1287" y="298"/>
                    <a:pt x="1489" y="96"/>
                    <a:pt x="1427" y="19"/>
                  </a:cubicBezTo>
                  <a:cubicBezTo>
                    <a:pt x="1414" y="6"/>
                    <a:pt x="1396" y="0"/>
                    <a:pt x="1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1700016" y="3570977"/>
              <a:ext cx="77748" cy="188024"/>
            </a:xfrm>
            <a:custGeom>
              <a:rect b="b" l="l" r="r" t="t"/>
              <a:pathLst>
                <a:path extrusionOk="0" h="2104" w="870">
                  <a:moveTo>
                    <a:pt x="173" y="0"/>
                  </a:moveTo>
                  <a:cubicBezTo>
                    <a:pt x="152" y="0"/>
                    <a:pt x="131" y="8"/>
                    <a:pt x="109" y="25"/>
                  </a:cubicBezTo>
                  <a:cubicBezTo>
                    <a:pt x="1" y="133"/>
                    <a:pt x="16" y="382"/>
                    <a:pt x="16" y="490"/>
                  </a:cubicBezTo>
                  <a:cubicBezTo>
                    <a:pt x="32" y="676"/>
                    <a:pt x="78" y="847"/>
                    <a:pt x="125" y="1018"/>
                  </a:cubicBezTo>
                  <a:cubicBezTo>
                    <a:pt x="280" y="1436"/>
                    <a:pt x="543" y="1793"/>
                    <a:pt x="869" y="2103"/>
                  </a:cubicBezTo>
                  <a:lnTo>
                    <a:pt x="869" y="2088"/>
                  </a:lnTo>
                  <a:lnTo>
                    <a:pt x="869" y="2072"/>
                  </a:lnTo>
                  <a:cubicBezTo>
                    <a:pt x="792" y="1840"/>
                    <a:pt x="729" y="1607"/>
                    <a:pt x="667" y="1374"/>
                  </a:cubicBezTo>
                  <a:cubicBezTo>
                    <a:pt x="636" y="1157"/>
                    <a:pt x="590" y="940"/>
                    <a:pt x="543" y="723"/>
                  </a:cubicBezTo>
                  <a:cubicBezTo>
                    <a:pt x="515" y="625"/>
                    <a:pt x="362" y="0"/>
                    <a:pt x="1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1712795" y="3599217"/>
              <a:ext cx="66309" cy="158355"/>
            </a:xfrm>
            <a:custGeom>
              <a:rect b="b" l="l" r="r" t="t"/>
              <a:pathLst>
                <a:path extrusionOk="0" h="1772" w="742">
                  <a:moveTo>
                    <a:pt x="83" y="1"/>
                  </a:moveTo>
                  <a:cubicBezTo>
                    <a:pt x="79" y="1"/>
                    <a:pt x="74" y="2"/>
                    <a:pt x="70" y="4"/>
                  </a:cubicBezTo>
                  <a:lnTo>
                    <a:pt x="70" y="4"/>
                  </a:lnTo>
                  <a:cubicBezTo>
                    <a:pt x="67" y="4"/>
                    <a:pt x="63" y="4"/>
                    <a:pt x="59" y="4"/>
                  </a:cubicBezTo>
                  <a:cubicBezTo>
                    <a:pt x="52" y="4"/>
                    <a:pt x="44" y="14"/>
                    <a:pt x="38" y="40"/>
                  </a:cubicBezTo>
                  <a:lnTo>
                    <a:pt x="38" y="40"/>
                  </a:lnTo>
                  <a:cubicBezTo>
                    <a:pt x="40" y="38"/>
                    <a:pt x="42" y="36"/>
                    <a:pt x="44" y="35"/>
                  </a:cubicBezTo>
                  <a:cubicBezTo>
                    <a:pt x="53" y="19"/>
                    <a:pt x="62" y="9"/>
                    <a:pt x="70" y="4"/>
                  </a:cubicBezTo>
                  <a:lnTo>
                    <a:pt x="70" y="4"/>
                  </a:lnTo>
                  <a:cubicBezTo>
                    <a:pt x="94" y="8"/>
                    <a:pt x="110" y="29"/>
                    <a:pt x="137" y="97"/>
                  </a:cubicBezTo>
                  <a:lnTo>
                    <a:pt x="199" y="283"/>
                  </a:lnTo>
                  <a:cubicBezTo>
                    <a:pt x="214" y="360"/>
                    <a:pt x="245" y="453"/>
                    <a:pt x="261" y="531"/>
                  </a:cubicBezTo>
                  <a:cubicBezTo>
                    <a:pt x="292" y="702"/>
                    <a:pt x="338" y="857"/>
                    <a:pt x="369" y="1027"/>
                  </a:cubicBezTo>
                  <a:cubicBezTo>
                    <a:pt x="447" y="1260"/>
                    <a:pt x="540" y="1492"/>
                    <a:pt x="664" y="1710"/>
                  </a:cubicBezTo>
                  <a:cubicBezTo>
                    <a:pt x="555" y="1524"/>
                    <a:pt x="416" y="1306"/>
                    <a:pt x="292" y="1089"/>
                  </a:cubicBezTo>
                  <a:cubicBezTo>
                    <a:pt x="214" y="934"/>
                    <a:pt x="137" y="764"/>
                    <a:pt x="90" y="562"/>
                  </a:cubicBezTo>
                  <a:cubicBezTo>
                    <a:pt x="59" y="484"/>
                    <a:pt x="44" y="438"/>
                    <a:pt x="44" y="360"/>
                  </a:cubicBezTo>
                  <a:cubicBezTo>
                    <a:pt x="44" y="298"/>
                    <a:pt x="28" y="236"/>
                    <a:pt x="28" y="174"/>
                  </a:cubicBezTo>
                  <a:cubicBezTo>
                    <a:pt x="28" y="110"/>
                    <a:pt x="32" y="67"/>
                    <a:pt x="38" y="40"/>
                  </a:cubicBezTo>
                  <a:lnTo>
                    <a:pt x="38" y="40"/>
                  </a:lnTo>
                  <a:cubicBezTo>
                    <a:pt x="1" y="91"/>
                    <a:pt x="44" y="379"/>
                    <a:pt x="44" y="453"/>
                  </a:cubicBezTo>
                  <a:cubicBezTo>
                    <a:pt x="75" y="624"/>
                    <a:pt x="137" y="826"/>
                    <a:pt x="214" y="981"/>
                  </a:cubicBezTo>
                  <a:cubicBezTo>
                    <a:pt x="354" y="1275"/>
                    <a:pt x="509" y="1539"/>
                    <a:pt x="695" y="1772"/>
                  </a:cubicBezTo>
                  <a:lnTo>
                    <a:pt x="742" y="1772"/>
                  </a:lnTo>
                  <a:cubicBezTo>
                    <a:pt x="726" y="1756"/>
                    <a:pt x="726" y="1725"/>
                    <a:pt x="695" y="1710"/>
                  </a:cubicBezTo>
                  <a:cubicBezTo>
                    <a:pt x="524" y="1384"/>
                    <a:pt x="385" y="1043"/>
                    <a:pt x="307" y="686"/>
                  </a:cubicBezTo>
                  <a:cubicBezTo>
                    <a:pt x="276" y="500"/>
                    <a:pt x="245" y="314"/>
                    <a:pt x="183" y="143"/>
                  </a:cubicBezTo>
                  <a:cubicBezTo>
                    <a:pt x="159" y="119"/>
                    <a:pt x="126" y="1"/>
                    <a:pt x="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1784555" y="3660342"/>
              <a:ext cx="83288" cy="142984"/>
            </a:xfrm>
            <a:custGeom>
              <a:rect b="b" l="l" r="r" t="t"/>
              <a:pathLst>
                <a:path extrusionOk="0" h="1600" w="932">
                  <a:moveTo>
                    <a:pt x="834" y="1"/>
                  </a:moveTo>
                  <a:cubicBezTo>
                    <a:pt x="718" y="1"/>
                    <a:pt x="618" y="129"/>
                    <a:pt x="559" y="173"/>
                  </a:cubicBezTo>
                  <a:cubicBezTo>
                    <a:pt x="450" y="312"/>
                    <a:pt x="342" y="467"/>
                    <a:pt x="264" y="622"/>
                  </a:cubicBezTo>
                  <a:cubicBezTo>
                    <a:pt x="156" y="917"/>
                    <a:pt x="78" y="1227"/>
                    <a:pt x="16" y="1537"/>
                  </a:cubicBezTo>
                  <a:cubicBezTo>
                    <a:pt x="32" y="1491"/>
                    <a:pt x="63" y="1460"/>
                    <a:pt x="94" y="1413"/>
                  </a:cubicBezTo>
                  <a:cubicBezTo>
                    <a:pt x="295" y="1181"/>
                    <a:pt x="528" y="995"/>
                    <a:pt x="699" y="746"/>
                  </a:cubicBezTo>
                  <a:cubicBezTo>
                    <a:pt x="792" y="622"/>
                    <a:pt x="854" y="483"/>
                    <a:pt x="885" y="328"/>
                  </a:cubicBezTo>
                  <a:cubicBezTo>
                    <a:pt x="916" y="250"/>
                    <a:pt x="931" y="49"/>
                    <a:pt x="854" y="2"/>
                  </a:cubicBezTo>
                  <a:cubicBezTo>
                    <a:pt x="847" y="1"/>
                    <a:pt x="841" y="1"/>
                    <a:pt x="834" y="1"/>
                  </a:cubicBezTo>
                  <a:close/>
                  <a:moveTo>
                    <a:pt x="16" y="1537"/>
                  </a:moveTo>
                  <a:lnTo>
                    <a:pt x="16" y="1537"/>
                  </a:lnTo>
                  <a:cubicBezTo>
                    <a:pt x="1" y="1568"/>
                    <a:pt x="1" y="1599"/>
                    <a:pt x="1" y="1599"/>
                  </a:cubicBezTo>
                  <a:lnTo>
                    <a:pt x="16" y="153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1784555" y="3680718"/>
              <a:ext cx="70777" cy="117068"/>
            </a:xfrm>
            <a:custGeom>
              <a:rect b="b" l="l" r="r" t="t"/>
              <a:pathLst>
                <a:path extrusionOk="0" h="1310" w="792">
                  <a:moveTo>
                    <a:pt x="708" y="1"/>
                  </a:moveTo>
                  <a:cubicBezTo>
                    <a:pt x="591" y="1"/>
                    <a:pt x="370" y="415"/>
                    <a:pt x="326" y="487"/>
                  </a:cubicBezTo>
                  <a:cubicBezTo>
                    <a:pt x="187" y="720"/>
                    <a:pt x="94" y="953"/>
                    <a:pt x="16" y="1232"/>
                  </a:cubicBezTo>
                  <a:cubicBezTo>
                    <a:pt x="16" y="1237"/>
                    <a:pt x="15" y="1244"/>
                    <a:pt x="12" y="1251"/>
                  </a:cubicBezTo>
                  <a:lnTo>
                    <a:pt x="12" y="1251"/>
                  </a:lnTo>
                  <a:cubicBezTo>
                    <a:pt x="13" y="1250"/>
                    <a:pt x="15" y="1249"/>
                    <a:pt x="16" y="1247"/>
                  </a:cubicBezTo>
                  <a:cubicBezTo>
                    <a:pt x="78" y="1030"/>
                    <a:pt x="156" y="844"/>
                    <a:pt x="264" y="643"/>
                  </a:cubicBezTo>
                  <a:cubicBezTo>
                    <a:pt x="326" y="534"/>
                    <a:pt x="404" y="410"/>
                    <a:pt x="481" y="301"/>
                  </a:cubicBezTo>
                  <a:cubicBezTo>
                    <a:pt x="528" y="239"/>
                    <a:pt x="559" y="177"/>
                    <a:pt x="621" y="131"/>
                  </a:cubicBezTo>
                  <a:cubicBezTo>
                    <a:pt x="636" y="100"/>
                    <a:pt x="699" y="53"/>
                    <a:pt x="730" y="53"/>
                  </a:cubicBezTo>
                  <a:cubicBezTo>
                    <a:pt x="730" y="53"/>
                    <a:pt x="714" y="131"/>
                    <a:pt x="699" y="146"/>
                  </a:cubicBezTo>
                  <a:cubicBezTo>
                    <a:pt x="543" y="565"/>
                    <a:pt x="249" y="875"/>
                    <a:pt x="16" y="1263"/>
                  </a:cubicBezTo>
                  <a:lnTo>
                    <a:pt x="2" y="1291"/>
                  </a:lnTo>
                  <a:lnTo>
                    <a:pt x="2" y="1291"/>
                  </a:lnTo>
                  <a:cubicBezTo>
                    <a:pt x="5" y="1276"/>
                    <a:pt x="9" y="1263"/>
                    <a:pt x="12" y="1251"/>
                  </a:cubicBezTo>
                  <a:lnTo>
                    <a:pt x="12" y="1251"/>
                  </a:lnTo>
                  <a:cubicBezTo>
                    <a:pt x="1" y="1263"/>
                    <a:pt x="1" y="1266"/>
                    <a:pt x="1" y="1294"/>
                  </a:cubicBezTo>
                  <a:lnTo>
                    <a:pt x="2" y="1291"/>
                  </a:lnTo>
                  <a:lnTo>
                    <a:pt x="2" y="1291"/>
                  </a:lnTo>
                  <a:cubicBezTo>
                    <a:pt x="1" y="1297"/>
                    <a:pt x="1" y="1303"/>
                    <a:pt x="1" y="1309"/>
                  </a:cubicBezTo>
                  <a:lnTo>
                    <a:pt x="16" y="1278"/>
                  </a:lnTo>
                  <a:cubicBezTo>
                    <a:pt x="32" y="1247"/>
                    <a:pt x="63" y="1232"/>
                    <a:pt x="94" y="1201"/>
                  </a:cubicBezTo>
                  <a:lnTo>
                    <a:pt x="435" y="689"/>
                  </a:lnTo>
                  <a:cubicBezTo>
                    <a:pt x="512" y="549"/>
                    <a:pt x="590" y="425"/>
                    <a:pt x="652" y="270"/>
                  </a:cubicBezTo>
                  <a:cubicBezTo>
                    <a:pt x="683" y="255"/>
                    <a:pt x="792" y="53"/>
                    <a:pt x="730" y="7"/>
                  </a:cubicBezTo>
                  <a:cubicBezTo>
                    <a:pt x="723" y="3"/>
                    <a:pt x="716" y="1"/>
                    <a:pt x="7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1820569" y="3347386"/>
              <a:ext cx="147005" cy="195352"/>
            </a:xfrm>
            <a:custGeom>
              <a:rect b="b" l="l" r="r" t="t"/>
              <a:pathLst>
                <a:path extrusionOk="0" h="2186" w="1645">
                  <a:moveTo>
                    <a:pt x="1430" y="0"/>
                  </a:moveTo>
                  <a:cubicBezTo>
                    <a:pt x="1341" y="0"/>
                    <a:pt x="1236" y="58"/>
                    <a:pt x="1180" y="92"/>
                  </a:cubicBezTo>
                  <a:cubicBezTo>
                    <a:pt x="854" y="278"/>
                    <a:pt x="606" y="573"/>
                    <a:pt x="435" y="898"/>
                  </a:cubicBezTo>
                  <a:cubicBezTo>
                    <a:pt x="218" y="1286"/>
                    <a:pt x="78" y="1705"/>
                    <a:pt x="1" y="2139"/>
                  </a:cubicBezTo>
                  <a:lnTo>
                    <a:pt x="1" y="2170"/>
                  </a:lnTo>
                  <a:lnTo>
                    <a:pt x="1" y="2186"/>
                  </a:lnTo>
                  <a:lnTo>
                    <a:pt x="16" y="2186"/>
                  </a:lnTo>
                  <a:cubicBezTo>
                    <a:pt x="47" y="2170"/>
                    <a:pt x="47" y="2155"/>
                    <a:pt x="63" y="2124"/>
                  </a:cubicBezTo>
                  <a:cubicBezTo>
                    <a:pt x="404" y="1457"/>
                    <a:pt x="1226" y="1116"/>
                    <a:pt x="1536" y="402"/>
                  </a:cubicBezTo>
                  <a:cubicBezTo>
                    <a:pt x="1567" y="325"/>
                    <a:pt x="1645" y="123"/>
                    <a:pt x="1521" y="30"/>
                  </a:cubicBezTo>
                  <a:cubicBezTo>
                    <a:pt x="1495" y="8"/>
                    <a:pt x="1464" y="0"/>
                    <a:pt x="1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1820569" y="3385634"/>
              <a:ext cx="124843" cy="157104"/>
            </a:xfrm>
            <a:custGeom>
              <a:rect b="b" l="l" r="r" t="t"/>
              <a:pathLst>
                <a:path extrusionOk="0" h="1758" w="1397">
                  <a:moveTo>
                    <a:pt x="1220" y="0"/>
                  </a:moveTo>
                  <a:cubicBezTo>
                    <a:pt x="1190" y="0"/>
                    <a:pt x="1154" y="26"/>
                    <a:pt x="1133" y="36"/>
                  </a:cubicBezTo>
                  <a:cubicBezTo>
                    <a:pt x="1056" y="67"/>
                    <a:pt x="978" y="129"/>
                    <a:pt x="900" y="191"/>
                  </a:cubicBezTo>
                  <a:cubicBezTo>
                    <a:pt x="753" y="324"/>
                    <a:pt x="634" y="442"/>
                    <a:pt x="543" y="600"/>
                  </a:cubicBezTo>
                  <a:lnTo>
                    <a:pt x="543" y="600"/>
                  </a:lnTo>
                  <a:cubicBezTo>
                    <a:pt x="609" y="504"/>
                    <a:pt x="680" y="412"/>
                    <a:pt x="761" y="331"/>
                  </a:cubicBezTo>
                  <a:cubicBezTo>
                    <a:pt x="838" y="253"/>
                    <a:pt x="916" y="176"/>
                    <a:pt x="1009" y="114"/>
                  </a:cubicBezTo>
                  <a:cubicBezTo>
                    <a:pt x="1079" y="67"/>
                    <a:pt x="1159" y="20"/>
                    <a:pt x="1200" y="20"/>
                  </a:cubicBezTo>
                  <a:cubicBezTo>
                    <a:pt x="1213" y="20"/>
                    <a:pt x="1222" y="25"/>
                    <a:pt x="1226" y="36"/>
                  </a:cubicBezTo>
                  <a:cubicBezTo>
                    <a:pt x="1288" y="67"/>
                    <a:pt x="1242" y="129"/>
                    <a:pt x="1211" y="176"/>
                  </a:cubicBezTo>
                  <a:cubicBezTo>
                    <a:pt x="1102" y="331"/>
                    <a:pt x="978" y="486"/>
                    <a:pt x="838" y="610"/>
                  </a:cubicBezTo>
                  <a:cubicBezTo>
                    <a:pt x="699" y="750"/>
                    <a:pt x="590" y="905"/>
                    <a:pt x="451" y="1044"/>
                  </a:cubicBezTo>
                  <a:cubicBezTo>
                    <a:pt x="358" y="1153"/>
                    <a:pt x="249" y="1277"/>
                    <a:pt x="171" y="1416"/>
                  </a:cubicBezTo>
                  <a:cubicBezTo>
                    <a:pt x="144" y="1480"/>
                    <a:pt x="112" y="1538"/>
                    <a:pt x="78" y="1602"/>
                  </a:cubicBezTo>
                  <a:lnTo>
                    <a:pt x="78" y="1602"/>
                  </a:lnTo>
                  <a:cubicBezTo>
                    <a:pt x="83" y="1578"/>
                    <a:pt x="88" y="1552"/>
                    <a:pt x="94" y="1525"/>
                  </a:cubicBezTo>
                  <a:cubicBezTo>
                    <a:pt x="202" y="1215"/>
                    <a:pt x="358" y="905"/>
                    <a:pt x="528" y="625"/>
                  </a:cubicBezTo>
                  <a:cubicBezTo>
                    <a:pt x="533" y="617"/>
                    <a:pt x="538" y="608"/>
                    <a:pt x="543" y="600"/>
                  </a:cubicBezTo>
                  <a:lnTo>
                    <a:pt x="543" y="600"/>
                  </a:lnTo>
                  <a:cubicBezTo>
                    <a:pt x="495" y="669"/>
                    <a:pt x="450" y="740"/>
                    <a:pt x="404" y="812"/>
                  </a:cubicBezTo>
                  <a:cubicBezTo>
                    <a:pt x="311" y="998"/>
                    <a:pt x="202" y="1199"/>
                    <a:pt x="125" y="1416"/>
                  </a:cubicBezTo>
                  <a:lnTo>
                    <a:pt x="1" y="1758"/>
                  </a:lnTo>
                  <a:cubicBezTo>
                    <a:pt x="27" y="1699"/>
                    <a:pt x="53" y="1649"/>
                    <a:pt x="78" y="1602"/>
                  </a:cubicBezTo>
                  <a:lnTo>
                    <a:pt x="78" y="1602"/>
                  </a:lnTo>
                  <a:cubicBezTo>
                    <a:pt x="67" y="1648"/>
                    <a:pt x="57" y="1692"/>
                    <a:pt x="47" y="1742"/>
                  </a:cubicBezTo>
                  <a:lnTo>
                    <a:pt x="47" y="1758"/>
                  </a:lnTo>
                  <a:lnTo>
                    <a:pt x="63" y="1758"/>
                  </a:lnTo>
                  <a:cubicBezTo>
                    <a:pt x="63" y="1742"/>
                    <a:pt x="78" y="1711"/>
                    <a:pt x="94" y="1696"/>
                  </a:cubicBezTo>
                  <a:cubicBezTo>
                    <a:pt x="156" y="1572"/>
                    <a:pt x="233" y="1432"/>
                    <a:pt x="311" y="1292"/>
                  </a:cubicBezTo>
                  <a:cubicBezTo>
                    <a:pt x="451" y="1106"/>
                    <a:pt x="606" y="920"/>
                    <a:pt x="776" y="750"/>
                  </a:cubicBezTo>
                  <a:cubicBezTo>
                    <a:pt x="823" y="672"/>
                    <a:pt x="1397" y="114"/>
                    <a:pt x="1257" y="21"/>
                  </a:cubicBezTo>
                  <a:cubicBezTo>
                    <a:pt x="1247" y="6"/>
                    <a:pt x="1234" y="0"/>
                    <a:pt x="1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1773474" y="3457484"/>
              <a:ext cx="88293" cy="356924"/>
            </a:xfrm>
            <a:custGeom>
              <a:rect b="b" l="l" r="r" t="t"/>
              <a:pathLst>
                <a:path extrusionOk="0" h="3994" w="988">
                  <a:moveTo>
                    <a:pt x="967" y="1"/>
                  </a:moveTo>
                  <a:cubicBezTo>
                    <a:pt x="959" y="1"/>
                    <a:pt x="947" y="2"/>
                    <a:pt x="931" y="8"/>
                  </a:cubicBezTo>
                  <a:cubicBezTo>
                    <a:pt x="838" y="225"/>
                    <a:pt x="745" y="411"/>
                    <a:pt x="652" y="612"/>
                  </a:cubicBezTo>
                  <a:lnTo>
                    <a:pt x="590" y="737"/>
                  </a:lnTo>
                  <a:lnTo>
                    <a:pt x="543" y="814"/>
                  </a:lnTo>
                  <a:lnTo>
                    <a:pt x="466" y="969"/>
                  </a:lnTo>
                  <a:cubicBezTo>
                    <a:pt x="342" y="1248"/>
                    <a:pt x="218" y="1543"/>
                    <a:pt x="125" y="1822"/>
                  </a:cubicBezTo>
                  <a:lnTo>
                    <a:pt x="125" y="1853"/>
                  </a:lnTo>
                  <a:lnTo>
                    <a:pt x="109" y="1900"/>
                  </a:lnTo>
                  <a:lnTo>
                    <a:pt x="109" y="1946"/>
                  </a:lnTo>
                  <a:lnTo>
                    <a:pt x="109" y="1962"/>
                  </a:lnTo>
                  <a:lnTo>
                    <a:pt x="109" y="1977"/>
                  </a:lnTo>
                  <a:lnTo>
                    <a:pt x="109" y="2008"/>
                  </a:lnTo>
                  <a:cubicBezTo>
                    <a:pt x="32" y="2350"/>
                    <a:pt x="1" y="2706"/>
                    <a:pt x="32" y="3047"/>
                  </a:cubicBezTo>
                  <a:lnTo>
                    <a:pt x="32" y="3218"/>
                  </a:lnTo>
                  <a:lnTo>
                    <a:pt x="32" y="3296"/>
                  </a:lnTo>
                  <a:lnTo>
                    <a:pt x="32" y="3358"/>
                  </a:lnTo>
                  <a:lnTo>
                    <a:pt x="32" y="3373"/>
                  </a:lnTo>
                  <a:cubicBezTo>
                    <a:pt x="47" y="3590"/>
                    <a:pt x="63" y="3792"/>
                    <a:pt x="109" y="3994"/>
                  </a:cubicBezTo>
                  <a:lnTo>
                    <a:pt x="156" y="3994"/>
                  </a:lnTo>
                  <a:cubicBezTo>
                    <a:pt x="156" y="3947"/>
                    <a:pt x="140" y="3869"/>
                    <a:pt x="140" y="3807"/>
                  </a:cubicBezTo>
                  <a:lnTo>
                    <a:pt x="140" y="3792"/>
                  </a:lnTo>
                  <a:lnTo>
                    <a:pt x="140" y="3761"/>
                  </a:lnTo>
                  <a:lnTo>
                    <a:pt x="140" y="3745"/>
                  </a:lnTo>
                  <a:lnTo>
                    <a:pt x="140" y="3730"/>
                  </a:lnTo>
                  <a:cubicBezTo>
                    <a:pt x="125" y="3513"/>
                    <a:pt x="109" y="3296"/>
                    <a:pt x="109" y="3094"/>
                  </a:cubicBezTo>
                  <a:lnTo>
                    <a:pt x="109" y="2629"/>
                  </a:lnTo>
                  <a:lnTo>
                    <a:pt x="109" y="2598"/>
                  </a:lnTo>
                  <a:lnTo>
                    <a:pt x="109" y="2567"/>
                  </a:lnTo>
                  <a:lnTo>
                    <a:pt x="109" y="2505"/>
                  </a:lnTo>
                  <a:cubicBezTo>
                    <a:pt x="125" y="2319"/>
                    <a:pt x="140" y="2132"/>
                    <a:pt x="187" y="1962"/>
                  </a:cubicBezTo>
                  <a:cubicBezTo>
                    <a:pt x="280" y="1636"/>
                    <a:pt x="388" y="1310"/>
                    <a:pt x="543" y="1000"/>
                  </a:cubicBezTo>
                  <a:lnTo>
                    <a:pt x="590" y="892"/>
                  </a:lnTo>
                  <a:lnTo>
                    <a:pt x="698" y="612"/>
                  </a:lnTo>
                  <a:cubicBezTo>
                    <a:pt x="807" y="411"/>
                    <a:pt x="885" y="194"/>
                    <a:pt x="978" y="8"/>
                  </a:cubicBezTo>
                  <a:cubicBezTo>
                    <a:pt x="988" y="8"/>
                    <a:pt x="985"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720129" y="3808778"/>
              <a:ext cx="3940460" cy="11171"/>
            </a:xfrm>
            <a:custGeom>
              <a:rect b="b" l="l" r="r" t="t"/>
              <a:pathLst>
                <a:path extrusionOk="0" h="125" w="44094">
                  <a:moveTo>
                    <a:pt x="22055" y="1"/>
                  </a:moveTo>
                  <a:lnTo>
                    <a:pt x="11012" y="32"/>
                  </a:lnTo>
                  <a:lnTo>
                    <a:pt x="5506" y="47"/>
                  </a:lnTo>
                  <a:lnTo>
                    <a:pt x="0" y="63"/>
                  </a:lnTo>
                  <a:lnTo>
                    <a:pt x="5506" y="94"/>
                  </a:lnTo>
                  <a:lnTo>
                    <a:pt x="11012" y="109"/>
                  </a:lnTo>
                  <a:lnTo>
                    <a:pt x="22055" y="125"/>
                  </a:lnTo>
                  <a:lnTo>
                    <a:pt x="33067" y="109"/>
                  </a:lnTo>
                  <a:lnTo>
                    <a:pt x="38588" y="94"/>
                  </a:lnTo>
                  <a:lnTo>
                    <a:pt x="44094" y="63"/>
                  </a:lnTo>
                  <a:lnTo>
                    <a:pt x="38588" y="47"/>
                  </a:lnTo>
                  <a:lnTo>
                    <a:pt x="33067" y="32"/>
                  </a:lnTo>
                  <a:lnTo>
                    <a:pt x="2205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983487" y="679751"/>
              <a:ext cx="1746460" cy="1385515"/>
            </a:xfrm>
            <a:custGeom>
              <a:rect b="b" l="l" r="r" t="t"/>
              <a:pathLst>
                <a:path extrusionOk="0" h="15504" w="19543">
                  <a:moveTo>
                    <a:pt x="16461" y="1"/>
                  </a:moveTo>
                  <a:cubicBezTo>
                    <a:pt x="14030" y="1"/>
                    <a:pt x="10686" y="314"/>
                    <a:pt x="7134" y="924"/>
                  </a:cubicBezTo>
                  <a:cubicBezTo>
                    <a:pt x="2761" y="1700"/>
                    <a:pt x="0" y="2615"/>
                    <a:pt x="0" y="3235"/>
                  </a:cubicBezTo>
                  <a:cubicBezTo>
                    <a:pt x="0" y="5128"/>
                    <a:pt x="31" y="13596"/>
                    <a:pt x="31" y="15503"/>
                  </a:cubicBezTo>
                  <a:cubicBezTo>
                    <a:pt x="31" y="14883"/>
                    <a:pt x="2776" y="13953"/>
                    <a:pt x="7165" y="13193"/>
                  </a:cubicBezTo>
                  <a:cubicBezTo>
                    <a:pt x="10717" y="12582"/>
                    <a:pt x="14055" y="12269"/>
                    <a:pt x="16481" y="12269"/>
                  </a:cubicBezTo>
                  <a:cubicBezTo>
                    <a:pt x="17817" y="12269"/>
                    <a:pt x="18876" y="12364"/>
                    <a:pt x="19542" y="12557"/>
                  </a:cubicBezTo>
                  <a:lnTo>
                    <a:pt x="19527" y="289"/>
                  </a:lnTo>
                  <a:cubicBezTo>
                    <a:pt x="18860" y="96"/>
                    <a:pt x="17799"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1263468" y="1739442"/>
              <a:ext cx="73458" cy="95710"/>
            </a:xfrm>
            <a:custGeom>
              <a:rect b="b" l="l" r="r" t="t"/>
              <a:pathLst>
                <a:path extrusionOk="0" h="1071" w="822">
                  <a:moveTo>
                    <a:pt x="822" y="1"/>
                  </a:moveTo>
                  <a:cubicBezTo>
                    <a:pt x="558" y="78"/>
                    <a:pt x="264" y="156"/>
                    <a:pt x="0" y="233"/>
                  </a:cubicBezTo>
                  <a:lnTo>
                    <a:pt x="0" y="1071"/>
                  </a:lnTo>
                  <a:cubicBezTo>
                    <a:pt x="264" y="993"/>
                    <a:pt x="558" y="916"/>
                    <a:pt x="822" y="838"/>
                  </a:cubicBezTo>
                  <a:lnTo>
                    <a:pt x="8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1389562" y="1610577"/>
              <a:ext cx="819209" cy="135924"/>
            </a:xfrm>
            <a:custGeom>
              <a:rect b="b" l="l" r="r" t="t"/>
              <a:pathLst>
                <a:path extrusionOk="0" h="1521" w="9167">
                  <a:moveTo>
                    <a:pt x="9167" y="0"/>
                  </a:moveTo>
                  <a:cubicBezTo>
                    <a:pt x="6065" y="78"/>
                    <a:pt x="3009" y="512"/>
                    <a:pt x="0" y="1272"/>
                  </a:cubicBezTo>
                  <a:lnTo>
                    <a:pt x="0" y="1520"/>
                  </a:lnTo>
                  <a:cubicBezTo>
                    <a:pt x="3009" y="776"/>
                    <a:pt x="6080" y="357"/>
                    <a:pt x="9167" y="264"/>
                  </a:cubicBezTo>
                  <a:lnTo>
                    <a:pt x="9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1389562" y="1684035"/>
              <a:ext cx="528147" cy="115102"/>
            </a:xfrm>
            <a:custGeom>
              <a:rect b="b" l="l" r="r" t="t"/>
              <a:pathLst>
                <a:path extrusionOk="0" h="1288" w="5910">
                  <a:moveTo>
                    <a:pt x="5910" y="0"/>
                  </a:moveTo>
                  <a:cubicBezTo>
                    <a:pt x="3909" y="202"/>
                    <a:pt x="1939" y="559"/>
                    <a:pt x="0" y="1039"/>
                  </a:cubicBezTo>
                  <a:lnTo>
                    <a:pt x="0" y="1288"/>
                  </a:lnTo>
                  <a:cubicBezTo>
                    <a:pt x="1939" y="807"/>
                    <a:pt x="3909" y="466"/>
                    <a:pt x="5910" y="248"/>
                  </a:cubicBezTo>
                  <a:lnTo>
                    <a:pt x="59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1214943" y="861162"/>
              <a:ext cx="1284890" cy="163180"/>
            </a:xfrm>
            <a:custGeom>
              <a:rect b="b" l="l" r="r" t="t"/>
              <a:pathLst>
                <a:path extrusionOk="0" h="1826" w="14378">
                  <a:moveTo>
                    <a:pt x="12185" y="1"/>
                  </a:moveTo>
                  <a:cubicBezTo>
                    <a:pt x="10513" y="1"/>
                    <a:pt x="8843" y="101"/>
                    <a:pt x="7181" y="306"/>
                  </a:cubicBezTo>
                  <a:cubicBezTo>
                    <a:pt x="4746" y="601"/>
                    <a:pt x="2342" y="1097"/>
                    <a:pt x="0" y="1826"/>
                  </a:cubicBezTo>
                  <a:cubicBezTo>
                    <a:pt x="2342" y="1128"/>
                    <a:pt x="4746" y="616"/>
                    <a:pt x="7181" y="321"/>
                  </a:cubicBezTo>
                  <a:cubicBezTo>
                    <a:pt x="8880" y="112"/>
                    <a:pt x="10587" y="4"/>
                    <a:pt x="12296" y="4"/>
                  </a:cubicBezTo>
                  <a:cubicBezTo>
                    <a:pt x="12990" y="4"/>
                    <a:pt x="13684" y="22"/>
                    <a:pt x="14378" y="58"/>
                  </a:cubicBezTo>
                  <a:cubicBezTo>
                    <a:pt x="13646" y="20"/>
                    <a:pt x="12915"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1214943" y="988150"/>
              <a:ext cx="1284890" cy="162376"/>
            </a:xfrm>
            <a:custGeom>
              <a:rect b="b" l="l" r="r" t="t"/>
              <a:pathLst>
                <a:path extrusionOk="0" h="1817" w="14378">
                  <a:moveTo>
                    <a:pt x="12299" y="1"/>
                  </a:moveTo>
                  <a:cubicBezTo>
                    <a:pt x="10589" y="1"/>
                    <a:pt x="8881" y="97"/>
                    <a:pt x="7181" y="296"/>
                  </a:cubicBezTo>
                  <a:cubicBezTo>
                    <a:pt x="4746" y="591"/>
                    <a:pt x="2342" y="1103"/>
                    <a:pt x="0" y="1816"/>
                  </a:cubicBezTo>
                  <a:cubicBezTo>
                    <a:pt x="2342" y="1118"/>
                    <a:pt x="4746" y="637"/>
                    <a:pt x="7181" y="327"/>
                  </a:cubicBezTo>
                  <a:cubicBezTo>
                    <a:pt x="8927" y="112"/>
                    <a:pt x="10680" y="4"/>
                    <a:pt x="12436" y="4"/>
                  </a:cubicBezTo>
                  <a:cubicBezTo>
                    <a:pt x="13083" y="4"/>
                    <a:pt x="13730" y="19"/>
                    <a:pt x="14378" y="48"/>
                  </a:cubicBezTo>
                  <a:cubicBezTo>
                    <a:pt x="13685" y="17"/>
                    <a:pt x="12992" y="1"/>
                    <a:pt x="12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1214943" y="1116210"/>
              <a:ext cx="1284890" cy="161840"/>
            </a:xfrm>
            <a:custGeom>
              <a:rect b="b" l="l" r="r" t="t"/>
              <a:pathLst>
                <a:path extrusionOk="0" h="1811" w="14378">
                  <a:moveTo>
                    <a:pt x="12185" y="1"/>
                  </a:moveTo>
                  <a:cubicBezTo>
                    <a:pt x="10513" y="1"/>
                    <a:pt x="8843" y="101"/>
                    <a:pt x="7181" y="306"/>
                  </a:cubicBezTo>
                  <a:cubicBezTo>
                    <a:pt x="4746" y="600"/>
                    <a:pt x="2342" y="1097"/>
                    <a:pt x="0" y="1810"/>
                  </a:cubicBezTo>
                  <a:cubicBezTo>
                    <a:pt x="2342" y="1112"/>
                    <a:pt x="4746" y="616"/>
                    <a:pt x="7181" y="321"/>
                  </a:cubicBezTo>
                  <a:cubicBezTo>
                    <a:pt x="8880" y="111"/>
                    <a:pt x="10587" y="4"/>
                    <a:pt x="12296" y="4"/>
                  </a:cubicBezTo>
                  <a:cubicBezTo>
                    <a:pt x="12990" y="4"/>
                    <a:pt x="13684" y="22"/>
                    <a:pt x="14378" y="57"/>
                  </a:cubicBezTo>
                  <a:cubicBezTo>
                    <a:pt x="13646" y="20"/>
                    <a:pt x="12915"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1214943" y="1242304"/>
              <a:ext cx="1284890" cy="163180"/>
            </a:xfrm>
            <a:custGeom>
              <a:rect b="b" l="l" r="r" t="t"/>
              <a:pathLst>
                <a:path extrusionOk="0" h="1826" w="14378">
                  <a:moveTo>
                    <a:pt x="12185" y="1"/>
                  </a:moveTo>
                  <a:cubicBezTo>
                    <a:pt x="10513" y="1"/>
                    <a:pt x="8843" y="101"/>
                    <a:pt x="7181" y="306"/>
                  </a:cubicBezTo>
                  <a:cubicBezTo>
                    <a:pt x="4746" y="601"/>
                    <a:pt x="2342" y="1097"/>
                    <a:pt x="0" y="1826"/>
                  </a:cubicBezTo>
                  <a:cubicBezTo>
                    <a:pt x="2342" y="1128"/>
                    <a:pt x="4746" y="632"/>
                    <a:pt x="7181" y="321"/>
                  </a:cubicBezTo>
                  <a:cubicBezTo>
                    <a:pt x="8880" y="112"/>
                    <a:pt x="10587" y="4"/>
                    <a:pt x="12296" y="4"/>
                  </a:cubicBezTo>
                  <a:cubicBezTo>
                    <a:pt x="12990" y="4"/>
                    <a:pt x="13684" y="22"/>
                    <a:pt x="14378" y="58"/>
                  </a:cubicBezTo>
                  <a:cubicBezTo>
                    <a:pt x="13646" y="20"/>
                    <a:pt x="12915"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1214943" y="1369381"/>
              <a:ext cx="1284890" cy="162287"/>
            </a:xfrm>
            <a:custGeom>
              <a:rect b="b" l="l" r="r" t="t"/>
              <a:pathLst>
                <a:path extrusionOk="0" h="1816" w="14378">
                  <a:moveTo>
                    <a:pt x="12299" y="0"/>
                  </a:moveTo>
                  <a:cubicBezTo>
                    <a:pt x="10589" y="0"/>
                    <a:pt x="8881" y="97"/>
                    <a:pt x="7181" y="295"/>
                  </a:cubicBezTo>
                  <a:cubicBezTo>
                    <a:pt x="4746" y="590"/>
                    <a:pt x="2342" y="1102"/>
                    <a:pt x="0" y="1815"/>
                  </a:cubicBezTo>
                  <a:cubicBezTo>
                    <a:pt x="2342" y="1133"/>
                    <a:pt x="4746" y="637"/>
                    <a:pt x="7181" y="326"/>
                  </a:cubicBezTo>
                  <a:cubicBezTo>
                    <a:pt x="8927" y="111"/>
                    <a:pt x="10680" y="3"/>
                    <a:pt x="12436" y="3"/>
                  </a:cubicBezTo>
                  <a:cubicBezTo>
                    <a:pt x="13083" y="3"/>
                    <a:pt x="13730" y="18"/>
                    <a:pt x="14378" y="47"/>
                  </a:cubicBezTo>
                  <a:cubicBezTo>
                    <a:pt x="13685" y="16"/>
                    <a:pt x="12992" y="0"/>
                    <a:pt x="12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1471331" y="873227"/>
              <a:ext cx="2860" cy="712507"/>
            </a:xfrm>
            <a:custGeom>
              <a:rect b="b" l="l" r="r" t="t"/>
              <a:pathLst>
                <a:path extrusionOk="0" h="7973" w="32">
                  <a:moveTo>
                    <a:pt x="16" y="0"/>
                  </a:moveTo>
                  <a:cubicBezTo>
                    <a:pt x="0" y="1334"/>
                    <a:pt x="0" y="2652"/>
                    <a:pt x="0" y="3986"/>
                  </a:cubicBezTo>
                  <a:cubicBezTo>
                    <a:pt x="0" y="5305"/>
                    <a:pt x="0" y="6654"/>
                    <a:pt x="16" y="7972"/>
                  </a:cubicBezTo>
                  <a:cubicBezTo>
                    <a:pt x="31" y="6623"/>
                    <a:pt x="31" y="5305"/>
                    <a:pt x="31" y="3971"/>
                  </a:cubicBezTo>
                  <a:cubicBezTo>
                    <a:pt x="31" y="2652"/>
                    <a:pt x="31" y="1319"/>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1693046" y="830242"/>
              <a:ext cx="2860" cy="711077"/>
            </a:xfrm>
            <a:custGeom>
              <a:rect b="b" l="l" r="r" t="t"/>
              <a:pathLst>
                <a:path extrusionOk="0" h="7957" w="32">
                  <a:moveTo>
                    <a:pt x="16" y="0"/>
                  </a:moveTo>
                  <a:cubicBezTo>
                    <a:pt x="1" y="1334"/>
                    <a:pt x="16" y="2653"/>
                    <a:pt x="1" y="3986"/>
                  </a:cubicBezTo>
                  <a:cubicBezTo>
                    <a:pt x="1" y="5305"/>
                    <a:pt x="1" y="6639"/>
                    <a:pt x="16" y="7957"/>
                  </a:cubicBezTo>
                  <a:cubicBezTo>
                    <a:pt x="32" y="6623"/>
                    <a:pt x="32" y="5305"/>
                    <a:pt x="32" y="3971"/>
                  </a:cubicBezTo>
                  <a:cubicBezTo>
                    <a:pt x="32" y="2653"/>
                    <a:pt x="32" y="1319"/>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1916279" y="798339"/>
              <a:ext cx="2860" cy="713937"/>
            </a:xfrm>
            <a:custGeom>
              <a:rect b="b" l="l" r="r" t="t"/>
              <a:pathLst>
                <a:path extrusionOk="0" h="7989" w="32">
                  <a:moveTo>
                    <a:pt x="16" y="1"/>
                  </a:moveTo>
                  <a:cubicBezTo>
                    <a:pt x="0" y="1335"/>
                    <a:pt x="0" y="2684"/>
                    <a:pt x="0" y="4018"/>
                  </a:cubicBezTo>
                  <a:cubicBezTo>
                    <a:pt x="0" y="5336"/>
                    <a:pt x="0" y="6670"/>
                    <a:pt x="16" y="7988"/>
                  </a:cubicBezTo>
                  <a:cubicBezTo>
                    <a:pt x="31" y="6654"/>
                    <a:pt x="31" y="5336"/>
                    <a:pt x="31" y="4002"/>
                  </a:cubicBezTo>
                  <a:cubicBezTo>
                    <a:pt x="31" y="2653"/>
                    <a:pt x="31" y="1319"/>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2139424" y="783147"/>
              <a:ext cx="4200" cy="713848"/>
            </a:xfrm>
            <a:custGeom>
              <a:rect b="b" l="l" r="r" t="t"/>
              <a:pathLst>
                <a:path extrusionOk="0" h="7988" w="47">
                  <a:moveTo>
                    <a:pt x="16" y="0"/>
                  </a:moveTo>
                  <a:cubicBezTo>
                    <a:pt x="0" y="1318"/>
                    <a:pt x="0" y="2652"/>
                    <a:pt x="0" y="3986"/>
                  </a:cubicBezTo>
                  <a:cubicBezTo>
                    <a:pt x="0" y="5335"/>
                    <a:pt x="0" y="6654"/>
                    <a:pt x="16" y="7988"/>
                  </a:cubicBezTo>
                  <a:cubicBezTo>
                    <a:pt x="47" y="6654"/>
                    <a:pt x="47" y="5335"/>
                    <a:pt x="47" y="3986"/>
                  </a:cubicBezTo>
                  <a:cubicBezTo>
                    <a:pt x="47" y="2652"/>
                    <a:pt x="47" y="1334"/>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2361138" y="777606"/>
              <a:ext cx="4290" cy="713848"/>
            </a:xfrm>
            <a:custGeom>
              <a:rect b="b" l="l" r="r" t="t"/>
              <a:pathLst>
                <a:path extrusionOk="0" h="7988" w="48">
                  <a:moveTo>
                    <a:pt x="16" y="0"/>
                  </a:moveTo>
                  <a:cubicBezTo>
                    <a:pt x="1" y="1334"/>
                    <a:pt x="16" y="2652"/>
                    <a:pt x="1" y="4002"/>
                  </a:cubicBezTo>
                  <a:cubicBezTo>
                    <a:pt x="1" y="5335"/>
                    <a:pt x="1" y="6654"/>
                    <a:pt x="16" y="7988"/>
                  </a:cubicBezTo>
                  <a:cubicBezTo>
                    <a:pt x="47" y="6654"/>
                    <a:pt x="47" y="5335"/>
                    <a:pt x="47" y="4002"/>
                  </a:cubicBezTo>
                  <a:cubicBezTo>
                    <a:pt x="47" y="2652"/>
                    <a:pt x="47" y="1334"/>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1244691" y="992350"/>
              <a:ext cx="1254417" cy="651560"/>
            </a:xfrm>
            <a:custGeom>
              <a:rect b="b" l="l" r="r" t="t"/>
              <a:pathLst>
                <a:path extrusionOk="0" h="7291" w="14037">
                  <a:moveTo>
                    <a:pt x="14008" y="1"/>
                  </a:moveTo>
                  <a:cubicBezTo>
                    <a:pt x="13164" y="1"/>
                    <a:pt x="12961" y="1381"/>
                    <a:pt x="12501" y="1381"/>
                  </a:cubicBezTo>
                  <a:cubicBezTo>
                    <a:pt x="12044" y="1381"/>
                    <a:pt x="11961" y="512"/>
                    <a:pt x="11339" y="512"/>
                  </a:cubicBezTo>
                  <a:cubicBezTo>
                    <a:pt x="11329" y="512"/>
                    <a:pt x="11318" y="512"/>
                    <a:pt x="11307" y="513"/>
                  </a:cubicBezTo>
                  <a:cubicBezTo>
                    <a:pt x="10640" y="528"/>
                    <a:pt x="10531" y="2002"/>
                    <a:pt x="10004" y="2017"/>
                  </a:cubicBezTo>
                  <a:cubicBezTo>
                    <a:pt x="9993" y="2018"/>
                    <a:pt x="9982" y="2018"/>
                    <a:pt x="9971" y="2018"/>
                  </a:cubicBezTo>
                  <a:cubicBezTo>
                    <a:pt x="9488" y="2018"/>
                    <a:pt x="9256" y="1705"/>
                    <a:pt x="8890" y="1705"/>
                  </a:cubicBezTo>
                  <a:cubicBezTo>
                    <a:pt x="8874" y="1705"/>
                    <a:pt x="8858" y="1706"/>
                    <a:pt x="8841" y="1707"/>
                  </a:cubicBezTo>
                  <a:cubicBezTo>
                    <a:pt x="8220" y="1754"/>
                    <a:pt x="8034" y="2529"/>
                    <a:pt x="7523" y="2576"/>
                  </a:cubicBezTo>
                  <a:cubicBezTo>
                    <a:pt x="7505" y="2578"/>
                    <a:pt x="7489" y="2579"/>
                    <a:pt x="7473" y="2579"/>
                  </a:cubicBezTo>
                  <a:cubicBezTo>
                    <a:pt x="6760" y="2579"/>
                    <a:pt x="7013" y="323"/>
                    <a:pt x="6315" y="323"/>
                  </a:cubicBezTo>
                  <a:cubicBezTo>
                    <a:pt x="6299" y="323"/>
                    <a:pt x="6283" y="324"/>
                    <a:pt x="6266" y="327"/>
                  </a:cubicBezTo>
                  <a:cubicBezTo>
                    <a:pt x="5491" y="451"/>
                    <a:pt x="5754" y="2141"/>
                    <a:pt x="5025" y="2265"/>
                  </a:cubicBezTo>
                  <a:cubicBezTo>
                    <a:pt x="4970" y="2275"/>
                    <a:pt x="4919" y="2279"/>
                    <a:pt x="4873" y="2279"/>
                  </a:cubicBezTo>
                  <a:cubicBezTo>
                    <a:pt x="4351" y="2279"/>
                    <a:pt x="4374" y="1737"/>
                    <a:pt x="3896" y="1737"/>
                  </a:cubicBezTo>
                  <a:cubicBezTo>
                    <a:pt x="3848" y="1737"/>
                    <a:pt x="3796" y="1742"/>
                    <a:pt x="3738" y="1754"/>
                  </a:cubicBezTo>
                  <a:cubicBezTo>
                    <a:pt x="3025" y="1893"/>
                    <a:pt x="3040" y="3723"/>
                    <a:pt x="2528" y="3863"/>
                  </a:cubicBezTo>
                  <a:cubicBezTo>
                    <a:pt x="2496" y="3872"/>
                    <a:pt x="2464" y="3876"/>
                    <a:pt x="2435" y="3876"/>
                  </a:cubicBezTo>
                  <a:cubicBezTo>
                    <a:pt x="2024" y="3876"/>
                    <a:pt x="1916" y="3087"/>
                    <a:pt x="1439" y="3087"/>
                  </a:cubicBezTo>
                  <a:cubicBezTo>
                    <a:pt x="1401" y="3087"/>
                    <a:pt x="1361" y="3092"/>
                    <a:pt x="1319" y="3103"/>
                  </a:cubicBezTo>
                  <a:cubicBezTo>
                    <a:pt x="698" y="3258"/>
                    <a:pt x="435" y="4794"/>
                    <a:pt x="0" y="4902"/>
                  </a:cubicBezTo>
                  <a:lnTo>
                    <a:pt x="0" y="7291"/>
                  </a:lnTo>
                  <a:cubicBezTo>
                    <a:pt x="3889" y="6153"/>
                    <a:pt x="7912" y="5580"/>
                    <a:pt x="11946" y="5580"/>
                  </a:cubicBezTo>
                  <a:cubicBezTo>
                    <a:pt x="12643" y="5580"/>
                    <a:pt x="13340" y="5597"/>
                    <a:pt x="14037" y="5631"/>
                  </a:cubicBezTo>
                  <a:lnTo>
                    <a:pt x="14037" y="1"/>
                  </a:lnTo>
                  <a:cubicBezTo>
                    <a:pt x="14027" y="1"/>
                    <a:pt x="14018" y="1"/>
                    <a:pt x="14008" y="1"/>
                  </a:cubicBezTo>
                  <a:close/>
                </a:path>
              </a:pathLst>
            </a:custGeom>
            <a:solidFill>
              <a:srgbClr val="302F2F">
                <a:alpha val="1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1245416" y="989491"/>
              <a:ext cx="1254417" cy="446557"/>
            </a:xfrm>
            <a:custGeom>
              <a:rect b="b" l="l" r="r" t="t"/>
              <a:pathLst>
                <a:path extrusionOk="0" h="4997" w="14037">
                  <a:moveTo>
                    <a:pt x="13986" y="1"/>
                  </a:moveTo>
                  <a:cubicBezTo>
                    <a:pt x="13445" y="1"/>
                    <a:pt x="13161" y="479"/>
                    <a:pt x="12935" y="871"/>
                  </a:cubicBezTo>
                  <a:cubicBezTo>
                    <a:pt x="12796" y="1103"/>
                    <a:pt x="12641" y="1367"/>
                    <a:pt x="12501" y="1367"/>
                  </a:cubicBezTo>
                  <a:cubicBezTo>
                    <a:pt x="12346" y="1367"/>
                    <a:pt x="12237" y="1196"/>
                    <a:pt x="12098" y="1026"/>
                  </a:cubicBezTo>
                  <a:cubicBezTo>
                    <a:pt x="11927" y="778"/>
                    <a:pt x="11710" y="498"/>
                    <a:pt x="11307" y="498"/>
                  </a:cubicBezTo>
                  <a:cubicBezTo>
                    <a:pt x="10904" y="498"/>
                    <a:pt x="10686" y="933"/>
                    <a:pt x="10485" y="1351"/>
                  </a:cubicBezTo>
                  <a:cubicBezTo>
                    <a:pt x="10361" y="1646"/>
                    <a:pt x="10175" y="2018"/>
                    <a:pt x="10004" y="2018"/>
                  </a:cubicBezTo>
                  <a:cubicBezTo>
                    <a:pt x="9787" y="2018"/>
                    <a:pt x="9585" y="1972"/>
                    <a:pt x="9399" y="1863"/>
                  </a:cubicBezTo>
                  <a:cubicBezTo>
                    <a:pt x="9229" y="1739"/>
                    <a:pt x="9042" y="1708"/>
                    <a:pt x="8841" y="1708"/>
                  </a:cubicBezTo>
                  <a:cubicBezTo>
                    <a:pt x="8469" y="1724"/>
                    <a:pt x="8236" y="1972"/>
                    <a:pt x="8050" y="2204"/>
                  </a:cubicBezTo>
                  <a:cubicBezTo>
                    <a:pt x="7864" y="2375"/>
                    <a:pt x="7724" y="2561"/>
                    <a:pt x="7523" y="2577"/>
                  </a:cubicBezTo>
                  <a:cubicBezTo>
                    <a:pt x="7519" y="2577"/>
                    <a:pt x="7515" y="2577"/>
                    <a:pt x="7511" y="2577"/>
                  </a:cubicBezTo>
                  <a:cubicBezTo>
                    <a:pt x="7209" y="2577"/>
                    <a:pt x="7072" y="1966"/>
                    <a:pt x="6980" y="1475"/>
                  </a:cubicBezTo>
                  <a:cubicBezTo>
                    <a:pt x="6848" y="891"/>
                    <a:pt x="6758" y="321"/>
                    <a:pt x="6347" y="321"/>
                  </a:cubicBezTo>
                  <a:cubicBezTo>
                    <a:pt x="6321" y="321"/>
                    <a:pt x="6294" y="323"/>
                    <a:pt x="6266" y="328"/>
                  </a:cubicBezTo>
                  <a:cubicBezTo>
                    <a:pt x="5785" y="405"/>
                    <a:pt x="5661" y="886"/>
                    <a:pt x="5522" y="1367"/>
                  </a:cubicBezTo>
                  <a:cubicBezTo>
                    <a:pt x="5413" y="1801"/>
                    <a:pt x="5320" y="2220"/>
                    <a:pt x="5025" y="2266"/>
                  </a:cubicBezTo>
                  <a:cubicBezTo>
                    <a:pt x="4993" y="2270"/>
                    <a:pt x="4963" y="2271"/>
                    <a:pt x="4934" y="2271"/>
                  </a:cubicBezTo>
                  <a:cubicBezTo>
                    <a:pt x="4689" y="2271"/>
                    <a:pt x="4578" y="2157"/>
                    <a:pt x="4467" y="2018"/>
                  </a:cubicBezTo>
                  <a:cubicBezTo>
                    <a:pt x="4336" y="1887"/>
                    <a:pt x="4204" y="1722"/>
                    <a:pt x="3912" y="1722"/>
                  </a:cubicBezTo>
                  <a:cubicBezTo>
                    <a:pt x="3860" y="1722"/>
                    <a:pt x="3802" y="1727"/>
                    <a:pt x="3738" y="1739"/>
                  </a:cubicBezTo>
                  <a:cubicBezTo>
                    <a:pt x="3288" y="1817"/>
                    <a:pt x="3118" y="2422"/>
                    <a:pt x="2947" y="2980"/>
                  </a:cubicBezTo>
                  <a:cubicBezTo>
                    <a:pt x="2854" y="3337"/>
                    <a:pt x="2699" y="3802"/>
                    <a:pt x="2544" y="3833"/>
                  </a:cubicBezTo>
                  <a:cubicBezTo>
                    <a:pt x="2524" y="3838"/>
                    <a:pt x="2505" y="3840"/>
                    <a:pt x="2486" y="3840"/>
                  </a:cubicBezTo>
                  <a:cubicBezTo>
                    <a:pt x="2318" y="3840"/>
                    <a:pt x="2204" y="3659"/>
                    <a:pt x="2079" y="3492"/>
                  </a:cubicBezTo>
                  <a:cubicBezTo>
                    <a:pt x="1932" y="3265"/>
                    <a:pt x="1774" y="3038"/>
                    <a:pt x="1476" y="3038"/>
                  </a:cubicBezTo>
                  <a:cubicBezTo>
                    <a:pt x="1428" y="3038"/>
                    <a:pt x="1375" y="3044"/>
                    <a:pt x="1319" y="3057"/>
                  </a:cubicBezTo>
                  <a:cubicBezTo>
                    <a:pt x="915" y="3150"/>
                    <a:pt x="683" y="3662"/>
                    <a:pt x="450" y="4143"/>
                  </a:cubicBezTo>
                  <a:cubicBezTo>
                    <a:pt x="311" y="4438"/>
                    <a:pt x="140" y="4826"/>
                    <a:pt x="0" y="4857"/>
                  </a:cubicBezTo>
                  <a:lnTo>
                    <a:pt x="0" y="4996"/>
                  </a:lnTo>
                  <a:cubicBezTo>
                    <a:pt x="280" y="4919"/>
                    <a:pt x="450" y="4593"/>
                    <a:pt x="636" y="4159"/>
                  </a:cubicBezTo>
                  <a:cubicBezTo>
                    <a:pt x="822" y="3771"/>
                    <a:pt x="1071" y="3275"/>
                    <a:pt x="1319" y="3213"/>
                  </a:cubicBezTo>
                  <a:cubicBezTo>
                    <a:pt x="1352" y="3202"/>
                    <a:pt x="1384" y="3197"/>
                    <a:pt x="1414" y="3197"/>
                  </a:cubicBezTo>
                  <a:cubicBezTo>
                    <a:pt x="1609" y="3197"/>
                    <a:pt x="1743" y="3397"/>
                    <a:pt x="1877" y="3585"/>
                  </a:cubicBezTo>
                  <a:cubicBezTo>
                    <a:pt x="2038" y="3786"/>
                    <a:pt x="2153" y="3988"/>
                    <a:pt x="2402" y="3988"/>
                  </a:cubicBezTo>
                  <a:cubicBezTo>
                    <a:pt x="2441" y="3988"/>
                    <a:pt x="2483" y="3983"/>
                    <a:pt x="2528" y="3972"/>
                  </a:cubicBezTo>
                  <a:cubicBezTo>
                    <a:pt x="2854" y="3895"/>
                    <a:pt x="2963" y="3492"/>
                    <a:pt x="3118" y="2964"/>
                  </a:cubicBezTo>
                  <a:cubicBezTo>
                    <a:pt x="3273" y="2499"/>
                    <a:pt x="3459" y="1910"/>
                    <a:pt x="3738" y="1863"/>
                  </a:cubicBezTo>
                  <a:cubicBezTo>
                    <a:pt x="3795" y="1851"/>
                    <a:pt x="3844" y="1846"/>
                    <a:pt x="3887" y="1846"/>
                  </a:cubicBezTo>
                  <a:cubicBezTo>
                    <a:pt x="4071" y="1846"/>
                    <a:pt x="4156" y="1945"/>
                    <a:pt x="4281" y="2096"/>
                  </a:cubicBezTo>
                  <a:cubicBezTo>
                    <a:pt x="4398" y="2239"/>
                    <a:pt x="4526" y="2393"/>
                    <a:pt x="4830" y="2393"/>
                  </a:cubicBezTo>
                  <a:cubicBezTo>
                    <a:pt x="4889" y="2393"/>
                    <a:pt x="4953" y="2387"/>
                    <a:pt x="5025" y="2375"/>
                  </a:cubicBezTo>
                  <a:cubicBezTo>
                    <a:pt x="5475" y="2297"/>
                    <a:pt x="5584" y="1832"/>
                    <a:pt x="5723" y="1351"/>
                  </a:cubicBezTo>
                  <a:cubicBezTo>
                    <a:pt x="5832" y="948"/>
                    <a:pt x="5956" y="483"/>
                    <a:pt x="6266" y="436"/>
                  </a:cubicBezTo>
                  <a:cubicBezTo>
                    <a:pt x="6274" y="436"/>
                    <a:pt x="6281" y="435"/>
                    <a:pt x="6289" y="435"/>
                  </a:cubicBezTo>
                  <a:cubicBezTo>
                    <a:pt x="6582" y="435"/>
                    <a:pt x="6688" y="1022"/>
                    <a:pt x="6794" y="1491"/>
                  </a:cubicBezTo>
                  <a:cubicBezTo>
                    <a:pt x="6912" y="2111"/>
                    <a:pt x="7044" y="2690"/>
                    <a:pt x="7472" y="2690"/>
                  </a:cubicBezTo>
                  <a:cubicBezTo>
                    <a:pt x="7493" y="2690"/>
                    <a:pt x="7515" y="2688"/>
                    <a:pt x="7538" y="2685"/>
                  </a:cubicBezTo>
                  <a:cubicBezTo>
                    <a:pt x="7833" y="2670"/>
                    <a:pt x="8050" y="2453"/>
                    <a:pt x="8220" y="2251"/>
                  </a:cubicBezTo>
                  <a:cubicBezTo>
                    <a:pt x="8422" y="2049"/>
                    <a:pt x="8593" y="1832"/>
                    <a:pt x="8856" y="1817"/>
                  </a:cubicBezTo>
                  <a:cubicBezTo>
                    <a:pt x="9011" y="1832"/>
                    <a:pt x="9167" y="1879"/>
                    <a:pt x="9306" y="1956"/>
                  </a:cubicBezTo>
                  <a:cubicBezTo>
                    <a:pt x="9523" y="2096"/>
                    <a:pt x="9771" y="2142"/>
                    <a:pt x="10020" y="2142"/>
                  </a:cubicBezTo>
                  <a:cubicBezTo>
                    <a:pt x="10330" y="2127"/>
                    <a:pt x="10485" y="1786"/>
                    <a:pt x="10686" y="1398"/>
                  </a:cubicBezTo>
                  <a:cubicBezTo>
                    <a:pt x="10842" y="1041"/>
                    <a:pt x="11028" y="638"/>
                    <a:pt x="11307" y="638"/>
                  </a:cubicBezTo>
                  <a:cubicBezTo>
                    <a:pt x="11602" y="638"/>
                    <a:pt x="11772" y="871"/>
                    <a:pt x="11927" y="1088"/>
                  </a:cubicBezTo>
                  <a:cubicBezTo>
                    <a:pt x="12082" y="1289"/>
                    <a:pt x="12237" y="1506"/>
                    <a:pt x="12501" y="1506"/>
                  </a:cubicBezTo>
                  <a:cubicBezTo>
                    <a:pt x="12780" y="1506"/>
                    <a:pt x="12935" y="1258"/>
                    <a:pt x="13121" y="933"/>
                  </a:cubicBezTo>
                  <a:cubicBezTo>
                    <a:pt x="13335" y="552"/>
                    <a:pt x="13608" y="126"/>
                    <a:pt x="14015" y="126"/>
                  </a:cubicBezTo>
                  <a:cubicBezTo>
                    <a:pt x="14022" y="126"/>
                    <a:pt x="14029" y="126"/>
                    <a:pt x="14037" y="126"/>
                  </a:cubicBezTo>
                  <a:lnTo>
                    <a:pt x="14037" y="2"/>
                  </a:lnTo>
                  <a:cubicBezTo>
                    <a:pt x="14019" y="1"/>
                    <a:pt x="14002" y="1"/>
                    <a:pt x="13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1243986" y="938374"/>
              <a:ext cx="1255846" cy="708307"/>
            </a:xfrm>
            <a:custGeom>
              <a:rect b="b" l="l" r="r" t="t"/>
              <a:pathLst>
                <a:path extrusionOk="0" h="7926" w="14053">
                  <a:moveTo>
                    <a:pt x="16" y="0"/>
                  </a:moveTo>
                  <a:cubicBezTo>
                    <a:pt x="16" y="1318"/>
                    <a:pt x="1" y="2637"/>
                    <a:pt x="16" y="3940"/>
                  </a:cubicBezTo>
                  <a:cubicBezTo>
                    <a:pt x="1" y="5258"/>
                    <a:pt x="1" y="6576"/>
                    <a:pt x="1" y="7895"/>
                  </a:cubicBezTo>
                  <a:lnTo>
                    <a:pt x="1" y="7926"/>
                  </a:lnTo>
                  <a:lnTo>
                    <a:pt x="32" y="7910"/>
                  </a:lnTo>
                  <a:cubicBezTo>
                    <a:pt x="2327" y="7228"/>
                    <a:pt x="4685" y="6762"/>
                    <a:pt x="7058" y="6483"/>
                  </a:cubicBezTo>
                  <a:cubicBezTo>
                    <a:pt x="8221" y="6344"/>
                    <a:pt x="9400" y="6251"/>
                    <a:pt x="10563" y="6204"/>
                  </a:cubicBezTo>
                  <a:cubicBezTo>
                    <a:pt x="11045" y="6191"/>
                    <a:pt x="11527" y="6184"/>
                    <a:pt x="12008" y="6184"/>
                  </a:cubicBezTo>
                  <a:cubicBezTo>
                    <a:pt x="12690" y="6184"/>
                    <a:pt x="13371" y="6199"/>
                    <a:pt x="14053" y="6235"/>
                  </a:cubicBezTo>
                  <a:cubicBezTo>
                    <a:pt x="13287" y="6194"/>
                    <a:pt x="12508" y="6173"/>
                    <a:pt x="11730" y="6173"/>
                  </a:cubicBezTo>
                  <a:cubicBezTo>
                    <a:pt x="11340" y="6173"/>
                    <a:pt x="10951" y="6178"/>
                    <a:pt x="10563" y="6189"/>
                  </a:cubicBezTo>
                  <a:cubicBezTo>
                    <a:pt x="9400" y="6235"/>
                    <a:pt x="8236" y="6313"/>
                    <a:pt x="7058" y="6437"/>
                  </a:cubicBezTo>
                  <a:cubicBezTo>
                    <a:pt x="4701" y="6729"/>
                    <a:pt x="2359" y="7190"/>
                    <a:pt x="78" y="7850"/>
                  </a:cubicBezTo>
                  <a:lnTo>
                    <a:pt x="78" y="7850"/>
                  </a:lnTo>
                  <a:cubicBezTo>
                    <a:pt x="78" y="6542"/>
                    <a:pt x="63" y="5248"/>
                    <a:pt x="63" y="3940"/>
                  </a:cubicBezTo>
                  <a:cubicBezTo>
                    <a:pt x="63" y="2621"/>
                    <a:pt x="32" y="1303"/>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3643169" y="2556416"/>
              <a:ext cx="373010" cy="316888"/>
            </a:xfrm>
            <a:custGeom>
              <a:rect b="b" l="l" r="r" t="t"/>
              <a:pathLst>
                <a:path extrusionOk="0" h="3546" w="4174">
                  <a:moveTo>
                    <a:pt x="3229" y="1"/>
                  </a:moveTo>
                  <a:cubicBezTo>
                    <a:pt x="3040" y="1"/>
                    <a:pt x="2852" y="64"/>
                    <a:pt x="2700" y="195"/>
                  </a:cubicBezTo>
                  <a:lnTo>
                    <a:pt x="1" y="2444"/>
                  </a:lnTo>
                  <a:lnTo>
                    <a:pt x="854" y="3546"/>
                  </a:lnTo>
                  <a:lnTo>
                    <a:pt x="3708" y="1514"/>
                  </a:lnTo>
                  <a:cubicBezTo>
                    <a:pt x="3723" y="1514"/>
                    <a:pt x="3723" y="1498"/>
                    <a:pt x="3739" y="1498"/>
                  </a:cubicBezTo>
                  <a:cubicBezTo>
                    <a:pt x="4095" y="1219"/>
                    <a:pt x="4173" y="707"/>
                    <a:pt x="3878" y="335"/>
                  </a:cubicBezTo>
                  <a:cubicBezTo>
                    <a:pt x="3878" y="320"/>
                    <a:pt x="3863" y="320"/>
                    <a:pt x="3863" y="289"/>
                  </a:cubicBezTo>
                  <a:cubicBezTo>
                    <a:pt x="3699" y="99"/>
                    <a:pt x="3464" y="1"/>
                    <a:pt x="3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4178197" y="2896808"/>
              <a:ext cx="152546" cy="496244"/>
            </a:xfrm>
            <a:custGeom>
              <a:rect b="b" l="l" r="r" t="t"/>
              <a:pathLst>
                <a:path extrusionOk="0" h="5553" w="1707">
                  <a:moveTo>
                    <a:pt x="854" y="0"/>
                  </a:moveTo>
                  <a:cubicBezTo>
                    <a:pt x="388" y="0"/>
                    <a:pt x="1" y="388"/>
                    <a:pt x="1" y="853"/>
                  </a:cubicBezTo>
                  <a:lnTo>
                    <a:pt x="1" y="4715"/>
                  </a:lnTo>
                  <a:cubicBezTo>
                    <a:pt x="1" y="5165"/>
                    <a:pt x="388" y="5553"/>
                    <a:pt x="854" y="5553"/>
                  </a:cubicBezTo>
                  <a:cubicBezTo>
                    <a:pt x="1319" y="5553"/>
                    <a:pt x="1707" y="5165"/>
                    <a:pt x="1707" y="4715"/>
                  </a:cubicBezTo>
                  <a:lnTo>
                    <a:pt x="1707" y="853"/>
                  </a:lnTo>
                  <a:cubicBezTo>
                    <a:pt x="1707" y="388"/>
                    <a:pt x="1319" y="16"/>
                    <a:pt x="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3379899" y="4102610"/>
              <a:ext cx="1280690" cy="221893"/>
            </a:xfrm>
            <a:custGeom>
              <a:rect b="b" l="l" r="r" t="t"/>
              <a:pathLst>
                <a:path extrusionOk="0" h="2483" w="14331">
                  <a:moveTo>
                    <a:pt x="1210" y="1"/>
                  </a:moveTo>
                  <a:cubicBezTo>
                    <a:pt x="527" y="1"/>
                    <a:pt x="0" y="543"/>
                    <a:pt x="0" y="1226"/>
                  </a:cubicBezTo>
                  <a:lnTo>
                    <a:pt x="0" y="1272"/>
                  </a:lnTo>
                  <a:cubicBezTo>
                    <a:pt x="0" y="1939"/>
                    <a:pt x="543" y="2482"/>
                    <a:pt x="1210" y="2482"/>
                  </a:cubicBezTo>
                  <a:lnTo>
                    <a:pt x="13121" y="2482"/>
                  </a:lnTo>
                  <a:cubicBezTo>
                    <a:pt x="13788" y="2482"/>
                    <a:pt x="14331" y="1939"/>
                    <a:pt x="14331" y="1272"/>
                  </a:cubicBezTo>
                  <a:lnTo>
                    <a:pt x="14331" y="1195"/>
                  </a:lnTo>
                  <a:cubicBezTo>
                    <a:pt x="14331" y="543"/>
                    <a:pt x="13788" y="1"/>
                    <a:pt x="13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3533696" y="3704846"/>
              <a:ext cx="970325" cy="397853"/>
            </a:xfrm>
            <a:custGeom>
              <a:rect b="b" l="l" r="r" t="t"/>
              <a:pathLst>
                <a:path extrusionOk="0" h="4452" w="10858">
                  <a:moveTo>
                    <a:pt x="1505" y="0"/>
                  </a:moveTo>
                  <a:lnTo>
                    <a:pt x="1" y="4452"/>
                  </a:lnTo>
                  <a:lnTo>
                    <a:pt x="10857" y="4452"/>
                  </a:lnTo>
                  <a:lnTo>
                    <a:pt x="9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3533696" y="3998678"/>
              <a:ext cx="970325" cy="104021"/>
            </a:xfrm>
            <a:custGeom>
              <a:rect b="b" l="l" r="r" t="t"/>
              <a:pathLst>
                <a:path extrusionOk="0" h="1164" w="10858">
                  <a:moveTo>
                    <a:pt x="419" y="0"/>
                  </a:moveTo>
                  <a:lnTo>
                    <a:pt x="1" y="1164"/>
                  </a:lnTo>
                  <a:lnTo>
                    <a:pt x="10857" y="1164"/>
                  </a:lnTo>
                  <a:lnTo>
                    <a:pt x="10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3859432" y="3231212"/>
              <a:ext cx="508755" cy="617155"/>
            </a:xfrm>
            <a:custGeom>
              <a:rect b="b" l="l" r="r" t="t"/>
              <a:pathLst>
                <a:path extrusionOk="0" h="6906" w="5693">
                  <a:moveTo>
                    <a:pt x="4424" y="1"/>
                  </a:moveTo>
                  <a:cubicBezTo>
                    <a:pt x="4075" y="1"/>
                    <a:pt x="3738" y="165"/>
                    <a:pt x="3521" y="461"/>
                  </a:cubicBezTo>
                  <a:lnTo>
                    <a:pt x="512" y="4416"/>
                  </a:lnTo>
                  <a:cubicBezTo>
                    <a:pt x="0" y="5114"/>
                    <a:pt x="156" y="6107"/>
                    <a:pt x="853" y="6603"/>
                  </a:cubicBezTo>
                  <a:cubicBezTo>
                    <a:pt x="900" y="6619"/>
                    <a:pt x="916" y="6650"/>
                    <a:pt x="962" y="6665"/>
                  </a:cubicBezTo>
                  <a:cubicBezTo>
                    <a:pt x="1217" y="6828"/>
                    <a:pt x="1500" y="6905"/>
                    <a:pt x="1781" y="6905"/>
                  </a:cubicBezTo>
                  <a:cubicBezTo>
                    <a:pt x="2305" y="6905"/>
                    <a:pt x="2821" y="6638"/>
                    <a:pt x="3133" y="6153"/>
                  </a:cubicBezTo>
                  <a:cubicBezTo>
                    <a:pt x="3149" y="6122"/>
                    <a:pt x="3164" y="6107"/>
                    <a:pt x="3180" y="6060"/>
                  </a:cubicBezTo>
                  <a:lnTo>
                    <a:pt x="5413" y="1625"/>
                  </a:lnTo>
                  <a:cubicBezTo>
                    <a:pt x="5692" y="1128"/>
                    <a:pt x="5506" y="477"/>
                    <a:pt x="5010" y="167"/>
                  </a:cubicBezTo>
                  <a:cubicBezTo>
                    <a:pt x="4824" y="54"/>
                    <a:pt x="4622" y="1"/>
                    <a:pt x="4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3855232" y="3211909"/>
              <a:ext cx="537888" cy="658084"/>
            </a:xfrm>
            <a:custGeom>
              <a:rect b="b" l="l" r="r" t="t"/>
              <a:pathLst>
                <a:path extrusionOk="0" h="7364" w="6019">
                  <a:moveTo>
                    <a:pt x="4126" y="445"/>
                  </a:moveTo>
                  <a:cubicBezTo>
                    <a:pt x="4220" y="476"/>
                    <a:pt x="4235" y="476"/>
                    <a:pt x="4282" y="476"/>
                  </a:cubicBezTo>
                  <a:cubicBezTo>
                    <a:pt x="4297" y="476"/>
                    <a:pt x="4344" y="460"/>
                    <a:pt x="4359" y="460"/>
                  </a:cubicBezTo>
                  <a:lnTo>
                    <a:pt x="4437" y="460"/>
                  </a:lnTo>
                  <a:cubicBezTo>
                    <a:pt x="4499" y="460"/>
                    <a:pt x="4545" y="460"/>
                    <a:pt x="4607" y="476"/>
                  </a:cubicBezTo>
                  <a:cubicBezTo>
                    <a:pt x="4623" y="476"/>
                    <a:pt x="4669" y="476"/>
                    <a:pt x="4685" y="507"/>
                  </a:cubicBezTo>
                  <a:cubicBezTo>
                    <a:pt x="4700" y="507"/>
                    <a:pt x="4747" y="522"/>
                    <a:pt x="4762" y="522"/>
                  </a:cubicBezTo>
                  <a:lnTo>
                    <a:pt x="4778" y="522"/>
                  </a:lnTo>
                  <a:cubicBezTo>
                    <a:pt x="4809" y="522"/>
                    <a:pt x="4824" y="538"/>
                    <a:pt x="4840" y="569"/>
                  </a:cubicBezTo>
                  <a:cubicBezTo>
                    <a:pt x="4855" y="584"/>
                    <a:pt x="4902" y="584"/>
                    <a:pt x="4917" y="600"/>
                  </a:cubicBezTo>
                  <a:cubicBezTo>
                    <a:pt x="4933" y="615"/>
                    <a:pt x="4964" y="615"/>
                    <a:pt x="4980" y="646"/>
                  </a:cubicBezTo>
                  <a:cubicBezTo>
                    <a:pt x="4995" y="646"/>
                    <a:pt x="4995" y="662"/>
                    <a:pt x="5011" y="662"/>
                  </a:cubicBezTo>
                  <a:cubicBezTo>
                    <a:pt x="5026" y="677"/>
                    <a:pt x="5057" y="677"/>
                    <a:pt x="5057" y="693"/>
                  </a:cubicBezTo>
                  <a:lnTo>
                    <a:pt x="5073" y="724"/>
                  </a:lnTo>
                  <a:cubicBezTo>
                    <a:pt x="5088" y="739"/>
                    <a:pt x="5119" y="739"/>
                    <a:pt x="5119" y="755"/>
                  </a:cubicBezTo>
                  <a:cubicBezTo>
                    <a:pt x="5135" y="770"/>
                    <a:pt x="5150" y="801"/>
                    <a:pt x="5150" y="817"/>
                  </a:cubicBezTo>
                  <a:lnTo>
                    <a:pt x="5166" y="832"/>
                  </a:lnTo>
                  <a:cubicBezTo>
                    <a:pt x="5166" y="848"/>
                    <a:pt x="5197" y="848"/>
                    <a:pt x="5197" y="879"/>
                  </a:cubicBezTo>
                  <a:cubicBezTo>
                    <a:pt x="5197" y="894"/>
                    <a:pt x="5212" y="894"/>
                    <a:pt x="5212" y="910"/>
                  </a:cubicBezTo>
                  <a:cubicBezTo>
                    <a:pt x="5228" y="925"/>
                    <a:pt x="5228" y="956"/>
                    <a:pt x="5228" y="972"/>
                  </a:cubicBezTo>
                  <a:cubicBezTo>
                    <a:pt x="5243" y="988"/>
                    <a:pt x="5243" y="1034"/>
                    <a:pt x="5274" y="1050"/>
                  </a:cubicBezTo>
                  <a:cubicBezTo>
                    <a:pt x="5290" y="1065"/>
                    <a:pt x="5290" y="1112"/>
                    <a:pt x="5290" y="1127"/>
                  </a:cubicBezTo>
                  <a:cubicBezTo>
                    <a:pt x="5290" y="1143"/>
                    <a:pt x="5305" y="1189"/>
                    <a:pt x="5305" y="1205"/>
                  </a:cubicBezTo>
                  <a:cubicBezTo>
                    <a:pt x="5352" y="1391"/>
                    <a:pt x="5305" y="1577"/>
                    <a:pt x="5212" y="1747"/>
                  </a:cubicBezTo>
                  <a:lnTo>
                    <a:pt x="4747" y="2694"/>
                  </a:lnTo>
                  <a:lnTo>
                    <a:pt x="3056" y="6075"/>
                  </a:lnTo>
                  <a:lnTo>
                    <a:pt x="2994" y="6183"/>
                  </a:lnTo>
                  <a:lnTo>
                    <a:pt x="2979" y="6199"/>
                  </a:lnTo>
                  <a:cubicBezTo>
                    <a:pt x="2963" y="6230"/>
                    <a:pt x="2963" y="6245"/>
                    <a:pt x="2948" y="6261"/>
                  </a:cubicBezTo>
                  <a:cubicBezTo>
                    <a:pt x="2901" y="6323"/>
                    <a:pt x="2870" y="6354"/>
                    <a:pt x="2824" y="6416"/>
                  </a:cubicBezTo>
                  <a:lnTo>
                    <a:pt x="2793" y="6462"/>
                  </a:lnTo>
                  <a:cubicBezTo>
                    <a:pt x="2762" y="6478"/>
                    <a:pt x="2746" y="6509"/>
                    <a:pt x="2715" y="6540"/>
                  </a:cubicBezTo>
                  <a:cubicBezTo>
                    <a:pt x="2455" y="6773"/>
                    <a:pt x="2121" y="6898"/>
                    <a:pt x="1788" y="6898"/>
                  </a:cubicBezTo>
                  <a:cubicBezTo>
                    <a:pt x="1545" y="6898"/>
                    <a:pt x="1302" y="6832"/>
                    <a:pt x="1087" y="6695"/>
                  </a:cubicBezTo>
                  <a:cubicBezTo>
                    <a:pt x="466" y="6307"/>
                    <a:pt x="265" y="5501"/>
                    <a:pt x="621" y="4880"/>
                  </a:cubicBezTo>
                  <a:lnTo>
                    <a:pt x="621" y="4865"/>
                  </a:lnTo>
                  <a:cubicBezTo>
                    <a:pt x="637" y="4834"/>
                    <a:pt x="652" y="4787"/>
                    <a:pt x="699" y="4756"/>
                  </a:cubicBezTo>
                  <a:cubicBezTo>
                    <a:pt x="714" y="4725"/>
                    <a:pt x="714" y="4710"/>
                    <a:pt x="730" y="4694"/>
                  </a:cubicBezTo>
                  <a:lnTo>
                    <a:pt x="776" y="4632"/>
                  </a:lnTo>
                  <a:lnTo>
                    <a:pt x="3677" y="770"/>
                  </a:lnTo>
                  <a:cubicBezTo>
                    <a:pt x="3801" y="615"/>
                    <a:pt x="3956" y="507"/>
                    <a:pt x="4126" y="445"/>
                  </a:cubicBezTo>
                  <a:close/>
                  <a:moveTo>
                    <a:pt x="4512" y="0"/>
                  </a:moveTo>
                  <a:cubicBezTo>
                    <a:pt x="4089" y="0"/>
                    <a:pt x="3674" y="204"/>
                    <a:pt x="3413" y="569"/>
                  </a:cubicBezTo>
                  <a:lnTo>
                    <a:pt x="482" y="4446"/>
                  </a:lnTo>
                  <a:lnTo>
                    <a:pt x="420" y="4524"/>
                  </a:lnTo>
                  <a:cubicBezTo>
                    <a:pt x="94" y="4927"/>
                    <a:pt x="1" y="5423"/>
                    <a:pt x="94" y="5904"/>
                  </a:cubicBezTo>
                  <a:cubicBezTo>
                    <a:pt x="258" y="6767"/>
                    <a:pt x="1027" y="7363"/>
                    <a:pt x="1866" y="7363"/>
                  </a:cubicBezTo>
                  <a:cubicBezTo>
                    <a:pt x="1978" y="7363"/>
                    <a:pt x="2091" y="7353"/>
                    <a:pt x="2203" y="7331"/>
                  </a:cubicBezTo>
                  <a:cubicBezTo>
                    <a:pt x="2731" y="7222"/>
                    <a:pt x="3196" y="6881"/>
                    <a:pt x="3444" y="6400"/>
                  </a:cubicBezTo>
                  <a:lnTo>
                    <a:pt x="3491" y="6323"/>
                  </a:lnTo>
                  <a:lnTo>
                    <a:pt x="5088" y="3128"/>
                  </a:lnTo>
                  <a:lnTo>
                    <a:pt x="5677" y="1965"/>
                  </a:lnTo>
                  <a:cubicBezTo>
                    <a:pt x="6019" y="1298"/>
                    <a:pt x="5770" y="476"/>
                    <a:pt x="5119" y="150"/>
                  </a:cubicBezTo>
                  <a:cubicBezTo>
                    <a:pt x="4926" y="48"/>
                    <a:pt x="4718" y="0"/>
                    <a:pt x="4512"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3855232" y="3211909"/>
              <a:ext cx="537888" cy="658084"/>
            </a:xfrm>
            <a:custGeom>
              <a:rect b="b" l="l" r="r" t="t"/>
              <a:pathLst>
                <a:path extrusionOk="0" h="7364" w="6019">
                  <a:moveTo>
                    <a:pt x="4126" y="445"/>
                  </a:moveTo>
                  <a:cubicBezTo>
                    <a:pt x="4220" y="476"/>
                    <a:pt x="4235" y="476"/>
                    <a:pt x="4282" y="476"/>
                  </a:cubicBezTo>
                  <a:cubicBezTo>
                    <a:pt x="4297" y="476"/>
                    <a:pt x="4344" y="460"/>
                    <a:pt x="4359" y="460"/>
                  </a:cubicBezTo>
                  <a:lnTo>
                    <a:pt x="4437" y="460"/>
                  </a:lnTo>
                  <a:cubicBezTo>
                    <a:pt x="4499" y="460"/>
                    <a:pt x="4545" y="460"/>
                    <a:pt x="4607" y="476"/>
                  </a:cubicBezTo>
                  <a:cubicBezTo>
                    <a:pt x="4623" y="476"/>
                    <a:pt x="4669" y="476"/>
                    <a:pt x="4685" y="507"/>
                  </a:cubicBezTo>
                  <a:cubicBezTo>
                    <a:pt x="4700" y="507"/>
                    <a:pt x="4747" y="522"/>
                    <a:pt x="4762" y="522"/>
                  </a:cubicBezTo>
                  <a:lnTo>
                    <a:pt x="4778" y="522"/>
                  </a:lnTo>
                  <a:cubicBezTo>
                    <a:pt x="4809" y="522"/>
                    <a:pt x="4824" y="538"/>
                    <a:pt x="4840" y="569"/>
                  </a:cubicBezTo>
                  <a:cubicBezTo>
                    <a:pt x="4855" y="584"/>
                    <a:pt x="4902" y="584"/>
                    <a:pt x="4917" y="600"/>
                  </a:cubicBezTo>
                  <a:cubicBezTo>
                    <a:pt x="4933" y="615"/>
                    <a:pt x="4964" y="615"/>
                    <a:pt x="4980" y="646"/>
                  </a:cubicBezTo>
                  <a:cubicBezTo>
                    <a:pt x="4995" y="646"/>
                    <a:pt x="4995" y="662"/>
                    <a:pt x="5011" y="662"/>
                  </a:cubicBezTo>
                  <a:cubicBezTo>
                    <a:pt x="5026" y="677"/>
                    <a:pt x="5057" y="677"/>
                    <a:pt x="5057" y="693"/>
                  </a:cubicBezTo>
                  <a:lnTo>
                    <a:pt x="5073" y="724"/>
                  </a:lnTo>
                  <a:cubicBezTo>
                    <a:pt x="5088" y="739"/>
                    <a:pt x="5119" y="739"/>
                    <a:pt x="5119" y="755"/>
                  </a:cubicBezTo>
                  <a:cubicBezTo>
                    <a:pt x="5135" y="770"/>
                    <a:pt x="5150" y="801"/>
                    <a:pt x="5150" y="817"/>
                  </a:cubicBezTo>
                  <a:lnTo>
                    <a:pt x="5166" y="832"/>
                  </a:lnTo>
                  <a:cubicBezTo>
                    <a:pt x="5166" y="848"/>
                    <a:pt x="5197" y="848"/>
                    <a:pt x="5197" y="879"/>
                  </a:cubicBezTo>
                  <a:cubicBezTo>
                    <a:pt x="5197" y="894"/>
                    <a:pt x="5212" y="894"/>
                    <a:pt x="5212" y="910"/>
                  </a:cubicBezTo>
                  <a:cubicBezTo>
                    <a:pt x="5228" y="925"/>
                    <a:pt x="5228" y="956"/>
                    <a:pt x="5228" y="972"/>
                  </a:cubicBezTo>
                  <a:cubicBezTo>
                    <a:pt x="5243" y="988"/>
                    <a:pt x="5243" y="1034"/>
                    <a:pt x="5274" y="1050"/>
                  </a:cubicBezTo>
                  <a:cubicBezTo>
                    <a:pt x="5290" y="1065"/>
                    <a:pt x="5290" y="1112"/>
                    <a:pt x="5290" y="1127"/>
                  </a:cubicBezTo>
                  <a:cubicBezTo>
                    <a:pt x="5290" y="1143"/>
                    <a:pt x="5305" y="1189"/>
                    <a:pt x="5305" y="1205"/>
                  </a:cubicBezTo>
                  <a:cubicBezTo>
                    <a:pt x="5352" y="1391"/>
                    <a:pt x="5305" y="1577"/>
                    <a:pt x="5212" y="1747"/>
                  </a:cubicBezTo>
                  <a:lnTo>
                    <a:pt x="4747" y="2694"/>
                  </a:lnTo>
                  <a:lnTo>
                    <a:pt x="3056" y="6075"/>
                  </a:lnTo>
                  <a:lnTo>
                    <a:pt x="2994" y="6183"/>
                  </a:lnTo>
                  <a:lnTo>
                    <a:pt x="2979" y="6199"/>
                  </a:lnTo>
                  <a:cubicBezTo>
                    <a:pt x="2963" y="6230"/>
                    <a:pt x="2963" y="6245"/>
                    <a:pt x="2948" y="6261"/>
                  </a:cubicBezTo>
                  <a:cubicBezTo>
                    <a:pt x="2901" y="6323"/>
                    <a:pt x="2870" y="6354"/>
                    <a:pt x="2824" y="6416"/>
                  </a:cubicBezTo>
                  <a:lnTo>
                    <a:pt x="2793" y="6462"/>
                  </a:lnTo>
                  <a:cubicBezTo>
                    <a:pt x="2762" y="6478"/>
                    <a:pt x="2746" y="6509"/>
                    <a:pt x="2715" y="6540"/>
                  </a:cubicBezTo>
                  <a:cubicBezTo>
                    <a:pt x="2455" y="6773"/>
                    <a:pt x="2121" y="6898"/>
                    <a:pt x="1788" y="6898"/>
                  </a:cubicBezTo>
                  <a:cubicBezTo>
                    <a:pt x="1545" y="6898"/>
                    <a:pt x="1302" y="6832"/>
                    <a:pt x="1087" y="6695"/>
                  </a:cubicBezTo>
                  <a:cubicBezTo>
                    <a:pt x="466" y="6307"/>
                    <a:pt x="265" y="5501"/>
                    <a:pt x="621" y="4880"/>
                  </a:cubicBezTo>
                  <a:lnTo>
                    <a:pt x="621" y="4865"/>
                  </a:lnTo>
                  <a:cubicBezTo>
                    <a:pt x="637" y="4834"/>
                    <a:pt x="652" y="4787"/>
                    <a:pt x="699" y="4756"/>
                  </a:cubicBezTo>
                  <a:cubicBezTo>
                    <a:pt x="714" y="4725"/>
                    <a:pt x="714" y="4710"/>
                    <a:pt x="730" y="4694"/>
                  </a:cubicBezTo>
                  <a:lnTo>
                    <a:pt x="776" y="4632"/>
                  </a:lnTo>
                  <a:lnTo>
                    <a:pt x="3677" y="770"/>
                  </a:lnTo>
                  <a:cubicBezTo>
                    <a:pt x="3801" y="615"/>
                    <a:pt x="3956" y="507"/>
                    <a:pt x="4126" y="445"/>
                  </a:cubicBezTo>
                  <a:close/>
                  <a:moveTo>
                    <a:pt x="4512" y="0"/>
                  </a:moveTo>
                  <a:cubicBezTo>
                    <a:pt x="4089" y="0"/>
                    <a:pt x="3674" y="204"/>
                    <a:pt x="3413" y="569"/>
                  </a:cubicBezTo>
                  <a:lnTo>
                    <a:pt x="482" y="4446"/>
                  </a:lnTo>
                  <a:lnTo>
                    <a:pt x="420" y="4524"/>
                  </a:lnTo>
                  <a:cubicBezTo>
                    <a:pt x="94" y="4927"/>
                    <a:pt x="1" y="5423"/>
                    <a:pt x="94" y="5904"/>
                  </a:cubicBezTo>
                  <a:cubicBezTo>
                    <a:pt x="258" y="6767"/>
                    <a:pt x="1027" y="7363"/>
                    <a:pt x="1866" y="7363"/>
                  </a:cubicBezTo>
                  <a:cubicBezTo>
                    <a:pt x="1978" y="7363"/>
                    <a:pt x="2091" y="7353"/>
                    <a:pt x="2203" y="7331"/>
                  </a:cubicBezTo>
                  <a:cubicBezTo>
                    <a:pt x="2731" y="7222"/>
                    <a:pt x="3196" y="6881"/>
                    <a:pt x="3444" y="6400"/>
                  </a:cubicBezTo>
                  <a:lnTo>
                    <a:pt x="3491" y="6323"/>
                  </a:lnTo>
                  <a:lnTo>
                    <a:pt x="5088" y="3128"/>
                  </a:lnTo>
                  <a:lnTo>
                    <a:pt x="5677" y="1965"/>
                  </a:lnTo>
                  <a:cubicBezTo>
                    <a:pt x="6019" y="1298"/>
                    <a:pt x="5770" y="476"/>
                    <a:pt x="5119" y="150"/>
                  </a:cubicBezTo>
                  <a:cubicBezTo>
                    <a:pt x="4926" y="48"/>
                    <a:pt x="4718" y="0"/>
                    <a:pt x="4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3883024" y="3588761"/>
              <a:ext cx="273099" cy="241822"/>
            </a:xfrm>
            <a:custGeom>
              <a:rect b="b" l="l" r="r" t="t"/>
              <a:pathLst>
                <a:path extrusionOk="0" h="2706" w="3056">
                  <a:moveTo>
                    <a:pt x="1540" y="0"/>
                  </a:moveTo>
                  <a:cubicBezTo>
                    <a:pt x="1087" y="0"/>
                    <a:pt x="651" y="227"/>
                    <a:pt x="388" y="632"/>
                  </a:cubicBezTo>
                  <a:cubicBezTo>
                    <a:pt x="0" y="1268"/>
                    <a:pt x="186" y="2090"/>
                    <a:pt x="807" y="2494"/>
                  </a:cubicBezTo>
                  <a:cubicBezTo>
                    <a:pt x="1033" y="2637"/>
                    <a:pt x="1284" y="2706"/>
                    <a:pt x="1532" y="2706"/>
                  </a:cubicBezTo>
                  <a:cubicBezTo>
                    <a:pt x="1981" y="2706"/>
                    <a:pt x="2418" y="2479"/>
                    <a:pt x="2668" y="2059"/>
                  </a:cubicBezTo>
                  <a:cubicBezTo>
                    <a:pt x="3056" y="1423"/>
                    <a:pt x="2869" y="617"/>
                    <a:pt x="2249" y="198"/>
                  </a:cubicBezTo>
                  <a:cubicBezTo>
                    <a:pt x="2023" y="64"/>
                    <a:pt x="1779" y="0"/>
                    <a:pt x="1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3934230" y="3625847"/>
              <a:ext cx="169257" cy="169168"/>
            </a:xfrm>
            <a:custGeom>
              <a:rect b="b" l="l" r="r" t="t"/>
              <a:pathLst>
                <a:path extrusionOk="0" h="1893" w="1894">
                  <a:moveTo>
                    <a:pt x="947" y="0"/>
                  </a:moveTo>
                  <a:cubicBezTo>
                    <a:pt x="420" y="0"/>
                    <a:pt x="1" y="419"/>
                    <a:pt x="1" y="946"/>
                  </a:cubicBezTo>
                  <a:cubicBezTo>
                    <a:pt x="1" y="1474"/>
                    <a:pt x="420" y="1892"/>
                    <a:pt x="947" y="1892"/>
                  </a:cubicBezTo>
                  <a:cubicBezTo>
                    <a:pt x="1474" y="1892"/>
                    <a:pt x="1893" y="1474"/>
                    <a:pt x="1893" y="946"/>
                  </a:cubicBezTo>
                  <a:cubicBezTo>
                    <a:pt x="1893" y="419"/>
                    <a:pt x="1474" y="0"/>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4164345" y="3252391"/>
              <a:ext cx="180249" cy="158265"/>
            </a:xfrm>
            <a:custGeom>
              <a:rect b="b" l="l" r="r" t="t"/>
              <a:pathLst>
                <a:path extrusionOk="0" h="1771" w="2017">
                  <a:moveTo>
                    <a:pt x="1013" y="0"/>
                  </a:moveTo>
                  <a:cubicBezTo>
                    <a:pt x="722" y="0"/>
                    <a:pt x="435" y="145"/>
                    <a:pt x="264" y="426"/>
                  </a:cubicBezTo>
                  <a:cubicBezTo>
                    <a:pt x="1" y="829"/>
                    <a:pt x="125" y="1372"/>
                    <a:pt x="543" y="1636"/>
                  </a:cubicBezTo>
                  <a:cubicBezTo>
                    <a:pt x="689" y="1727"/>
                    <a:pt x="850" y="1770"/>
                    <a:pt x="1008" y="1770"/>
                  </a:cubicBezTo>
                  <a:cubicBezTo>
                    <a:pt x="1306" y="1770"/>
                    <a:pt x="1597" y="1619"/>
                    <a:pt x="1769" y="1357"/>
                  </a:cubicBezTo>
                  <a:cubicBezTo>
                    <a:pt x="2017" y="938"/>
                    <a:pt x="1908" y="395"/>
                    <a:pt x="1474" y="131"/>
                  </a:cubicBezTo>
                  <a:cubicBezTo>
                    <a:pt x="1332" y="44"/>
                    <a:pt x="1172"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4192048" y="3276788"/>
              <a:ext cx="124843" cy="109383"/>
            </a:xfrm>
            <a:custGeom>
              <a:rect b="b" l="l" r="r" t="t"/>
              <a:pathLst>
                <a:path extrusionOk="0" h="1224" w="1397">
                  <a:moveTo>
                    <a:pt x="704" y="1"/>
                  </a:moveTo>
                  <a:cubicBezTo>
                    <a:pt x="497" y="1"/>
                    <a:pt x="297" y="97"/>
                    <a:pt x="187" y="277"/>
                  </a:cubicBezTo>
                  <a:cubicBezTo>
                    <a:pt x="1" y="572"/>
                    <a:pt x="78" y="959"/>
                    <a:pt x="373" y="1130"/>
                  </a:cubicBezTo>
                  <a:cubicBezTo>
                    <a:pt x="481" y="1193"/>
                    <a:pt x="602" y="1224"/>
                    <a:pt x="719" y="1224"/>
                  </a:cubicBezTo>
                  <a:cubicBezTo>
                    <a:pt x="923" y="1224"/>
                    <a:pt x="1118" y="1131"/>
                    <a:pt x="1226" y="944"/>
                  </a:cubicBezTo>
                  <a:cubicBezTo>
                    <a:pt x="1397" y="649"/>
                    <a:pt x="1319" y="262"/>
                    <a:pt x="1040" y="91"/>
                  </a:cubicBezTo>
                  <a:cubicBezTo>
                    <a:pt x="935" y="30"/>
                    <a:pt x="819" y="1"/>
                    <a:pt x="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3851121" y="2552842"/>
              <a:ext cx="486592" cy="500444"/>
            </a:xfrm>
            <a:custGeom>
              <a:rect b="b" l="l" r="r" t="t"/>
              <a:pathLst>
                <a:path extrusionOk="0" h="5600" w="5445">
                  <a:moveTo>
                    <a:pt x="943" y="0"/>
                  </a:moveTo>
                  <a:cubicBezTo>
                    <a:pt x="739" y="0"/>
                    <a:pt x="533" y="74"/>
                    <a:pt x="373" y="220"/>
                  </a:cubicBezTo>
                  <a:cubicBezTo>
                    <a:pt x="16" y="546"/>
                    <a:pt x="0" y="1073"/>
                    <a:pt x="311" y="1430"/>
                  </a:cubicBezTo>
                  <a:lnTo>
                    <a:pt x="3878" y="5323"/>
                  </a:lnTo>
                  <a:cubicBezTo>
                    <a:pt x="4044" y="5505"/>
                    <a:pt x="4277" y="5599"/>
                    <a:pt x="4512" y="5599"/>
                  </a:cubicBezTo>
                  <a:cubicBezTo>
                    <a:pt x="4716" y="5599"/>
                    <a:pt x="4922" y="5529"/>
                    <a:pt x="5088" y="5385"/>
                  </a:cubicBezTo>
                  <a:cubicBezTo>
                    <a:pt x="5429" y="5074"/>
                    <a:pt x="5444" y="4532"/>
                    <a:pt x="5134" y="4175"/>
                  </a:cubicBezTo>
                  <a:lnTo>
                    <a:pt x="1567" y="282"/>
                  </a:lnTo>
                  <a:cubicBezTo>
                    <a:pt x="1403" y="93"/>
                    <a:pt x="1174" y="0"/>
                    <a:pt x="9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4222522" y="2946584"/>
              <a:ext cx="58355" cy="55764"/>
            </a:xfrm>
            <a:custGeom>
              <a:rect b="b" l="l" r="r" t="t"/>
              <a:pathLst>
                <a:path extrusionOk="0" h="624" w="653">
                  <a:moveTo>
                    <a:pt x="316" y="0"/>
                  </a:moveTo>
                  <a:cubicBezTo>
                    <a:pt x="156" y="0"/>
                    <a:pt x="16" y="134"/>
                    <a:pt x="16" y="296"/>
                  </a:cubicBezTo>
                  <a:cubicBezTo>
                    <a:pt x="1" y="467"/>
                    <a:pt x="125" y="622"/>
                    <a:pt x="311" y="622"/>
                  </a:cubicBezTo>
                  <a:cubicBezTo>
                    <a:pt x="321" y="623"/>
                    <a:pt x="330" y="623"/>
                    <a:pt x="340" y="623"/>
                  </a:cubicBezTo>
                  <a:cubicBezTo>
                    <a:pt x="499" y="623"/>
                    <a:pt x="637" y="503"/>
                    <a:pt x="637" y="327"/>
                  </a:cubicBezTo>
                  <a:cubicBezTo>
                    <a:pt x="652" y="172"/>
                    <a:pt x="513" y="17"/>
                    <a:pt x="342" y="2"/>
                  </a:cubicBezTo>
                  <a:cubicBezTo>
                    <a:pt x="333" y="1"/>
                    <a:pt x="325" y="0"/>
                    <a:pt x="3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3900987" y="2598418"/>
              <a:ext cx="61126" cy="57372"/>
            </a:xfrm>
            <a:custGeom>
              <a:rect b="b" l="l" r="r" t="t"/>
              <a:pathLst>
                <a:path extrusionOk="0" h="642" w="684">
                  <a:moveTo>
                    <a:pt x="325" y="0"/>
                  </a:moveTo>
                  <a:cubicBezTo>
                    <a:pt x="174" y="0"/>
                    <a:pt x="46" y="131"/>
                    <a:pt x="32" y="299"/>
                  </a:cubicBezTo>
                  <a:cubicBezTo>
                    <a:pt x="1" y="470"/>
                    <a:pt x="140" y="625"/>
                    <a:pt x="311" y="641"/>
                  </a:cubicBezTo>
                  <a:cubicBezTo>
                    <a:pt x="321" y="641"/>
                    <a:pt x="332" y="642"/>
                    <a:pt x="342" y="642"/>
                  </a:cubicBezTo>
                  <a:cubicBezTo>
                    <a:pt x="514" y="642"/>
                    <a:pt x="653" y="521"/>
                    <a:pt x="668" y="346"/>
                  </a:cubicBezTo>
                  <a:cubicBezTo>
                    <a:pt x="683" y="175"/>
                    <a:pt x="544" y="20"/>
                    <a:pt x="373" y="5"/>
                  </a:cubicBezTo>
                  <a:cubicBezTo>
                    <a:pt x="357" y="2"/>
                    <a:pt x="341" y="0"/>
                    <a:pt x="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3594733" y="2755432"/>
              <a:ext cx="138694" cy="162197"/>
            </a:xfrm>
            <a:custGeom>
              <a:rect b="b" l="l" r="r" t="t"/>
              <a:pathLst>
                <a:path extrusionOk="0" h="1815" w="1552">
                  <a:moveTo>
                    <a:pt x="372" y="0"/>
                  </a:moveTo>
                  <a:lnTo>
                    <a:pt x="0" y="295"/>
                  </a:lnTo>
                  <a:lnTo>
                    <a:pt x="1163" y="1815"/>
                  </a:lnTo>
                  <a:lnTo>
                    <a:pt x="1551" y="1520"/>
                  </a:lnTo>
                  <a:lnTo>
                    <a:pt x="3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3475520" y="2801187"/>
              <a:ext cx="209382" cy="202412"/>
            </a:xfrm>
            <a:custGeom>
              <a:rect b="b" l="l" r="r" t="t"/>
              <a:pathLst>
                <a:path extrusionOk="0" h="2265" w="2343">
                  <a:moveTo>
                    <a:pt x="1505" y="0"/>
                  </a:moveTo>
                  <a:lnTo>
                    <a:pt x="0" y="1163"/>
                  </a:lnTo>
                  <a:lnTo>
                    <a:pt x="838" y="2264"/>
                  </a:lnTo>
                  <a:lnTo>
                    <a:pt x="2342" y="1101"/>
                  </a:lnTo>
                  <a:lnTo>
                    <a:pt x="15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3368818" y="2855164"/>
              <a:ext cx="220463" cy="249596"/>
            </a:xfrm>
            <a:custGeom>
              <a:rect b="b" l="l" r="r" t="t"/>
              <a:pathLst>
                <a:path extrusionOk="0" h="2793" w="2467">
                  <a:moveTo>
                    <a:pt x="776" y="1"/>
                  </a:moveTo>
                  <a:lnTo>
                    <a:pt x="0" y="590"/>
                  </a:lnTo>
                  <a:lnTo>
                    <a:pt x="1706" y="2793"/>
                  </a:lnTo>
                  <a:lnTo>
                    <a:pt x="2466" y="2188"/>
                  </a:lnTo>
                  <a:lnTo>
                    <a:pt x="77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3408943" y="2900650"/>
              <a:ext cx="47274" cy="41733"/>
            </a:xfrm>
            <a:custGeom>
              <a:rect b="b" l="l" r="r" t="t"/>
              <a:pathLst>
                <a:path extrusionOk="0" h="467" w="529">
                  <a:moveTo>
                    <a:pt x="269" y="1"/>
                  </a:moveTo>
                  <a:cubicBezTo>
                    <a:pt x="217" y="1"/>
                    <a:pt x="165" y="17"/>
                    <a:pt x="125" y="50"/>
                  </a:cubicBezTo>
                  <a:cubicBezTo>
                    <a:pt x="32" y="128"/>
                    <a:pt x="1" y="283"/>
                    <a:pt x="78" y="376"/>
                  </a:cubicBezTo>
                  <a:cubicBezTo>
                    <a:pt x="126" y="433"/>
                    <a:pt x="202" y="466"/>
                    <a:pt x="279" y="466"/>
                  </a:cubicBezTo>
                  <a:cubicBezTo>
                    <a:pt x="328" y="466"/>
                    <a:pt x="377" y="453"/>
                    <a:pt x="420" y="423"/>
                  </a:cubicBezTo>
                  <a:cubicBezTo>
                    <a:pt x="513" y="345"/>
                    <a:pt x="528" y="190"/>
                    <a:pt x="451" y="81"/>
                  </a:cubicBezTo>
                  <a:cubicBezTo>
                    <a:pt x="407" y="28"/>
                    <a:pt x="338" y="1"/>
                    <a:pt x="2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3501793" y="3019953"/>
              <a:ext cx="48615" cy="42002"/>
            </a:xfrm>
            <a:custGeom>
              <a:rect b="b" l="l" r="r" t="t"/>
              <a:pathLst>
                <a:path extrusionOk="0" h="470" w="544">
                  <a:moveTo>
                    <a:pt x="248" y="1"/>
                  </a:moveTo>
                  <a:cubicBezTo>
                    <a:pt x="198" y="1"/>
                    <a:pt x="148" y="17"/>
                    <a:pt x="110" y="49"/>
                  </a:cubicBezTo>
                  <a:cubicBezTo>
                    <a:pt x="16" y="127"/>
                    <a:pt x="1" y="282"/>
                    <a:pt x="63" y="375"/>
                  </a:cubicBezTo>
                  <a:cubicBezTo>
                    <a:pt x="117" y="438"/>
                    <a:pt x="193" y="470"/>
                    <a:pt x="265" y="470"/>
                  </a:cubicBezTo>
                  <a:cubicBezTo>
                    <a:pt x="316" y="470"/>
                    <a:pt x="365" y="454"/>
                    <a:pt x="404" y="421"/>
                  </a:cubicBezTo>
                  <a:cubicBezTo>
                    <a:pt x="513" y="344"/>
                    <a:pt x="544" y="189"/>
                    <a:pt x="435" y="96"/>
                  </a:cubicBezTo>
                  <a:cubicBezTo>
                    <a:pt x="390" y="32"/>
                    <a:pt x="318" y="1"/>
                    <a:pt x="24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3141474" y="2927281"/>
              <a:ext cx="302232" cy="79088"/>
            </a:xfrm>
            <a:custGeom>
              <a:rect b="b" l="l" r="r" t="t"/>
              <a:pathLst>
                <a:path extrusionOk="0" h="885" w="3382">
                  <a:moveTo>
                    <a:pt x="2715" y="0"/>
                  </a:moveTo>
                  <a:lnTo>
                    <a:pt x="0" y="62"/>
                  </a:lnTo>
                  <a:lnTo>
                    <a:pt x="435" y="652"/>
                  </a:lnTo>
                  <a:lnTo>
                    <a:pt x="3382" y="884"/>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3074986" y="2932822"/>
              <a:ext cx="105361" cy="178909"/>
            </a:xfrm>
            <a:custGeom>
              <a:rect b="b" l="l" r="r" t="t"/>
              <a:pathLst>
                <a:path extrusionOk="0" h="2002" w="1179">
                  <a:moveTo>
                    <a:pt x="744" y="0"/>
                  </a:moveTo>
                  <a:lnTo>
                    <a:pt x="0" y="1707"/>
                  </a:lnTo>
                  <a:lnTo>
                    <a:pt x="233" y="2001"/>
                  </a:lnTo>
                  <a:lnTo>
                    <a:pt x="1179" y="590"/>
                  </a:lnTo>
                  <a:lnTo>
                    <a:pt x="74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3400632" y="3009050"/>
              <a:ext cx="105451" cy="311973"/>
            </a:xfrm>
            <a:custGeom>
              <a:rect b="b" l="l" r="r" t="t"/>
              <a:pathLst>
                <a:path extrusionOk="0" h="3491" w="1180">
                  <a:moveTo>
                    <a:pt x="513" y="0"/>
                  </a:moveTo>
                  <a:lnTo>
                    <a:pt x="1" y="2916"/>
                  </a:lnTo>
                  <a:lnTo>
                    <a:pt x="451" y="3490"/>
                  </a:lnTo>
                  <a:lnTo>
                    <a:pt x="1180" y="869"/>
                  </a:lnTo>
                  <a:lnTo>
                    <a:pt x="513"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3256486" y="3269639"/>
              <a:ext cx="184449" cy="76318"/>
            </a:xfrm>
            <a:custGeom>
              <a:rect b="b" l="l" r="r" t="t"/>
              <a:pathLst>
                <a:path extrusionOk="0" h="854" w="2064">
                  <a:moveTo>
                    <a:pt x="1614" y="0"/>
                  </a:moveTo>
                  <a:lnTo>
                    <a:pt x="1" y="559"/>
                  </a:lnTo>
                  <a:lnTo>
                    <a:pt x="233" y="853"/>
                  </a:lnTo>
                  <a:lnTo>
                    <a:pt x="2064" y="574"/>
                  </a:lnTo>
                  <a:lnTo>
                    <a:pt x="1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789387" y="2176079"/>
              <a:ext cx="384001" cy="299909"/>
            </a:xfrm>
            <a:custGeom>
              <a:rect b="b" l="l" r="r" t="t"/>
              <a:pathLst>
                <a:path extrusionOk="0" h="3356" w="4297">
                  <a:moveTo>
                    <a:pt x="3521" y="0"/>
                  </a:moveTo>
                  <a:lnTo>
                    <a:pt x="528" y="1799"/>
                  </a:lnTo>
                  <a:cubicBezTo>
                    <a:pt x="140" y="2032"/>
                    <a:pt x="1" y="2544"/>
                    <a:pt x="233" y="2947"/>
                  </a:cubicBezTo>
                  <a:cubicBezTo>
                    <a:pt x="233" y="2963"/>
                    <a:pt x="264" y="2963"/>
                    <a:pt x="264" y="2978"/>
                  </a:cubicBezTo>
                  <a:cubicBezTo>
                    <a:pt x="420" y="3222"/>
                    <a:pt x="674" y="3355"/>
                    <a:pt x="938" y="3355"/>
                  </a:cubicBezTo>
                  <a:cubicBezTo>
                    <a:pt x="1094" y="3355"/>
                    <a:pt x="1253" y="3309"/>
                    <a:pt x="1397" y="3211"/>
                  </a:cubicBezTo>
                  <a:cubicBezTo>
                    <a:pt x="1428" y="3211"/>
                    <a:pt x="1428" y="3195"/>
                    <a:pt x="1443" y="3195"/>
                  </a:cubicBezTo>
                  <a:lnTo>
                    <a:pt x="4297" y="1179"/>
                  </a:lnTo>
                  <a:lnTo>
                    <a:pt x="3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855964" y="2804851"/>
              <a:ext cx="580783" cy="547807"/>
            </a:xfrm>
            <a:custGeom>
              <a:rect b="b" l="l" r="r" t="t"/>
              <a:pathLst>
                <a:path extrusionOk="0" h="6130" w="6499">
                  <a:moveTo>
                    <a:pt x="940" y="0"/>
                  </a:moveTo>
                  <a:cubicBezTo>
                    <a:pt x="804" y="0"/>
                    <a:pt x="670" y="40"/>
                    <a:pt x="543" y="130"/>
                  </a:cubicBezTo>
                  <a:cubicBezTo>
                    <a:pt x="140" y="393"/>
                    <a:pt x="0" y="936"/>
                    <a:pt x="295" y="1293"/>
                  </a:cubicBezTo>
                  <a:cubicBezTo>
                    <a:pt x="1303" y="2518"/>
                    <a:pt x="3722" y="4891"/>
                    <a:pt x="4762" y="5822"/>
                  </a:cubicBezTo>
                  <a:cubicBezTo>
                    <a:pt x="4965" y="5998"/>
                    <a:pt x="5214" y="6130"/>
                    <a:pt x="5482" y="6130"/>
                  </a:cubicBezTo>
                  <a:cubicBezTo>
                    <a:pt x="5684" y="6130"/>
                    <a:pt x="5897" y="6055"/>
                    <a:pt x="6111" y="5868"/>
                  </a:cubicBezTo>
                  <a:cubicBezTo>
                    <a:pt x="6452" y="5543"/>
                    <a:pt x="6499" y="5000"/>
                    <a:pt x="6204" y="4612"/>
                  </a:cubicBezTo>
                  <a:cubicBezTo>
                    <a:pt x="5180" y="3418"/>
                    <a:pt x="2637" y="1262"/>
                    <a:pt x="1706" y="362"/>
                  </a:cubicBezTo>
                  <a:cubicBezTo>
                    <a:pt x="1471" y="148"/>
                    <a:pt x="1202" y="0"/>
                    <a:pt x="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720129" y="4102610"/>
              <a:ext cx="1280779" cy="221893"/>
            </a:xfrm>
            <a:custGeom>
              <a:rect b="b" l="l" r="r" t="t"/>
              <a:pathLst>
                <a:path extrusionOk="0" h="2483" w="14332">
                  <a:moveTo>
                    <a:pt x="1210" y="1"/>
                  </a:moveTo>
                  <a:cubicBezTo>
                    <a:pt x="528" y="1"/>
                    <a:pt x="0" y="543"/>
                    <a:pt x="0" y="1226"/>
                  </a:cubicBezTo>
                  <a:lnTo>
                    <a:pt x="0" y="1272"/>
                  </a:lnTo>
                  <a:cubicBezTo>
                    <a:pt x="0" y="1939"/>
                    <a:pt x="543" y="2482"/>
                    <a:pt x="1210" y="2482"/>
                  </a:cubicBezTo>
                  <a:lnTo>
                    <a:pt x="13137" y="2482"/>
                  </a:lnTo>
                  <a:cubicBezTo>
                    <a:pt x="13788" y="2482"/>
                    <a:pt x="14331" y="1939"/>
                    <a:pt x="14331" y="1272"/>
                  </a:cubicBezTo>
                  <a:lnTo>
                    <a:pt x="14331" y="1195"/>
                  </a:lnTo>
                  <a:cubicBezTo>
                    <a:pt x="14331" y="543"/>
                    <a:pt x="13788" y="1"/>
                    <a:pt x="13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875356" y="3704846"/>
              <a:ext cx="970325" cy="397853"/>
            </a:xfrm>
            <a:custGeom>
              <a:rect b="b" l="l" r="r" t="t"/>
              <a:pathLst>
                <a:path extrusionOk="0" h="4452" w="10858">
                  <a:moveTo>
                    <a:pt x="1489" y="0"/>
                  </a:moveTo>
                  <a:lnTo>
                    <a:pt x="0" y="4452"/>
                  </a:lnTo>
                  <a:lnTo>
                    <a:pt x="10857" y="4452"/>
                  </a:lnTo>
                  <a:lnTo>
                    <a:pt x="93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875356" y="3998678"/>
              <a:ext cx="970325" cy="104021"/>
            </a:xfrm>
            <a:custGeom>
              <a:rect b="b" l="l" r="r" t="t"/>
              <a:pathLst>
                <a:path extrusionOk="0" h="1164" w="10858">
                  <a:moveTo>
                    <a:pt x="404" y="0"/>
                  </a:moveTo>
                  <a:lnTo>
                    <a:pt x="0" y="1164"/>
                  </a:lnTo>
                  <a:lnTo>
                    <a:pt x="10857" y="1164"/>
                  </a:lnTo>
                  <a:lnTo>
                    <a:pt x="104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1216283" y="3187870"/>
              <a:ext cx="285611" cy="684715"/>
            </a:xfrm>
            <a:custGeom>
              <a:rect b="b" l="l" r="r" t="t"/>
              <a:pathLst>
                <a:path extrusionOk="0" h="7662" w="3196">
                  <a:moveTo>
                    <a:pt x="1614" y="0"/>
                  </a:moveTo>
                  <a:cubicBezTo>
                    <a:pt x="1024" y="0"/>
                    <a:pt x="544" y="435"/>
                    <a:pt x="497" y="1024"/>
                  </a:cubicBezTo>
                  <a:lnTo>
                    <a:pt x="63" y="5971"/>
                  </a:lnTo>
                  <a:cubicBezTo>
                    <a:pt x="1" y="6840"/>
                    <a:pt x="637" y="7569"/>
                    <a:pt x="1505" y="7662"/>
                  </a:cubicBezTo>
                  <a:lnTo>
                    <a:pt x="1629" y="7662"/>
                  </a:lnTo>
                  <a:cubicBezTo>
                    <a:pt x="2498" y="7662"/>
                    <a:pt x="3196" y="6949"/>
                    <a:pt x="3196" y="6080"/>
                  </a:cubicBezTo>
                  <a:lnTo>
                    <a:pt x="3196" y="5971"/>
                  </a:lnTo>
                  <a:lnTo>
                    <a:pt x="2746" y="1024"/>
                  </a:lnTo>
                  <a:cubicBezTo>
                    <a:pt x="2668" y="450"/>
                    <a:pt x="2188" y="0"/>
                    <a:pt x="1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1196891" y="3168031"/>
              <a:ext cx="325825" cy="723231"/>
            </a:xfrm>
            <a:custGeom>
              <a:rect b="b" l="l" r="r" t="t"/>
              <a:pathLst>
                <a:path extrusionOk="0" h="8093" w="3646">
                  <a:moveTo>
                    <a:pt x="2017" y="455"/>
                  </a:moveTo>
                  <a:cubicBezTo>
                    <a:pt x="2032" y="455"/>
                    <a:pt x="2048" y="455"/>
                    <a:pt x="2079" y="470"/>
                  </a:cubicBezTo>
                  <a:cubicBezTo>
                    <a:pt x="2094" y="470"/>
                    <a:pt x="2110" y="486"/>
                    <a:pt x="2125" y="486"/>
                  </a:cubicBezTo>
                  <a:lnTo>
                    <a:pt x="2156" y="517"/>
                  </a:lnTo>
                  <a:cubicBezTo>
                    <a:pt x="2172" y="517"/>
                    <a:pt x="2172" y="532"/>
                    <a:pt x="2187" y="532"/>
                  </a:cubicBezTo>
                  <a:cubicBezTo>
                    <a:pt x="2203" y="532"/>
                    <a:pt x="2203" y="548"/>
                    <a:pt x="2234" y="548"/>
                  </a:cubicBezTo>
                  <a:cubicBezTo>
                    <a:pt x="2249" y="563"/>
                    <a:pt x="2265" y="563"/>
                    <a:pt x="2280" y="594"/>
                  </a:cubicBezTo>
                  <a:lnTo>
                    <a:pt x="2342" y="641"/>
                  </a:lnTo>
                  <a:lnTo>
                    <a:pt x="2405" y="703"/>
                  </a:lnTo>
                  <a:lnTo>
                    <a:pt x="2467" y="765"/>
                  </a:lnTo>
                  <a:cubicBezTo>
                    <a:pt x="2575" y="905"/>
                    <a:pt x="2653" y="1091"/>
                    <a:pt x="2668" y="1261"/>
                  </a:cubicBezTo>
                  <a:lnTo>
                    <a:pt x="2777" y="2332"/>
                  </a:lnTo>
                  <a:lnTo>
                    <a:pt x="3118" y="6085"/>
                  </a:lnTo>
                  <a:lnTo>
                    <a:pt x="3133" y="6224"/>
                  </a:lnTo>
                  <a:lnTo>
                    <a:pt x="3133" y="6255"/>
                  </a:lnTo>
                  <a:lnTo>
                    <a:pt x="3133" y="6333"/>
                  </a:lnTo>
                  <a:cubicBezTo>
                    <a:pt x="3133" y="6380"/>
                    <a:pt x="3133" y="6442"/>
                    <a:pt x="3118" y="6504"/>
                  </a:cubicBezTo>
                  <a:cubicBezTo>
                    <a:pt x="3118" y="6519"/>
                    <a:pt x="3118" y="6535"/>
                    <a:pt x="3102" y="6550"/>
                  </a:cubicBezTo>
                  <a:cubicBezTo>
                    <a:pt x="3102" y="6581"/>
                    <a:pt x="3087" y="6612"/>
                    <a:pt x="3087" y="6659"/>
                  </a:cubicBezTo>
                  <a:cubicBezTo>
                    <a:pt x="2918" y="7258"/>
                    <a:pt x="2377" y="7649"/>
                    <a:pt x="1776" y="7649"/>
                  </a:cubicBezTo>
                  <a:cubicBezTo>
                    <a:pt x="1661" y="7649"/>
                    <a:pt x="1544" y="7635"/>
                    <a:pt x="1427" y="7605"/>
                  </a:cubicBezTo>
                  <a:cubicBezTo>
                    <a:pt x="869" y="7450"/>
                    <a:pt x="466" y="6938"/>
                    <a:pt x="450" y="6364"/>
                  </a:cubicBezTo>
                  <a:lnTo>
                    <a:pt x="450" y="6349"/>
                  </a:lnTo>
                  <a:lnTo>
                    <a:pt x="450" y="6209"/>
                  </a:lnTo>
                  <a:lnTo>
                    <a:pt x="450" y="6147"/>
                  </a:lnTo>
                  <a:lnTo>
                    <a:pt x="450" y="6085"/>
                  </a:lnTo>
                  <a:lnTo>
                    <a:pt x="885" y="1292"/>
                  </a:lnTo>
                  <a:cubicBezTo>
                    <a:pt x="916" y="1091"/>
                    <a:pt x="962" y="920"/>
                    <a:pt x="1102" y="781"/>
                  </a:cubicBezTo>
                  <a:cubicBezTo>
                    <a:pt x="1164" y="750"/>
                    <a:pt x="1179" y="719"/>
                    <a:pt x="1210" y="703"/>
                  </a:cubicBezTo>
                  <a:lnTo>
                    <a:pt x="1257" y="641"/>
                  </a:lnTo>
                  <a:cubicBezTo>
                    <a:pt x="1288" y="625"/>
                    <a:pt x="1303" y="610"/>
                    <a:pt x="1319" y="610"/>
                  </a:cubicBezTo>
                  <a:cubicBezTo>
                    <a:pt x="1381" y="563"/>
                    <a:pt x="1412" y="548"/>
                    <a:pt x="1474" y="517"/>
                  </a:cubicBezTo>
                  <a:cubicBezTo>
                    <a:pt x="1489" y="486"/>
                    <a:pt x="1536" y="486"/>
                    <a:pt x="1551" y="486"/>
                  </a:cubicBezTo>
                  <a:cubicBezTo>
                    <a:pt x="1567" y="486"/>
                    <a:pt x="1614" y="470"/>
                    <a:pt x="1629" y="470"/>
                  </a:cubicBezTo>
                  <a:lnTo>
                    <a:pt x="1645" y="470"/>
                  </a:lnTo>
                  <a:lnTo>
                    <a:pt x="1722" y="455"/>
                  </a:lnTo>
                  <a:close/>
                  <a:moveTo>
                    <a:pt x="1832" y="1"/>
                  </a:moveTo>
                  <a:cubicBezTo>
                    <a:pt x="1796" y="1"/>
                    <a:pt x="1759" y="2"/>
                    <a:pt x="1722" y="5"/>
                  </a:cubicBezTo>
                  <a:cubicBezTo>
                    <a:pt x="1071" y="52"/>
                    <a:pt x="528" y="594"/>
                    <a:pt x="481" y="1246"/>
                  </a:cubicBezTo>
                  <a:lnTo>
                    <a:pt x="47" y="6100"/>
                  </a:lnTo>
                  <a:lnTo>
                    <a:pt x="47" y="6193"/>
                  </a:lnTo>
                  <a:cubicBezTo>
                    <a:pt x="1" y="6674"/>
                    <a:pt x="171" y="7155"/>
                    <a:pt x="512" y="7527"/>
                  </a:cubicBezTo>
                  <a:cubicBezTo>
                    <a:pt x="863" y="7902"/>
                    <a:pt x="1341" y="8093"/>
                    <a:pt x="1823" y="8093"/>
                  </a:cubicBezTo>
                  <a:cubicBezTo>
                    <a:pt x="2257" y="8093"/>
                    <a:pt x="2694" y="7937"/>
                    <a:pt x="3040" y="7620"/>
                  </a:cubicBezTo>
                  <a:cubicBezTo>
                    <a:pt x="3428" y="7264"/>
                    <a:pt x="3645" y="6736"/>
                    <a:pt x="3614" y="6193"/>
                  </a:cubicBezTo>
                  <a:lnTo>
                    <a:pt x="3614" y="6100"/>
                  </a:lnTo>
                  <a:lnTo>
                    <a:pt x="3273" y="2533"/>
                  </a:lnTo>
                  <a:lnTo>
                    <a:pt x="3164" y="1246"/>
                  </a:lnTo>
                  <a:cubicBezTo>
                    <a:pt x="3106" y="553"/>
                    <a:pt x="2528" y="1"/>
                    <a:pt x="1832" y="1"/>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1196891" y="3168031"/>
              <a:ext cx="325825" cy="723231"/>
            </a:xfrm>
            <a:custGeom>
              <a:rect b="b" l="l" r="r" t="t"/>
              <a:pathLst>
                <a:path extrusionOk="0" h="8093" w="3646">
                  <a:moveTo>
                    <a:pt x="2017" y="455"/>
                  </a:moveTo>
                  <a:cubicBezTo>
                    <a:pt x="2032" y="455"/>
                    <a:pt x="2048" y="455"/>
                    <a:pt x="2079" y="470"/>
                  </a:cubicBezTo>
                  <a:cubicBezTo>
                    <a:pt x="2094" y="470"/>
                    <a:pt x="2110" y="486"/>
                    <a:pt x="2125" y="486"/>
                  </a:cubicBezTo>
                  <a:lnTo>
                    <a:pt x="2156" y="517"/>
                  </a:lnTo>
                  <a:cubicBezTo>
                    <a:pt x="2172" y="517"/>
                    <a:pt x="2172" y="532"/>
                    <a:pt x="2187" y="532"/>
                  </a:cubicBezTo>
                  <a:cubicBezTo>
                    <a:pt x="2203" y="532"/>
                    <a:pt x="2203" y="548"/>
                    <a:pt x="2234" y="548"/>
                  </a:cubicBezTo>
                  <a:cubicBezTo>
                    <a:pt x="2249" y="563"/>
                    <a:pt x="2265" y="563"/>
                    <a:pt x="2280" y="594"/>
                  </a:cubicBezTo>
                  <a:lnTo>
                    <a:pt x="2342" y="641"/>
                  </a:lnTo>
                  <a:lnTo>
                    <a:pt x="2405" y="703"/>
                  </a:lnTo>
                  <a:lnTo>
                    <a:pt x="2467" y="765"/>
                  </a:lnTo>
                  <a:cubicBezTo>
                    <a:pt x="2575" y="905"/>
                    <a:pt x="2653" y="1091"/>
                    <a:pt x="2668" y="1261"/>
                  </a:cubicBezTo>
                  <a:lnTo>
                    <a:pt x="2777" y="2332"/>
                  </a:lnTo>
                  <a:lnTo>
                    <a:pt x="3118" y="6085"/>
                  </a:lnTo>
                  <a:lnTo>
                    <a:pt x="3133" y="6224"/>
                  </a:lnTo>
                  <a:lnTo>
                    <a:pt x="3133" y="6255"/>
                  </a:lnTo>
                  <a:lnTo>
                    <a:pt x="3133" y="6333"/>
                  </a:lnTo>
                  <a:cubicBezTo>
                    <a:pt x="3133" y="6380"/>
                    <a:pt x="3133" y="6442"/>
                    <a:pt x="3118" y="6504"/>
                  </a:cubicBezTo>
                  <a:cubicBezTo>
                    <a:pt x="3118" y="6519"/>
                    <a:pt x="3118" y="6535"/>
                    <a:pt x="3102" y="6550"/>
                  </a:cubicBezTo>
                  <a:cubicBezTo>
                    <a:pt x="3102" y="6581"/>
                    <a:pt x="3087" y="6612"/>
                    <a:pt x="3087" y="6659"/>
                  </a:cubicBezTo>
                  <a:cubicBezTo>
                    <a:pt x="2918" y="7258"/>
                    <a:pt x="2377" y="7649"/>
                    <a:pt x="1776" y="7649"/>
                  </a:cubicBezTo>
                  <a:cubicBezTo>
                    <a:pt x="1661" y="7649"/>
                    <a:pt x="1544" y="7635"/>
                    <a:pt x="1427" y="7605"/>
                  </a:cubicBezTo>
                  <a:cubicBezTo>
                    <a:pt x="869" y="7450"/>
                    <a:pt x="466" y="6938"/>
                    <a:pt x="450" y="6364"/>
                  </a:cubicBezTo>
                  <a:lnTo>
                    <a:pt x="450" y="6349"/>
                  </a:lnTo>
                  <a:lnTo>
                    <a:pt x="450" y="6209"/>
                  </a:lnTo>
                  <a:lnTo>
                    <a:pt x="450" y="6147"/>
                  </a:lnTo>
                  <a:lnTo>
                    <a:pt x="450" y="6085"/>
                  </a:lnTo>
                  <a:lnTo>
                    <a:pt x="885" y="1292"/>
                  </a:lnTo>
                  <a:cubicBezTo>
                    <a:pt x="916" y="1091"/>
                    <a:pt x="962" y="920"/>
                    <a:pt x="1102" y="781"/>
                  </a:cubicBezTo>
                  <a:cubicBezTo>
                    <a:pt x="1164" y="750"/>
                    <a:pt x="1179" y="719"/>
                    <a:pt x="1210" y="703"/>
                  </a:cubicBezTo>
                  <a:lnTo>
                    <a:pt x="1257" y="641"/>
                  </a:lnTo>
                  <a:cubicBezTo>
                    <a:pt x="1288" y="625"/>
                    <a:pt x="1303" y="610"/>
                    <a:pt x="1319" y="610"/>
                  </a:cubicBezTo>
                  <a:cubicBezTo>
                    <a:pt x="1381" y="563"/>
                    <a:pt x="1412" y="548"/>
                    <a:pt x="1474" y="517"/>
                  </a:cubicBezTo>
                  <a:cubicBezTo>
                    <a:pt x="1489" y="486"/>
                    <a:pt x="1536" y="486"/>
                    <a:pt x="1551" y="486"/>
                  </a:cubicBezTo>
                  <a:cubicBezTo>
                    <a:pt x="1567" y="486"/>
                    <a:pt x="1614" y="470"/>
                    <a:pt x="1629" y="470"/>
                  </a:cubicBezTo>
                  <a:lnTo>
                    <a:pt x="1645" y="470"/>
                  </a:lnTo>
                  <a:lnTo>
                    <a:pt x="1722" y="455"/>
                  </a:lnTo>
                  <a:close/>
                  <a:moveTo>
                    <a:pt x="1832" y="1"/>
                  </a:moveTo>
                  <a:cubicBezTo>
                    <a:pt x="1796" y="1"/>
                    <a:pt x="1759" y="2"/>
                    <a:pt x="1722" y="5"/>
                  </a:cubicBezTo>
                  <a:cubicBezTo>
                    <a:pt x="1071" y="52"/>
                    <a:pt x="528" y="594"/>
                    <a:pt x="481" y="1246"/>
                  </a:cubicBezTo>
                  <a:lnTo>
                    <a:pt x="47" y="6100"/>
                  </a:lnTo>
                  <a:lnTo>
                    <a:pt x="47" y="6193"/>
                  </a:lnTo>
                  <a:cubicBezTo>
                    <a:pt x="1" y="6674"/>
                    <a:pt x="171" y="7155"/>
                    <a:pt x="512" y="7527"/>
                  </a:cubicBezTo>
                  <a:cubicBezTo>
                    <a:pt x="863" y="7902"/>
                    <a:pt x="1341" y="8093"/>
                    <a:pt x="1823" y="8093"/>
                  </a:cubicBezTo>
                  <a:cubicBezTo>
                    <a:pt x="2257" y="8093"/>
                    <a:pt x="2694" y="7937"/>
                    <a:pt x="3040" y="7620"/>
                  </a:cubicBezTo>
                  <a:cubicBezTo>
                    <a:pt x="3428" y="7264"/>
                    <a:pt x="3645" y="6736"/>
                    <a:pt x="3614" y="6193"/>
                  </a:cubicBezTo>
                  <a:lnTo>
                    <a:pt x="3614" y="6100"/>
                  </a:lnTo>
                  <a:lnTo>
                    <a:pt x="3273" y="2533"/>
                  </a:lnTo>
                  <a:lnTo>
                    <a:pt x="3164" y="1246"/>
                  </a:lnTo>
                  <a:cubicBezTo>
                    <a:pt x="3106" y="553"/>
                    <a:pt x="2528" y="1"/>
                    <a:pt x="1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1238446" y="3611996"/>
              <a:ext cx="242626" cy="242626"/>
            </a:xfrm>
            <a:custGeom>
              <a:rect b="b" l="l" r="r" t="t"/>
              <a:pathLst>
                <a:path extrusionOk="0" h="2715" w="2715">
                  <a:moveTo>
                    <a:pt x="1350" y="0"/>
                  </a:moveTo>
                  <a:cubicBezTo>
                    <a:pt x="606" y="0"/>
                    <a:pt x="1" y="605"/>
                    <a:pt x="1" y="1365"/>
                  </a:cubicBezTo>
                  <a:cubicBezTo>
                    <a:pt x="1" y="2109"/>
                    <a:pt x="606" y="2714"/>
                    <a:pt x="1350" y="2714"/>
                  </a:cubicBezTo>
                  <a:cubicBezTo>
                    <a:pt x="2110" y="2714"/>
                    <a:pt x="2715" y="2109"/>
                    <a:pt x="2715" y="1365"/>
                  </a:cubicBezTo>
                  <a:cubicBezTo>
                    <a:pt x="2715" y="605"/>
                    <a:pt x="2110" y="0"/>
                    <a:pt x="1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1274549" y="3648010"/>
              <a:ext cx="170508" cy="170598"/>
            </a:xfrm>
            <a:custGeom>
              <a:rect b="b" l="l" r="r" t="t"/>
              <a:pathLst>
                <a:path extrusionOk="0" h="1909" w="1908">
                  <a:moveTo>
                    <a:pt x="962" y="0"/>
                  </a:moveTo>
                  <a:cubicBezTo>
                    <a:pt x="434" y="0"/>
                    <a:pt x="0" y="435"/>
                    <a:pt x="0" y="962"/>
                  </a:cubicBezTo>
                  <a:cubicBezTo>
                    <a:pt x="0" y="1474"/>
                    <a:pt x="434" y="1908"/>
                    <a:pt x="962" y="1908"/>
                  </a:cubicBezTo>
                  <a:cubicBezTo>
                    <a:pt x="1473" y="1893"/>
                    <a:pt x="1908" y="1474"/>
                    <a:pt x="1908" y="962"/>
                  </a:cubicBezTo>
                  <a:cubicBezTo>
                    <a:pt x="1908" y="435"/>
                    <a:pt x="1473"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1274549" y="3207977"/>
              <a:ext cx="170508" cy="156657"/>
            </a:xfrm>
            <a:custGeom>
              <a:rect b="b" l="l" r="r" t="t"/>
              <a:pathLst>
                <a:path extrusionOk="0" h="1753" w="1908">
                  <a:moveTo>
                    <a:pt x="954" y="0"/>
                  </a:moveTo>
                  <a:cubicBezTo>
                    <a:pt x="733" y="0"/>
                    <a:pt x="512" y="85"/>
                    <a:pt x="341" y="256"/>
                  </a:cubicBezTo>
                  <a:cubicBezTo>
                    <a:pt x="0" y="597"/>
                    <a:pt x="0" y="1156"/>
                    <a:pt x="341" y="1497"/>
                  </a:cubicBezTo>
                  <a:cubicBezTo>
                    <a:pt x="512" y="1667"/>
                    <a:pt x="733" y="1753"/>
                    <a:pt x="954" y="1753"/>
                  </a:cubicBezTo>
                  <a:cubicBezTo>
                    <a:pt x="1175" y="1753"/>
                    <a:pt x="1396" y="1667"/>
                    <a:pt x="1567" y="1497"/>
                  </a:cubicBezTo>
                  <a:cubicBezTo>
                    <a:pt x="1908" y="1156"/>
                    <a:pt x="1908" y="597"/>
                    <a:pt x="1567" y="256"/>
                  </a:cubicBezTo>
                  <a:cubicBezTo>
                    <a:pt x="1396" y="85"/>
                    <a:pt x="1175" y="0"/>
                    <a:pt x="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1303593" y="3230854"/>
              <a:ext cx="112421" cy="110902"/>
            </a:xfrm>
            <a:custGeom>
              <a:rect b="b" l="l" r="r" t="t"/>
              <a:pathLst>
                <a:path extrusionOk="0" h="1241" w="1258">
                  <a:moveTo>
                    <a:pt x="621" y="0"/>
                  </a:moveTo>
                  <a:cubicBezTo>
                    <a:pt x="280" y="0"/>
                    <a:pt x="1" y="264"/>
                    <a:pt x="1" y="620"/>
                  </a:cubicBezTo>
                  <a:cubicBezTo>
                    <a:pt x="1" y="977"/>
                    <a:pt x="280" y="1241"/>
                    <a:pt x="621" y="1241"/>
                  </a:cubicBezTo>
                  <a:cubicBezTo>
                    <a:pt x="978" y="1241"/>
                    <a:pt x="1257" y="977"/>
                    <a:pt x="1257" y="620"/>
                  </a:cubicBezTo>
                  <a:cubicBezTo>
                    <a:pt x="1257" y="279"/>
                    <a:pt x="978" y="0"/>
                    <a:pt x="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792157" y="2325050"/>
              <a:ext cx="224664" cy="618227"/>
            </a:xfrm>
            <a:custGeom>
              <a:rect b="b" l="l" r="r" t="t"/>
              <a:pathLst>
                <a:path extrusionOk="0" h="6918" w="2514">
                  <a:moveTo>
                    <a:pt x="883" y="1"/>
                  </a:moveTo>
                  <a:cubicBezTo>
                    <a:pt x="848" y="1"/>
                    <a:pt x="812" y="3"/>
                    <a:pt x="776" y="8"/>
                  </a:cubicBezTo>
                  <a:cubicBezTo>
                    <a:pt x="311" y="70"/>
                    <a:pt x="1" y="505"/>
                    <a:pt x="47" y="970"/>
                  </a:cubicBezTo>
                  <a:lnTo>
                    <a:pt x="792" y="6197"/>
                  </a:lnTo>
                  <a:cubicBezTo>
                    <a:pt x="848" y="6622"/>
                    <a:pt x="1204" y="6918"/>
                    <a:pt x="1620" y="6918"/>
                  </a:cubicBezTo>
                  <a:cubicBezTo>
                    <a:pt x="1659" y="6918"/>
                    <a:pt x="1698" y="6915"/>
                    <a:pt x="1738" y="6910"/>
                  </a:cubicBezTo>
                  <a:cubicBezTo>
                    <a:pt x="2203" y="6864"/>
                    <a:pt x="2513" y="6429"/>
                    <a:pt x="2451" y="5964"/>
                  </a:cubicBezTo>
                  <a:lnTo>
                    <a:pt x="1722" y="737"/>
                  </a:lnTo>
                  <a:cubicBezTo>
                    <a:pt x="1651" y="310"/>
                    <a:pt x="1279" y="1"/>
                    <a:pt x="8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904489" y="2836576"/>
              <a:ext cx="63807" cy="56300"/>
            </a:xfrm>
            <a:custGeom>
              <a:rect b="b" l="l" r="r" t="t"/>
              <a:pathLst>
                <a:path extrusionOk="0" h="630" w="714">
                  <a:moveTo>
                    <a:pt x="352" y="1"/>
                  </a:moveTo>
                  <a:cubicBezTo>
                    <a:pt x="249" y="1"/>
                    <a:pt x="150" y="45"/>
                    <a:pt x="93" y="131"/>
                  </a:cubicBezTo>
                  <a:cubicBezTo>
                    <a:pt x="0" y="286"/>
                    <a:pt x="31" y="473"/>
                    <a:pt x="171" y="566"/>
                  </a:cubicBezTo>
                  <a:cubicBezTo>
                    <a:pt x="232" y="609"/>
                    <a:pt x="299" y="630"/>
                    <a:pt x="364" y="630"/>
                  </a:cubicBezTo>
                  <a:cubicBezTo>
                    <a:pt x="461" y="630"/>
                    <a:pt x="555" y="582"/>
                    <a:pt x="620" y="488"/>
                  </a:cubicBezTo>
                  <a:cubicBezTo>
                    <a:pt x="713" y="349"/>
                    <a:pt x="682" y="147"/>
                    <a:pt x="543" y="54"/>
                  </a:cubicBezTo>
                  <a:cubicBezTo>
                    <a:pt x="483" y="18"/>
                    <a:pt x="417"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837912" y="2370269"/>
              <a:ext cx="65236" cy="56568"/>
            </a:xfrm>
            <a:custGeom>
              <a:rect b="b" l="l" r="r" t="t"/>
              <a:pathLst>
                <a:path extrusionOk="0" h="633" w="730">
                  <a:moveTo>
                    <a:pt x="361" y="1"/>
                  </a:moveTo>
                  <a:cubicBezTo>
                    <a:pt x="261" y="1"/>
                    <a:pt x="167" y="51"/>
                    <a:pt x="109" y="138"/>
                  </a:cubicBezTo>
                  <a:cubicBezTo>
                    <a:pt x="1" y="262"/>
                    <a:pt x="47" y="464"/>
                    <a:pt x="187" y="572"/>
                  </a:cubicBezTo>
                  <a:cubicBezTo>
                    <a:pt x="245" y="614"/>
                    <a:pt x="309" y="632"/>
                    <a:pt x="369" y="632"/>
                  </a:cubicBezTo>
                  <a:cubicBezTo>
                    <a:pt x="469" y="632"/>
                    <a:pt x="563" y="582"/>
                    <a:pt x="621" y="495"/>
                  </a:cubicBezTo>
                  <a:cubicBezTo>
                    <a:pt x="730" y="340"/>
                    <a:pt x="683" y="154"/>
                    <a:pt x="543" y="61"/>
                  </a:cubicBezTo>
                  <a:cubicBezTo>
                    <a:pt x="485" y="20"/>
                    <a:pt x="421" y="1"/>
                    <a:pt x="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1092960" y="2134435"/>
              <a:ext cx="128954" cy="167827"/>
            </a:xfrm>
            <a:custGeom>
              <a:rect b="b" l="l" r="r" t="t"/>
              <a:pathLst>
                <a:path extrusionOk="0" h="1878" w="1443">
                  <a:moveTo>
                    <a:pt x="404" y="1"/>
                  </a:moveTo>
                  <a:lnTo>
                    <a:pt x="0" y="265"/>
                  </a:lnTo>
                  <a:lnTo>
                    <a:pt x="1039" y="1878"/>
                  </a:lnTo>
                  <a:lnTo>
                    <a:pt x="1443" y="1614"/>
                  </a:lnTo>
                  <a:lnTo>
                    <a:pt x="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1141485" y="2060977"/>
              <a:ext cx="209382" cy="196960"/>
            </a:xfrm>
            <a:custGeom>
              <a:rect b="b" l="l" r="r" t="t"/>
              <a:pathLst>
                <a:path extrusionOk="0" h="2204" w="2343">
                  <a:moveTo>
                    <a:pt x="1598" y="1"/>
                  </a:moveTo>
                  <a:lnTo>
                    <a:pt x="0" y="1040"/>
                  </a:lnTo>
                  <a:lnTo>
                    <a:pt x="760" y="2203"/>
                  </a:lnTo>
                  <a:lnTo>
                    <a:pt x="2342" y="1164"/>
                  </a:lnTo>
                  <a:lnTo>
                    <a:pt x="15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1249527" y="1961246"/>
              <a:ext cx="208042" cy="255137"/>
            </a:xfrm>
            <a:custGeom>
              <a:rect b="b" l="l" r="r" t="t"/>
              <a:pathLst>
                <a:path extrusionOk="0" h="2855" w="2328">
                  <a:moveTo>
                    <a:pt x="807" y="0"/>
                  </a:moveTo>
                  <a:lnTo>
                    <a:pt x="1" y="528"/>
                  </a:lnTo>
                  <a:lnTo>
                    <a:pt x="1521" y="2854"/>
                  </a:lnTo>
                  <a:lnTo>
                    <a:pt x="2327" y="2311"/>
                  </a:lnTo>
                  <a:lnTo>
                    <a:pt x="8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1288401" y="2003336"/>
              <a:ext cx="47185" cy="43521"/>
            </a:xfrm>
            <a:custGeom>
              <a:rect b="b" l="l" r="r" t="t"/>
              <a:pathLst>
                <a:path extrusionOk="0" h="487" w="528">
                  <a:moveTo>
                    <a:pt x="270" y="1"/>
                  </a:moveTo>
                  <a:cubicBezTo>
                    <a:pt x="227" y="1"/>
                    <a:pt x="183" y="9"/>
                    <a:pt x="140" y="26"/>
                  </a:cubicBezTo>
                  <a:cubicBezTo>
                    <a:pt x="16" y="103"/>
                    <a:pt x="0" y="243"/>
                    <a:pt x="62" y="367"/>
                  </a:cubicBezTo>
                  <a:cubicBezTo>
                    <a:pt x="111" y="445"/>
                    <a:pt x="185" y="487"/>
                    <a:pt x="261" y="487"/>
                  </a:cubicBezTo>
                  <a:cubicBezTo>
                    <a:pt x="304" y="487"/>
                    <a:pt x="348" y="473"/>
                    <a:pt x="388" y="444"/>
                  </a:cubicBezTo>
                  <a:cubicBezTo>
                    <a:pt x="512" y="367"/>
                    <a:pt x="527" y="227"/>
                    <a:pt x="465" y="103"/>
                  </a:cubicBezTo>
                  <a:cubicBezTo>
                    <a:pt x="425" y="32"/>
                    <a:pt x="351"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1370170" y="2130682"/>
              <a:ext cx="49955" cy="43074"/>
            </a:xfrm>
            <a:custGeom>
              <a:rect b="b" l="l" r="r" t="t"/>
              <a:pathLst>
                <a:path extrusionOk="0" h="482" w="559">
                  <a:moveTo>
                    <a:pt x="283" y="1"/>
                  </a:moveTo>
                  <a:cubicBezTo>
                    <a:pt x="239" y="1"/>
                    <a:pt x="195" y="15"/>
                    <a:pt x="155" y="43"/>
                  </a:cubicBezTo>
                  <a:cubicBezTo>
                    <a:pt x="31" y="120"/>
                    <a:pt x="0" y="260"/>
                    <a:pt x="78" y="369"/>
                  </a:cubicBezTo>
                  <a:cubicBezTo>
                    <a:pt x="126" y="447"/>
                    <a:pt x="200" y="482"/>
                    <a:pt x="274" y="482"/>
                  </a:cubicBezTo>
                  <a:cubicBezTo>
                    <a:pt x="318" y="482"/>
                    <a:pt x="363" y="469"/>
                    <a:pt x="403" y="446"/>
                  </a:cubicBezTo>
                  <a:cubicBezTo>
                    <a:pt x="528" y="369"/>
                    <a:pt x="559" y="229"/>
                    <a:pt x="481" y="120"/>
                  </a:cubicBezTo>
                  <a:cubicBezTo>
                    <a:pt x="432" y="42"/>
                    <a:pt x="358"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1334066" y="1753293"/>
              <a:ext cx="119302" cy="310543"/>
            </a:xfrm>
            <a:custGeom>
              <a:rect b="b" l="l" r="r" t="t"/>
              <a:pathLst>
                <a:path extrusionOk="0" h="3475" w="1335">
                  <a:moveTo>
                    <a:pt x="932" y="1"/>
                  </a:moveTo>
                  <a:lnTo>
                    <a:pt x="1" y="2560"/>
                  </a:lnTo>
                  <a:lnTo>
                    <a:pt x="606" y="3475"/>
                  </a:lnTo>
                  <a:lnTo>
                    <a:pt x="1335" y="621"/>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1417265" y="1740871"/>
              <a:ext cx="183020" cy="68007"/>
            </a:xfrm>
            <a:custGeom>
              <a:rect b="b" l="l" r="r" t="t"/>
              <a:pathLst>
                <a:path extrusionOk="0" h="761" w="2048">
                  <a:moveTo>
                    <a:pt x="1862" y="0"/>
                  </a:moveTo>
                  <a:lnTo>
                    <a:pt x="1" y="140"/>
                  </a:lnTo>
                  <a:lnTo>
                    <a:pt x="404" y="760"/>
                  </a:lnTo>
                  <a:lnTo>
                    <a:pt x="2048" y="326"/>
                  </a:lnTo>
                  <a:lnTo>
                    <a:pt x="18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1389562" y="2066518"/>
              <a:ext cx="296692" cy="97140"/>
            </a:xfrm>
            <a:custGeom>
              <a:rect b="b" l="l" r="r" t="t"/>
              <a:pathLst>
                <a:path extrusionOk="0" h="1087" w="3320">
                  <a:moveTo>
                    <a:pt x="0" y="1"/>
                  </a:moveTo>
                  <a:lnTo>
                    <a:pt x="621" y="932"/>
                  </a:lnTo>
                  <a:lnTo>
                    <a:pt x="3319" y="1087"/>
                  </a:lnTo>
                  <a:lnTo>
                    <a:pt x="2901" y="466"/>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1648721" y="1988949"/>
              <a:ext cx="115102" cy="174709"/>
            </a:xfrm>
            <a:custGeom>
              <a:rect b="b" l="l" r="r" t="t"/>
              <a:pathLst>
                <a:path extrusionOk="0" h="1955" w="1288">
                  <a:moveTo>
                    <a:pt x="1071" y="0"/>
                  </a:moveTo>
                  <a:lnTo>
                    <a:pt x="1" y="1334"/>
                  </a:lnTo>
                  <a:lnTo>
                    <a:pt x="419" y="1955"/>
                  </a:lnTo>
                  <a:lnTo>
                    <a:pt x="1288" y="326"/>
                  </a:lnTo>
                  <a:lnTo>
                    <a:pt x="10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2283570" y="4219052"/>
              <a:ext cx="770684" cy="192492"/>
            </a:xfrm>
            <a:custGeom>
              <a:rect b="b" l="l" r="r" t="t"/>
              <a:pathLst>
                <a:path extrusionOk="0" h="2154" w="8624">
                  <a:moveTo>
                    <a:pt x="8360" y="0"/>
                  </a:moveTo>
                  <a:cubicBezTo>
                    <a:pt x="8267" y="0"/>
                    <a:pt x="3288" y="202"/>
                    <a:pt x="2885" y="249"/>
                  </a:cubicBezTo>
                  <a:cubicBezTo>
                    <a:pt x="2482" y="280"/>
                    <a:pt x="233" y="729"/>
                    <a:pt x="171" y="791"/>
                  </a:cubicBezTo>
                  <a:cubicBezTo>
                    <a:pt x="78" y="900"/>
                    <a:pt x="0" y="1520"/>
                    <a:pt x="93" y="1582"/>
                  </a:cubicBezTo>
                  <a:cubicBezTo>
                    <a:pt x="207" y="1639"/>
                    <a:pt x="2203" y="2154"/>
                    <a:pt x="3465" y="2154"/>
                  </a:cubicBezTo>
                  <a:cubicBezTo>
                    <a:pt x="3578" y="2154"/>
                    <a:pt x="3685" y="2150"/>
                    <a:pt x="3784" y="2141"/>
                  </a:cubicBezTo>
                  <a:cubicBezTo>
                    <a:pt x="4575" y="2094"/>
                    <a:pt x="8515" y="977"/>
                    <a:pt x="8561" y="884"/>
                  </a:cubicBezTo>
                  <a:cubicBezTo>
                    <a:pt x="8623" y="791"/>
                    <a:pt x="8437" y="0"/>
                    <a:pt x="83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2311273" y="4011100"/>
              <a:ext cx="705537" cy="347987"/>
            </a:xfrm>
            <a:custGeom>
              <a:rect b="b" l="l" r="r" t="t"/>
              <a:pathLst>
                <a:path extrusionOk="0" h="3894" w="7895">
                  <a:moveTo>
                    <a:pt x="6809" y="1"/>
                  </a:moveTo>
                  <a:lnTo>
                    <a:pt x="3707" y="730"/>
                  </a:lnTo>
                  <a:cubicBezTo>
                    <a:pt x="3707" y="730"/>
                    <a:pt x="1923" y="1133"/>
                    <a:pt x="1567" y="1335"/>
                  </a:cubicBezTo>
                  <a:cubicBezTo>
                    <a:pt x="698" y="1862"/>
                    <a:pt x="0" y="3273"/>
                    <a:pt x="0" y="3273"/>
                  </a:cubicBezTo>
                  <a:cubicBezTo>
                    <a:pt x="0" y="3273"/>
                    <a:pt x="1319" y="3878"/>
                    <a:pt x="3257" y="3894"/>
                  </a:cubicBezTo>
                  <a:cubicBezTo>
                    <a:pt x="4343" y="3878"/>
                    <a:pt x="7895" y="2669"/>
                    <a:pt x="7895" y="2669"/>
                  </a:cubicBezTo>
                  <a:cubicBezTo>
                    <a:pt x="7895" y="2669"/>
                    <a:pt x="7771" y="1614"/>
                    <a:pt x="7693" y="1335"/>
                  </a:cubicBezTo>
                  <a:cubicBezTo>
                    <a:pt x="7615" y="1040"/>
                    <a:pt x="6809" y="1"/>
                    <a:pt x="6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2458189" y="2654807"/>
              <a:ext cx="389542" cy="735116"/>
            </a:xfrm>
            <a:custGeom>
              <a:rect b="b" l="l" r="r" t="t"/>
              <a:pathLst>
                <a:path extrusionOk="0" h="8226" w="4359">
                  <a:moveTo>
                    <a:pt x="2660" y="1"/>
                  </a:moveTo>
                  <a:cubicBezTo>
                    <a:pt x="2616" y="1"/>
                    <a:pt x="2572" y="4"/>
                    <a:pt x="2528" y="10"/>
                  </a:cubicBezTo>
                  <a:cubicBezTo>
                    <a:pt x="2079" y="72"/>
                    <a:pt x="1675" y="211"/>
                    <a:pt x="1288" y="754"/>
                  </a:cubicBezTo>
                  <a:cubicBezTo>
                    <a:pt x="822" y="1405"/>
                    <a:pt x="0" y="6880"/>
                    <a:pt x="217" y="7392"/>
                  </a:cubicBezTo>
                  <a:cubicBezTo>
                    <a:pt x="380" y="7787"/>
                    <a:pt x="1699" y="8225"/>
                    <a:pt x="2586" y="8225"/>
                  </a:cubicBezTo>
                  <a:cubicBezTo>
                    <a:pt x="2884" y="8225"/>
                    <a:pt x="3133" y="8176"/>
                    <a:pt x="3273" y="8059"/>
                  </a:cubicBezTo>
                  <a:cubicBezTo>
                    <a:pt x="3847" y="7594"/>
                    <a:pt x="4358" y="1157"/>
                    <a:pt x="3955" y="692"/>
                  </a:cubicBezTo>
                  <a:cubicBezTo>
                    <a:pt x="3589" y="270"/>
                    <a:pt x="3096" y="1"/>
                    <a:pt x="2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2725658" y="2734074"/>
              <a:ext cx="15907" cy="16443"/>
            </a:xfrm>
            <a:custGeom>
              <a:rect b="b" l="l" r="r" t="t"/>
              <a:pathLst>
                <a:path extrusionOk="0" h="184" w="178">
                  <a:moveTo>
                    <a:pt x="178" y="100"/>
                  </a:moveTo>
                  <a:cubicBezTo>
                    <a:pt x="178" y="111"/>
                    <a:pt x="176" y="121"/>
                    <a:pt x="171" y="130"/>
                  </a:cubicBezTo>
                  <a:lnTo>
                    <a:pt x="171" y="130"/>
                  </a:lnTo>
                  <a:cubicBezTo>
                    <a:pt x="176" y="121"/>
                    <a:pt x="178" y="111"/>
                    <a:pt x="178" y="100"/>
                  </a:cubicBezTo>
                  <a:close/>
                  <a:moveTo>
                    <a:pt x="97" y="1"/>
                  </a:moveTo>
                  <a:cubicBezTo>
                    <a:pt x="66" y="1"/>
                    <a:pt x="28" y="18"/>
                    <a:pt x="16" y="53"/>
                  </a:cubicBezTo>
                  <a:cubicBezTo>
                    <a:pt x="1" y="100"/>
                    <a:pt x="16" y="146"/>
                    <a:pt x="47" y="177"/>
                  </a:cubicBezTo>
                  <a:cubicBezTo>
                    <a:pt x="63" y="181"/>
                    <a:pt x="77" y="183"/>
                    <a:pt x="91" y="183"/>
                  </a:cubicBezTo>
                  <a:cubicBezTo>
                    <a:pt x="131" y="183"/>
                    <a:pt x="160" y="166"/>
                    <a:pt x="171" y="131"/>
                  </a:cubicBezTo>
                  <a:lnTo>
                    <a:pt x="171" y="131"/>
                  </a:lnTo>
                  <a:cubicBezTo>
                    <a:pt x="125" y="177"/>
                    <a:pt x="94" y="177"/>
                    <a:pt x="78" y="177"/>
                  </a:cubicBezTo>
                  <a:cubicBezTo>
                    <a:pt x="47" y="146"/>
                    <a:pt x="32" y="115"/>
                    <a:pt x="47" y="100"/>
                  </a:cubicBezTo>
                  <a:cubicBezTo>
                    <a:pt x="70" y="65"/>
                    <a:pt x="85" y="47"/>
                    <a:pt x="104" y="47"/>
                  </a:cubicBezTo>
                  <a:cubicBezTo>
                    <a:pt x="110" y="47"/>
                    <a:pt x="117" y="49"/>
                    <a:pt x="125" y="53"/>
                  </a:cubicBezTo>
                  <a:lnTo>
                    <a:pt x="156" y="53"/>
                  </a:lnTo>
                  <a:cubicBezTo>
                    <a:pt x="167" y="53"/>
                    <a:pt x="177" y="76"/>
                    <a:pt x="178" y="100"/>
                  </a:cubicBezTo>
                  <a:lnTo>
                    <a:pt x="178" y="100"/>
                  </a:lnTo>
                  <a:cubicBezTo>
                    <a:pt x="178" y="73"/>
                    <a:pt x="167" y="40"/>
                    <a:pt x="156" y="7"/>
                  </a:cubicBezTo>
                  <a:lnTo>
                    <a:pt x="125" y="7"/>
                  </a:lnTo>
                  <a:cubicBezTo>
                    <a:pt x="117" y="3"/>
                    <a:pt x="107" y="1"/>
                    <a:pt x="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2727088" y="2805566"/>
              <a:ext cx="15907" cy="15639"/>
            </a:xfrm>
            <a:custGeom>
              <a:rect b="b" l="l" r="r" t="t"/>
              <a:pathLst>
                <a:path extrusionOk="0" h="175" w="178">
                  <a:moveTo>
                    <a:pt x="177" y="92"/>
                  </a:moveTo>
                  <a:lnTo>
                    <a:pt x="177" y="92"/>
                  </a:lnTo>
                  <a:cubicBezTo>
                    <a:pt x="177" y="102"/>
                    <a:pt x="175" y="112"/>
                    <a:pt x="171" y="121"/>
                  </a:cubicBezTo>
                  <a:lnTo>
                    <a:pt x="171" y="121"/>
                  </a:lnTo>
                  <a:cubicBezTo>
                    <a:pt x="175" y="112"/>
                    <a:pt x="177" y="102"/>
                    <a:pt x="177" y="92"/>
                  </a:cubicBezTo>
                  <a:close/>
                  <a:moveTo>
                    <a:pt x="96" y="0"/>
                  </a:moveTo>
                  <a:cubicBezTo>
                    <a:pt x="61" y="0"/>
                    <a:pt x="27" y="22"/>
                    <a:pt x="16" y="44"/>
                  </a:cubicBezTo>
                  <a:cubicBezTo>
                    <a:pt x="0" y="91"/>
                    <a:pt x="16" y="153"/>
                    <a:pt x="62" y="168"/>
                  </a:cubicBezTo>
                  <a:cubicBezTo>
                    <a:pt x="74" y="172"/>
                    <a:pt x="85" y="174"/>
                    <a:pt x="97" y="174"/>
                  </a:cubicBezTo>
                  <a:cubicBezTo>
                    <a:pt x="130" y="174"/>
                    <a:pt x="159" y="157"/>
                    <a:pt x="171" y="122"/>
                  </a:cubicBezTo>
                  <a:lnTo>
                    <a:pt x="171" y="122"/>
                  </a:lnTo>
                  <a:cubicBezTo>
                    <a:pt x="155" y="168"/>
                    <a:pt x="109" y="168"/>
                    <a:pt x="78" y="168"/>
                  </a:cubicBezTo>
                  <a:cubicBezTo>
                    <a:pt x="62" y="153"/>
                    <a:pt x="31" y="106"/>
                    <a:pt x="62" y="91"/>
                  </a:cubicBezTo>
                  <a:cubicBezTo>
                    <a:pt x="74" y="56"/>
                    <a:pt x="85" y="38"/>
                    <a:pt x="110" y="38"/>
                  </a:cubicBezTo>
                  <a:cubicBezTo>
                    <a:pt x="118" y="38"/>
                    <a:pt x="128" y="40"/>
                    <a:pt x="140" y="44"/>
                  </a:cubicBezTo>
                  <a:lnTo>
                    <a:pt x="155" y="44"/>
                  </a:lnTo>
                  <a:cubicBezTo>
                    <a:pt x="166" y="44"/>
                    <a:pt x="177" y="67"/>
                    <a:pt x="177" y="92"/>
                  </a:cubicBezTo>
                  <a:lnTo>
                    <a:pt x="177" y="92"/>
                  </a:lnTo>
                  <a:cubicBezTo>
                    <a:pt x="177" y="65"/>
                    <a:pt x="166" y="35"/>
                    <a:pt x="155" y="13"/>
                  </a:cubicBezTo>
                  <a:lnTo>
                    <a:pt x="140" y="13"/>
                  </a:lnTo>
                  <a:cubicBezTo>
                    <a:pt x="126" y="4"/>
                    <a:pt x="111"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2728428" y="2878220"/>
              <a:ext cx="18141" cy="15639"/>
            </a:xfrm>
            <a:custGeom>
              <a:rect b="b" l="l" r="r" t="t"/>
              <a:pathLst>
                <a:path extrusionOk="0" h="175" w="203">
                  <a:moveTo>
                    <a:pt x="106" y="1"/>
                  </a:moveTo>
                  <a:cubicBezTo>
                    <a:pt x="71" y="1"/>
                    <a:pt x="39" y="18"/>
                    <a:pt x="16" y="53"/>
                  </a:cubicBezTo>
                  <a:cubicBezTo>
                    <a:pt x="1" y="84"/>
                    <a:pt x="16" y="146"/>
                    <a:pt x="63" y="162"/>
                  </a:cubicBezTo>
                  <a:cubicBezTo>
                    <a:pt x="81" y="171"/>
                    <a:pt x="96" y="175"/>
                    <a:pt x="110" y="175"/>
                  </a:cubicBezTo>
                  <a:cubicBezTo>
                    <a:pt x="142" y="175"/>
                    <a:pt x="160" y="153"/>
                    <a:pt x="171" y="131"/>
                  </a:cubicBezTo>
                  <a:lnTo>
                    <a:pt x="171" y="131"/>
                  </a:lnTo>
                  <a:cubicBezTo>
                    <a:pt x="162" y="149"/>
                    <a:pt x="148" y="156"/>
                    <a:pt x="128" y="156"/>
                  </a:cubicBezTo>
                  <a:cubicBezTo>
                    <a:pt x="114" y="156"/>
                    <a:pt x="97" y="153"/>
                    <a:pt x="78" y="146"/>
                  </a:cubicBezTo>
                  <a:cubicBezTo>
                    <a:pt x="63" y="131"/>
                    <a:pt x="47" y="84"/>
                    <a:pt x="63" y="69"/>
                  </a:cubicBezTo>
                  <a:cubicBezTo>
                    <a:pt x="78" y="38"/>
                    <a:pt x="94" y="38"/>
                    <a:pt x="140" y="38"/>
                  </a:cubicBezTo>
                  <a:lnTo>
                    <a:pt x="156" y="38"/>
                  </a:lnTo>
                  <a:cubicBezTo>
                    <a:pt x="171" y="53"/>
                    <a:pt x="202" y="84"/>
                    <a:pt x="171" y="131"/>
                  </a:cubicBezTo>
                  <a:cubicBezTo>
                    <a:pt x="202" y="84"/>
                    <a:pt x="202" y="38"/>
                    <a:pt x="156" y="7"/>
                  </a:cubicBezTo>
                  <a:lnTo>
                    <a:pt x="140" y="7"/>
                  </a:lnTo>
                  <a:cubicBezTo>
                    <a:pt x="129" y="3"/>
                    <a:pt x="117" y="1"/>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2722888" y="2948908"/>
              <a:ext cx="17337" cy="17784"/>
            </a:xfrm>
            <a:custGeom>
              <a:rect b="b" l="l" r="r" t="t"/>
              <a:pathLst>
                <a:path extrusionOk="0" h="199" w="194">
                  <a:moveTo>
                    <a:pt x="192" y="112"/>
                  </a:moveTo>
                  <a:cubicBezTo>
                    <a:pt x="192" y="124"/>
                    <a:pt x="190" y="135"/>
                    <a:pt x="187" y="146"/>
                  </a:cubicBezTo>
                  <a:cubicBezTo>
                    <a:pt x="192" y="136"/>
                    <a:pt x="194" y="124"/>
                    <a:pt x="192" y="112"/>
                  </a:cubicBezTo>
                  <a:close/>
                  <a:moveTo>
                    <a:pt x="112" y="1"/>
                  </a:moveTo>
                  <a:cubicBezTo>
                    <a:pt x="81" y="1"/>
                    <a:pt x="43" y="18"/>
                    <a:pt x="32" y="53"/>
                  </a:cubicBezTo>
                  <a:lnTo>
                    <a:pt x="32" y="69"/>
                  </a:lnTo>
                  <a:cubicBezTo>
                    <a:pt x="1" y="115"/>
                    <a:pt x="32" y="177"/>
                    <a:pt x="63" y="193"/>
                  </a:cubicBezTo>
                  <a:cubicBezTo>
                    <a:pt x="74" y="197"/>
                    <a:pt x="86" y="199"/>
                    <a:pt x="97" y="199"/>
                  </a:cubicBezTo>
                  <a:cubicBezTo>
                    <a:pt x="102" y="199"/>
                    <a:pt x="107" y="198"/>
                    <a:pt x="112" y="197"/>
                  </a:cubicBezTo>
                  <a:lnTo>
                    <a:pt x="112" y="197"/>
                  </a:lnTo>
                  <a:cubicBezTo>
                    <a:pt x="113" y="198"/>
                    <a:pt x="115" y="199"/>
                    <a:pt x="117" y="199"/>
                  </a:cubicBezTo>
                  <a:cubicBezTo>
                    <a:pt x="131" y="199"/>
                    <a:pt x="163" y="181"/>
                    <a:pt x="186" y="147"/>
                  </a:cubicBezTo>
                  <a:lnTo>
                    <a:pt x="186" y="147"/>
                  </a:lnTo>
                  <a:cubicBezTo>
                    <a:pt x="166" y="176"/>
                    <a:pt x="140" y="193"/>
                    <a:pt x="112" y="197"/>
                  </a:cubicBezTo>
                  <a:lnTo>
                    <a:pt x="112" y="197"/>
                  </a:lnTo>
                  <a:cubicBezTo>
                    <a:pt x="110" y="196"/>
                    <a:pt x="109" y="195"/>
                    <a:pt x="109" y="193"/>
                  </a:cubicBezTo>
                  <a:cubicBezTo>
                    <a:pt x="63" y="177"/>
                    <a:pt x="63" y="131"/>
                    <a:pt x="78" y="100"/>
                  </a:cubicBezTo>
                  <a:cubicBezTo>
                    <a:pt x="109" y="53"/>
                    <a:pt x="125" y="53"/>
                    <a:pt x="156" y="53"/>
                  </a:cubicBezTo>
                  <a:cubicBezTo>
                    <a:pt x="176" y="64"/>
                    <a:pt x="190" y="88"/>
                    <a:pt x="192" y="112"/>
                  </a:cubicBezTo>
                  <a:lnTo>
                    <a:pt x="192" y="112"/>
                  </a:lnTo>
                  <a:cubicBezTo>
                    <a:pt x="193" y="73"/>
                    <a:pt x="176" y="30"/>
                    <a:pt x="140" y="7"/>
                  </a:cubicBezTo>
                  <a:cubicBezTo>
                    <a:pt x="132" y="3"/>
                    <a:pt x="123"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2720118" y="3022366"/>
              <a:ext cx="16622" cy="15013"/>
            </a:xfrm>
            <a:custGeom>
              <a:rect b="b" l="l" r="r" t="t"/>
              <a:pathLst>
                <a:path extrusionOk="0" h="168" w="186">
                  <a:moveTo>
                    <a:pt x="181" y="62"/>
                  </a:moveTo>
                  <a:cubicBezTo>
                    <a:pt x="182" y="84"/>
                    <a:pt x="178" y="109"/>
                    <a:pt x="171" y="131"/>
                  </a:cubicBezTo>
                  <a:cubicBezTo>
                    <a:pt x="182" y="109"/>
                    <a:pt x="185" y="88"/>
                    <a:pt x="181" y="62"/>
                  </a:cubicBezTo>
                  <a:close/>
                  <a:moveTo>
                    <a:pt x="103" y="1"/>
                  </a:moveTo>
                  <a:cubicBezTo>
                    <a:pt x="66" y="1"/>
                    <a:pt x="28" y="18"/>
                    <a:pt x="16" y="53"/>
                  </a:cubicBezTo>
                  <a:cubicBezTo>
                    <a:pt x="1" y="84"/>
                    <a:pt x="16" y="146"/>
                    <a:pt x="63" y="162"/>
                  </a:cubicBezTo>
                  <a:cubicBezTo>
                    <a:pt x="71" y="166"/>
                    <a:pt x="81" y="168"/>
                    <a:pt x="93" y="168"/>
                  </a:cubicBezTo>
                  <a:cubicBezTo>
                    <a:pt x="124" y="168"/>
                    <a:pt x="160" y="153"/>
                    <a:pt x="171" y="131"/>
                  </a:cubicBezTo>
                  <a:lnTo>
                    <a:pt x="171" y="131"/>
                  </a:lnTo>
                  <a:cubicBezTo>
                    <a:pt x="162" y="140"/>
                    <a:pt x="143" y="149"/>
                    <a:pt x="122" y="149"/>
                  </a:cubicBezTo>
                  <a:cubicBezTo>
                    <a:pt x="107" y="149"/>
                    <a:pt x="91" y="144"/>
                    <a:pt x="78" y="131"/>
                  </a:cubicBezTo>
                  <a:cubicBezTo>
                    <a:pt x="63" y="100"/>
                    <a:pt x="32" y="69"/>
                    <a:pt x="63" y="53"/>
                  </a:cubicBezTo>
                  <a:lnTo>
                    <a:pt x="78" y="22"/>
                  </a:lnTo>
                  <a:cubicBezTo>
                    <a:pt x="94" y="14"/>
                    <a:pt x="113" y="10"/>
                    <a:pt x="130" y="10"/>
                  </a:cubicBezTo>
                  <a:cubicBezTo>
                    <a:pt x="148" y="10"/>
                    <a:pt x="163" y="14"/>
                    <a:pt x="171" y="22"/>
                  </a:cubicBezTo>
                  <a:cubicBezTo>
                    <a:pt x="176" y="37"/>
                    <a:pt x="179" y="50"/>
                    <a:pt x="181" y="62"/>
                  </a:cubicBezTo>
                  <a:lnTo>
                    <a:pt x="181" y="62"/>
                  </a:lnTo>
                  <a:cubicBezTo>
                    <a:pt x="180" y="36"/>
                    <a:pt x="172" y="15"/>
                    <a:pt x="156" y="7"/>
                  </a:cubicBezTo>
                  <a:lnTo>
                    <a:pt x="140" y="7"/>
                  </a:lnTo>
                  <a:cubicBezTo>
                    <a:pt x="129" y="3"/>
                    <a:pt x="116" y="1"/>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2714577" y="3086172"/>
              <a:ext cx="17784" cy="15550"/>
            </a:xfrm>
            <a:custGeom>
              <a:rect b="b" l="l" r="r" t="t"/>
              <a:pathLst>
                <a:path extrusionOk="0" h="174" w="199">
                  <a:moveTo>
                    <a:pt x="193" y="74"/>
                  </a:moveTo>
                  <a:lnTo>
                    <a:pt x="193" y="74"/>
                  </a:lnTo>
                  <a:cubicBezTo>
                    <a:pt x="191" y="92"/>
                    <a:pt x="184" y="111"/>
                    <a:pt x="171" y="130"/>
                  </a:cubicBezTo>
                  <a:cubicBezTo>
                    <a:pt x="191" y="120"/>
                    <a:pt x="198" y="97"/>
                    <a:pt x="193" y="74"/>
                  </a:cubicBezTo>
                  <a:close/>
                  <a:moveTo>
                    <a:pt x="105" y="0"/>
                  </a:moveTo>
                  <a:cubicBezTo>
                    <a:pt x="71" y="0"/>
                    <a:pt x="39" y="18"/>
                    <a:pt x="16" y="53"/>
                  </a:cubicBezTo>
                  <a:cubicBezTo>
                    <a:pt x="1" y="84"/>
                    <a:pt x="16" y="146"/>
                    <a:pt x="63" y="161"/>
                  </a:cubicBezTo>
                  <a:cubicBezTo>
                    <a:pt x="72" y="170"/>
                    <a:pt x="83" y="174"/>
                    <a:pt x="96" y="174"/>
                  </a:cubicBezTo>
                  <a:cubicBezTo>
                    <a:pt x="126" y="174"/>
                    <a:pt x="160" y="152"/>
                    <a:pt x="171" y="130"/>
                  </a:cubicBezTo>
                  <a:lnTo>
                    <a:pt x="171" y="130"/>
                  </a:lnTo>
                  <a:cubicBezTo>
                    <a:pt x="162" y="139"/>
                    <a:pt x="148" y="148"/>
                    <a:pt x="129" y="148"/>
                  </a:cubicBezTo>
                  <a:cubicBezTo>
                    <a:pt x="115" y="148"/>
                    <a:pt x="98" y="143"/>
                    <a:pt x="78" y="130"/>
                  </a:cubicBezTo>
                  <a:cubicBezTo>
                    <a:pt x="63" y="115"/>
                    <a:pt x="47" y="68"/>
                    <a:pt x="63" y="53"/>
                  </a:cubicBezTo>
                  <a:lnTo>
                    <a:pt x="78" y="37"/>
                  </a:lnTo>
                  <a:cubicBezTo>
                    <a:pt x="101" y="22"/>
                    <a:pt x="121" y="14"/>
                    <a:pt x="136" y="14"/>
                  </a:cubicBezTo>
                  <a:cubicBezTo>
                    <a:pt x="152" y="14"/>
                    <a:pt x="163" y="22"/>
                    <a:pt x="171" y="37"/>
                  </a:cubicBezTo>
                  <a:cubicBezTo>
                    <a:pt x="182" y="48"/>
                    <a:pt x="189" y="61"/>
                    <a:pt x="193" y="74"/>
                  </a:cubicBezTo>
                  <a:lnTo>
                    <a:pt x="193" y="74"/>
                  </a:lnTo>
                  <a:cubicBezTo>
                    <a:pt x="194" y="48"/>
                    <a:pt x="183" y="24"/>
                    <a:pt x="156" y="6"/>
                  </a:cubicBezTo>
                  <a:lnTo>
                    <a:pt x="140" y="6"/>
                  </a:lnTo>
                  <a:cubicBezTo>
                    <a:pt x="128" y="2"/>
                    <a:pt x="117" y="0"/>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2706266" y="3149889"/>
              <a:ext cx="16711" cy="16354"/>
            </a:xfrm>
            <a:custGeom>
              <a:rect b="b" l="l" r="r" t="t"/>
              <a:pathLst>
                <a:path extrusionOk="0" h="183" w="187">
                  <a:moveTo>
                    <a:pt x="171" y="131"/>
                  </a:moveTo>
                  <a:cubicBezTo>
                    <a:pt x="168" y="141"/>
                    <a:pt x="162" y="149"/>
                    <a:pt x="156" y="156"/>
                  </a:cubicBezTo>
                  <a:lnTo>
                    <a:pt x="156" y="156"/>
                  </a:lnTo>
                  <a:cubicBezTo>
                    <a:pt x="162" y="150"/>
                    <a:pt x="167" y="142"/>
                    <a:pt x="171" y="131"/>
                  </a:cubicBezTo>
                  <a:close/>
                  <a:moveTo>
                    <a:pt x="103" y="1"/>
                  </a:moveTo>
                  <a:cubicBezTo>
                    <a:pt x="65" y="1"/>
                    <a:pt x="28" y="18"/>
                    <a:pt x="16" y="53"/>
                  </a:cubicBezTo>
                  <a:cubicBezTo>
                    <a:pt x="0" y="100"/>
                    <a:pt x="16" y="146"/>
                    <a:pt x="63" y="177"/>
                  </a:cubicBezTo>
                  <a:cubicBezTo>
                    <a:pt x="70" y="181"/>
                    <a:pt x="80" y="183"/>
                    <a:pt x="90" y="183"/>
                  </a:cubicBezTo>
                  <a:cubicBezTo>
                    <a:pt x="113" y="183"/>
                    <a:pt x="139" y="174"/>
                    <a:pt x="156" y="156"/>
                  </a:cubicBezTo>
                  <a:lnTo>
                    <a:pt x="156" y="156"/>
                  </a:lnTo>
                  <a:cubicBezTo>
                    <a:pt x="147" y="164"/>
                    <a:pt x="137" y="168"/>
                    <a:pt x="128" y="168"/>
                  </a:cubicBezTo>
                  <a:cubicBezTo>
                    <a:pt x="114" y="168"/>
                    <a:pt x="101" y="160"/>
                    <a:pt x="94" y="146"/>
                  </a:cubicBezTo>
                  <a:cubicBezTo>
                    <a:pt x="78" y="131"/>
                    <a:pt x="63" y="100"/>
                    <a:pt x="78" y="69"/>
                  </a:cubicBezTo>
                  <a:cubicBezTo>
                    <a:pt x="89" y="47"/>
                    <a:pt x="100" y="25"/>
                    <a:pt x="122" y="25"/>
                  </a:cubicBezTo>
                  <a:cubicBezTo>
                    <a:pt x="131" y="25"/>
                    <a:pt x="142" y="28"/>
                    <a:pt x="156" y="37"/>
                  </a:cubicBezTo>
                  <a:cubicBezTo>
                    <a:pt x="171" y="53"/>
                    <a:pt x="187" y="84"/>
                    <a:pt x="171" y="131"/>
                  </a:cubicBezTo>
                  <a:cubicBezTo>
                    <a:pt x="187" y="100"/>
                    <a:pt x="187" y="53"/>
                    <a:pt x="156" y="6"/>
                  </a:cubicBezTo>
                  <a:lnTo>
                    <a:pt x="140" y="6"/>
                  </a:lnTo>
                  <a:cubicBezTo>
                    <a:pt x="128" y="3"/>
                    <a:pt x="116" y="1"/>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2699474" y="3213070"/>
              <a:ext cx="15818" cy="17516"/>
            </a:xfrm>
            <a:custGeom>
              <a:rect b="b" l="l" r="r" t="t"/>
              <a:pathLst>
                <a:path extrusionOk="0" h="196" w="177">
                  <a:moveTo>
                    <a:pt x="176" y="85"/>
                  </a:moveTo>
                  <a:cubicBezTo>
                    <a:pt x="176" y="95"/>
                    <a:pt x="174" y="107"/>
                    <a:pt x="170" y="120"/>
                  </a:cubicBezTo>
                  <a:lnTo>
                    <a:pt x="170" y="120"/>
                  </a:lnTo>
                  <a:cubicBezTo>
                    <a:pt x="174" y="107"/>
                    <a:pt x="176" y="95"/>
                    <a:pt x="176" y="85"/>
                  </a:cubicBezTo>
                  <a:close/>
                  <a:moveTo>
                    <a:pt x="170" y="121"/>
                  </a:moveTo>
                  <a:cubicBezTo>
                    <a:pt x="160" y="131"/>
                    <a:pt x="157" y="134"/>
                    <a:pt x="155" y="146"/>
                  </a:cubicBezTo>
                  <a:lnTo>
                    <a:pt x="155" y="146"/>
                  </a:lnTo>
                  <a:cubicBezTo>
                    <a:pt x="161" y="139"/>
                    <a:pt x="166" y="131"/>
                    <a:pt x="170" y="121"/>
                  </a:cubicBezTo>
                  <a:close/>
                  <a:moveTo>
                    <a:pt x="90" y="0"/>
                  </a:moveTo>
                  <a:cubicBezTo>
                    <a:pt x="60" y="0"/>
                    <a:pt x="25" y="22"/>
                    <a:pt x="14" y="44"/>
                  </a:cubicBezTo>
                  <a:cubicBezTo>
                    <a:pt x="1" y="85"/>
                    <a:pt x="11" y="126"/>
                    <a:pt x="45" y="156"/>
                  </a:cubicBezTo>
                  <a:lnTo>
                    <a:pt x="45" y="156"/>
                  </a:lnTo>
                  <a:cubicBezTo>
                    <a:pt x="31" y="125"/>
                    <a:pt x="36" y="103"/>
                    <a:pt x="61" y="90"/>
                  </a:cubicBezTo>
                  <a:cubicBezTo>
                    <a:pt x="73" y="56"/>
                    <a:pt x="84" y="38"/>
                    <a:pt x="102" y="38"/>
                  </a:cubicBezTo>
                  <a:cubicBezTo>
                    <a:pt x="108" y="38"/>
                    <a:pt x="115" y="40"/>
                    <a:pt x="123" y="44"/>
                  </a:cubicBezTo>
                  <a:lnTo>
                    <a:pt x="154" y="44"/>
                  </a:lnTo>
                  <a:cubicBezTo>
                    <a:pt x="165" y="44"/>
                    <a:pt x="176" y="59"/>
                    <a:pt x="176" y="85"/>
                  </a:cubicBezTo>
                  <a:lnTo>
                    <a:pt x="176" y="85"/>
                  </a:lnTo>
                  <a:cubicBezTo>
                    <a:pt x="176" y="57"/>
                    <a:pt x="165" y="35"/>
                    <a:pt x="154" y="13"/>
                  </a:cubicBezTo>
                  <a:lnTo>
                    <a:pt x="123" y="13"/>
                  </a:lnTo>
                  <a:cubicBezTo>
                    <a:pt x="114" y="4"/>
                    <a:pt x="102" y="0"/>
                    <a:pt x="90" y="0"/>
                  </a:cubicBezTo>
                  <a:close/>
                  <a:moveTo>
                    <a:pt x="155" y="146"/>
                  </a:moveTo>
                  <a:cubicBezTo>
                    <a:pt x="138" y="165"/>
                    <a:pt x="112" y="174"/>
                    <a:pt x="89" y="174"/>
                  </a:cubicBezTo>
                  <a:cubicBezTo>
                    <a:pt x="78" y="174"/>
                    <a:pt x="69" y="172"/>
                    <a:pt x="61" y="168"/>
                  </a:cubicBezTo>
                  <a:cubicBezTo>
                    <a:pt x="55" y="164"/>
                    <a:pt x="50" y="160"/>
                    <a:pt x="45" y="156"/>
                  </a:cubicBezTo>
                  <a:lnTo>
                    <a:pt x="45" y="156"/>
                  </a:lnTo>
                  <a:cubicBezTo>
                    <a:pt x="49" y="165"/>
                    <a:pt x="54" y="174"/>
                    <a:pt x="61" y="184"/>
                  </a:cubicBezTo>
                  <a:cubicBezTo>
                    <a:pt x="69" y="191"/>
                    <a:pt x="80" y="195"/>
                    <a:pt x="96" y="195"/>
                  </a:cubicBezTo>
                  <a:cubicBezTo>
                    <a:pt x="111" y="195"/>
                    <a:pt x="131" y="191"/>
                    <a:pt x="154" y="184"/>
                  </a:cubicBezTo>
                  <a:cubicBezTo>
                    <a:pt x="154" y="165"/>
                    <a:pt x="154" y="154"/>
                    <a:pt x="155" y="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2690985" y="3270443"/>
              <a:ext cx="16711" cy="16979"/>
            </a:xfrm>
            <a:custGeom>
              <a:rect b="b" l="l" r="r" t="t"/>
              <a:pathLst>
                <a:path extrusionOk="0" h="190" w="187">
                  <a:moveTo>
                    <a:pt x="95" y="1"/>
                  </a:moveTo>
                  <a:cubicBezTo>
                    <a:pt x="64" y="1"/>
                    <a:pt x="28" y="15"/>
                    <a:pt x="16" y="38"/>
                  </a:cubicBezTo>
                  <a:lnTo>
                    <a:pt x="16" y="69"/>
                  </a:lnTo>
                  <a:cubicBezTo>
                    <a:pt x="1" y="100"/>
                    <a:pt x="16" y="162"/>
                    <a:pt x="47" y="177"/>
                  </a:cubicBezTo>
                  <a:cubicBezTo>
                    <a:pt x="60" y="182"/>
                    <a:pt x="73" y="183"/>
                    <a:pt x="87" y="183"/>
                  </a:cubicBezTo>
                  <a:lnTo>
                    <a:pt x="87" y="183"/>
                  </a:lnTo>
                  <a:cubicBezTo>
                    <a:pt x="84" y="182"/>
                    <a:pt x="81" y="180"/>
                    <a:pt x="78" y="177"/>
                  </a:cubicBezTo>
                  <a:cubicBezTo>
                    <a:pt x="47" y="146"/>
                    <a:pt x="47" y="100"/>
                    <a:pt x="78" y="84"/>
                  </a:cubicBezTo>
                  <a:cubicBezTo>
                    <a:pt x="94" y="38"/>
                    <a:pt x="109" y="38"/>
                    <a:pt x="156" y="38"/>
                  </a:cubicBezTo>
                  <a:cubicBezTo>
                    <a:pt x="171" y="69"/>
                    <a:pt x="187" y="100"/>
                    <a:pt x="172" y="146"/>
                  </a:cubicBezTo>
                  <a:lnTo>
                    <a:pt x="172" y="146"/>
                  </a:lnTo>
                  <a:cubicBezTo>
                    <a:pt x="187" y="100"/>
                    <a:pt x="187" y="38"/>
                    <a:pt x="125" y="7"/>
                  </a:cubicBezTo>
                  <a:cubicBezTo>
                    <a:pt x="117" y="3"/>
                    <a:pt x="106" y="1"/>
                    <a:pt x="95" y="1"/>
                  </a:cubicBezTo>
                  <a:close/>
                  <a:moveTo>
                    <a:pt x="171" y="146"/>
                  </a:moveTo>
                  <a:cubicBezTo>
                    <a:pt x="160" y="169"/>
                    <a:pt x="124" y="183"/>
                    <a:pt x="87" y="183"/>
                  </a:cubicBezTo>
                  <a:cubicBezTo>
                    <a:pt x="87" y="183"/>
                    <a:pt x="87" y="183"/>
                    <a:pt x="87" y="183"/>
                  </a:cubicBezTo>
                  <a:lnTo>
                    <a:pt x="87" y="183"/>
                  </a:lnTo>
                  <a:cubicBezTo>
                    <a:pt x="94" y="187"/>
                    <a:pt x="103" y="189"/>
                    <a:pt x="113" y="189"/>
                  </a:cubicBezTo>
                  <a:cubicBezTo>
                    <a:pt x="129" y="189"/>
                    <a:pt x="148" y="185"/>
                    <a:pt x="171" y="177"/>
                  </a:cubicBezTo>
                  <a:lnTo>
                    <a:pt x="171" y="14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2679903" y="3329156"/>
              <a:ext cx="16711" cy="17337"/>
            </a:xfrm>
            <a:custGeom>
              <a:rect b="b" l="l" r="r" t="t"/>
              <a:pathLst>
                <a:path extrusionOk="0" h="194" w="187">
                  <a:moveTo>
                    <a:pt x="175" y="75"/>
                  </a:moveTo>
                  <a:cubicBezTo>
                    <a:pt x="181" y="87"/>
                    <a:pt x="184" y="98"/>
                    <a:pt x="184" y="109"/>
                  </a:cubicBezTo>
                  <a:lnTo>
                    <a:pt x="184" y="109"/>
                  </a:lnTo>
                  <a:cubicBezTo>
                    <a:pt x="186" y="94"/>
                    <a:pt x="182" y="82"/>
                    <a:pt x="175" y="75"/>
                  </a:cubicBezTo>
                  <a:close/>
                  <a:moveTo>
                    <a:pt x="184" y="109"/>
                  </a:moveTo>
                  <a:lnTo>
                    <a:pt x="184" y="109"/>
                  </a:lnTo>
                  <a:cubicBezTo>
                    <a:pt x="183" y="119"/>
                    <a:pt x="179" y="129"/>
                    <a:pt x="171" y="141"/>
                  </a:cubicBezTo>
                  <a:cubicBezTo>
                    <a:pt x="181" y="131"/>
                    <a:pt x="184" y="121"/>
                    <a:pt x="184" y="109"/>
                  </a:cubicBezTo>
                  <a:close/>
                  <a:moveTo>
                    <a:pt x="92" y="1"/>
                  </a:moveTo>
                  <a:cubicBezTo>
                    <a:pt x="63" y="1"/>
                    <a:pt x="36" y="18"/>
                    <a:pt x="16" y="48"/>
                  </a:cubicBezTo>
                  <a:lnTo>
                    <a:pt x="16" y="63"/>
                  </a:lnTo>
                  <a:cubicBezTo>
                    <a:pt x="1" y="110"/>
                    <a:pt x="16" y="156"/>
                    <a:pt x="63" y="187"/>
                  </a:cubicBezTo>
                  <a:cubicBezTo>
                    <a:pt x="71" y="191"/>
                    <a:pt x="80" y="193"/>
                    <a:pt x="91" y="193"/>
                  </a:cubicBezTo>
                  <a:cubicBezTo>
                    <a:pt x="122" y="193"/>
                    <a:pt x="160" y="176"/>
                    <a:pt x="171" y="141"/>
                  </a:cubicBezTo>
                  <a:lnTo>
                    <a:pt x="171" y="141"/>
                  </a:lnTo>
                  <a:cubicBezTo>
                    <a:pt x="140" y="187"/>
                    <a:pt x="94" y="187"/>
                    <a:pt x="78" y="187"/>
                  </a:cubicBezTo>
                  <a:cubicBezTo>
                    <a:pt x="63" y="156"/>
                    <a:pt x="47" y="125"/>
                    <a:pt x="63" y="110"/>
                  </a:cubicBezTo>
                  <a:cubicBezTo>
                    <a:pt x="74" y="75"/>
                    <a:pt x="86" y="57"/>
                    <a:pt x="111" y="57"/>
                  </a:cubicBezTo>
                  <a:cubicBezTo>
                    <a:pt x="119" y="57"/>
                    <a:pt x="129" y="59"/>
                    <a:pt x="140" y="63"/>
                  </a:cubicBezTo>
                  <a:lnTo>
                    <a:pt x="156" y="63"/>
                  </a:lnTo>
                  <a:cubicBezTo>
                    <a:pt x="161" y="63"/>
                    <a:pt x="169" y="67"/>
                    <a:pt x="175" y="75"/>
                  </a:cubicBezTo>
                  <a:lnTo>
                    <a:pt x="175" y="75"/>
                  </a:lnTo>
                  <a:cubicBezTo>
                    <a:pt x="167" y="56"/>
                    <a:pt x="153" y="36"/>
                    <a:pt x="140" y="17"/>
                  </a:cubicBezTo>
                  <a:cubicBezTo>
                    <a:pt x="124" y="6"/>
                    <a:pt x="107"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2704836" y="2704137"/>
              <a:ext cx="63896" cy="655671"/>
            </a:xfrm>
            <a:custGeom>
              <a:rect b="b" l="l" r="r" t="t"/>
              <a:pathLst>
                <a:path extrusionOk="0" h="7337" w="715">
                  <a:moveTo>
                    <a:pt x="637" y="0"/>
                  </a:moveTo>
                  <a:cubicBezTo>
                    <a:pt x="652" y="311"/>
                    <a:pt x="652" y="621"/>
                    <a:pt x="637" y="931"/>
                  </a:cubicBezTo>
                  <a:cubicBezTo>
                    <a:pt x="637" y="1226"/>
                    <a:pt x="621" y="1536"/>
                    <a:pt x="621" y="1846"/>
                  </a:cubicBezTo>
                  <a:cubicBezTo>
                    <a:pt x="590" y="2466"/>
                    <a:pt x="559" y="3056"/>
                    <a:pt x="497" y="3692"/>
                  </a:cubicBezTo>
                  <a:cubicBezTo>
                    <a:pt x="451" y="3971"/>
                    <a:pt x="435" y="4281"/>
                    <a:pt x="404" y="4591"/>
                  </a:cubicBezTo>
                  <a:cubicBezTo>
                    <a:pt x="358" y="4901"/>
                    <a:pt x="327" y="5196"/>
                    <a:pt x="280" y="5506"/>
                  </a:cubicBezTo>
                  <a:cubicBezTo>
                    <a:pt x="249" y="5816"/>
                    <a:pt x="187" y="6111"/>
                    <a:pt x="141" y="6421"/>
                  </a:cubicBezTo>
                  <a:lnTo>
                    <a:pt x="1" y="7336"/>
                  </a:lnTo>
                  <a:lnTo>
                    <a:pt x="1" y="7336"/>
                  </a:lnTo>
                  <a:lnTo>
                    <a:pt x="172" y="6421"/>
                  </a:lnTo>
                  <a:cubicBezTo>
                    <a:pt x="218" y="6111"/>
                    <a:pt x="265" y="5816"/>
                    <a:pt x="327" y="5506"/>
                  </a:cubicBezTo>
                  <a:cubicBezTo>
                    <a:pt x="389" y="5196"/>
                    <a:pt x="420" y="4901"/>
                    <a:pt x="451" y="4591"/>
                  </a:cubicBezTo>
                  <a:cubicBezTo>
                    <a:pt x="513" y="4312"/>
                    <a:pt x="528" y="4002"/>
                    <a:pt x="575" y="3692"/>
                  </a:cubicBezTo>
                  <a:cubicBezTo>
                    <a:pt x="637" y="3056"/>
                    <a:pt x="668" y="2466"/>
                    <a:pt x="699" y="1846"/>
                  </a:cubicBezTo>
                  <a:cubicBezTo>
                    <a:pt x="714" y="1226"/>
                    <a:pt x="699" y="621"/>
                    <a:pt x="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2470610" y="3367761"/>
              <a:ext cx="476941" cy="685608"/>
            </a:xfrm>
            <a:custGeom>
              <a:rect b="b" l="l" r="r" t="t"/>
              <a:pathLst>
                <a:path extrusionOk="0" h="7672" w="5337">
                  <a:moveTo>
                    <a:pt x="3055" y="0"/>
                  </a:moveTo>
                  <a:cubicBezTo>
                    <a:pt x="3049" y="0"/>
                    <a:pt x="3044" y="1"/>
                    <a:pt x="3041" y="3"/>
                  </a:cubicBezTo>
                  <a:cubicBezTo>
                    <a:pt x="1614" y="763"/>
                    <a:pt x="140" y="329"/>
                    <a:pt x="78" y="701"/>
                  </a:cubicBezTo>
                  <a:cubicBezTo>
                    <a:pt x="1" y="1120"/>
                    <a:pt x="1784" y="7371"/>
                    <a:pt x="2095" y="7603"/>
                  </a:cubicBezTo>
                  <a:cubicBezTo>
                    <a:pt x="2154" y="7650"/>
                    <a:pt x="2283" y="7672"/>
                    <a:pt x="2455" y="7672"/>
                  </a:cubicBezTo>
                  <a:cubicBezTo>
                    <a:pt x="3187" y="7672"/>
                    <a:pt x="4703" y="7286"/>
                    <a:pt x="4979" y="6859"/>
                  </a:cubicBezTo>
                  <a:cubicBezTo>
                    <a:pt x="5336" y="6347"/>
                    <a:pt x="4979" y="3043"/>
                    <a:pt x="4886" y="2407"/>
                  </a:cubicBezTo>
                  <a:cubicBezTo>
                    <a:pt x="4796" y="1787"/>
                    <a:pt x="3273" y="0"/>
                    <a:pt x="3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2704836" y="3445688"/>
              <a:ext cx="16801" cy="15281"/>
            </a:xfrm>
            <a:custGeom>
              <a:rect b="b" l="l" r="r" t="t"/>
              <a:pathLst>
                <a:path extrusionOk="0" h="171" w="188">
                  <a:moveTo>
                    <a:pt x="94" y="0"/>
                  </a:moveTo>
                  <a:cubicBezTo>
                    <a:pt x="47" y="0"/>
                    <a:pt x="1" y="31"/>
                    <a:pt x="1" y="78"/>
                  </a:cubicBezTo>
                  <a:cubicBezTo>
                    <a:pt x="1" y="124"/>
                    <a:pt x="32" y="171"/>
                    <a:pt x="79" y="171"/>
                  </a:cubicBezTo>
                  <a:cubicBezTo>
                    <a:pt x="110" y="171"/>
                    <a:pt x="172" y="140"/>
                    <a:pt x="172" y="93"/>
                  </a:cubicBezTo>
                  <a:lnTo>
                    <a:pt x="172" y="93"/>
                  </a:lnTo>
                  <a:cubicBezTo>
                    <a:pt x="156" y="140"/>
                    <a:pt x="110" y="155"/>
                    <a:pt x="79" y="155"/>
                  </a:cubicBezTo>
                  <a:cubicBezTo>
                    <a:pt x="47" y="140"/>
                    <a:pt x="32" y="124"/>
                    <a:pt x="32" y="78"/>
                  </a:cubicBezTo>
                  <a:cubicBezTo>
                    <a:pt x="47" y="47"/>
                    <a:pt x="79" y="16"/>
                    <a:pt x="110" y="16"/>
                  </a:cubicBezTo>
                  <a:cubicBezTo>
                    <a:pt x="156" y="47"/>
                    <a:pt x="172" y="62"/>
                    <a:pt x="172" y="93"/>
                  </a:cubicBezTo>
                  <a:cubicBezTo>
                    <a:pt x="187" y="47"/>
                    <a:pt x="156"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2743710" y="3494123"/>
              <a:ext cx="16711" cy="15371"/>
            </a:xfrm>
            <a:custGeom>
              <a:rect b="b" l="l" r="r" t="t"/>
              <a:pathLst>
                <a:path extrusionOk="0" h="172" w="187">
                  <a:moveTo>
                    <a:pt x="153" y="29"/>
                  </a:moveTo>
                  <a:lnTo>
                    <a:pt x="153" y="29"/>
                  </a:lnTo>
                  <a:cubicBezTo>
                    <a:pt x="172" y="49"/>
                    <a:pt x="186" y="77"/>
                    <a:pt x="186" y="94"/>
                  </a:cubicBezTo>
                  <a:cubicBezTo>
                    <a:pt x="186" y="73"/>
                    <a:pt x="172" y="45"/>
                    <a:pt x="153" y="29"/>
                  </a:cubicBezTo>
                  <a:close/>
                  <a:moveTo>
                    <a:pt x="109" y="1"/>
                  </a:moveTo>
                  <a:cubicBezTo>
                    <a:pt x="62" y="1"/>
                    <a:pt x="0" y="32"/>
                    <a:pt x="0" y="78"/>
                  </a:cubicBezTo>
                  <a:cubicBezTo>
                    <a:pt x="0" y="140"/>
                    <a:pt x="47" y="171"/>
                    <a:pt x="78" y="171"/>
                  </a:cubicBezTo>
                  <a:cubicBezTo>
                    <a:pt x="140" y="171"/>
                    <a:pt x="186" y="140"/>
                    <a:pt x="186" y="94"/>
                  </a:cubicBezTo>
                  <a:lnTo>
                    <a:pt x="186" y="94"/>
                  </a:lnTo>
                  <a:cubicBezTo>
                    <a:pt x="155" y="140"/>
                    <a:pt x="124" y="156"/>
                    <a:pt x="78" y="156"/>
                  </a:cubicBezTo>
                  <a:cubicBezTo>
                    <a:pt x="62" y="140"/>
                    <a:pt x="47" y="125"/>
                    <a:pt x="47" y="78"/>
                  </a:cubicBezTo>
                  <a:cubicBezTo>
                    <a:pt x="47" y="47"/>
                    <a:pt x="78" y="16"/>
                    <a:pt x="124" y="16"/>
                  </a:cubicBezTo>
                  <a:cubicBezTo>
                    <a:pt x="134" y="16"/>
                    <a:pt x="144" y="21"/>
                    <a:pt x="153" y="29"/>
                  </a:cubicBezTo>
                  <a:lnTo>
                    <a:pt x="153" y="29"/>
                  </a:lnTo>
                  <a:cubicBezTo>
                    <a:pt x="139" y="13"/>
                    <a:pt x="122"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2781064" y="3542649"/>
              <a:ext cx="15371" cy="15371"/>
            </a:xfrm>
            <a:custGeom>
              <a:rect b="b" l="l" r="r" t="t"/>
              <a:pathLst>
                <a:path extrusionOk="0" h="172" w="172">
                  <a:moveTo>
                    <a:pt x="94" y="1"/>
                  </a:moveTo>
                  <a:cubicBezTo>
                    <a:pt x="32" y="1"/>
                    <a:pt x="1" y="32"/>
                    <a:pt x="1" y="78"/>
                  </a:cubicBezTo>
                  <a:cubicBezTo>
                    <a:pt x="1" y="140"/>
                    <a:pt x="32" y="171"/>
                    <a:pt x="79" y="171"/>
                  </a:cubicBezTo>
                  <a:cubicBezTo>
                    <a:pt x="125" y="171"/>
                    <a:pt x="172" y="140"/>
                    <a:pt x="172" y="94"/>
                  </a:cubicBezTo>
                  <a:lnTo>
                    <a:pt x="172" y="94"/>
                  </a:lnTo>
                  <a:cubicBezTo>
                    <a:pt x="156" y="140"/>
                    <a:pt x="110" y="156"/>
                    <a:pt x="79" y="156"/>
                  </a:cubicBezTo>
                  <a:cubicBezTo>
                    <a:pt x="48" y="140"/>
                    <a:pt x="32" y="125"/>
                    <a:pt x="32" y="78"/>
                  </a:cubicBezTo>
                  <a:cubicBezTo>
                    <a:pt x="45" y="51"/>
                    <a:pt x="70" y="13"/>
                    <a:pt x="97" y="13"/>
                  </a:cubicBezTo>
                  <a:cubicBezTo>
                    <a:pt x="101" y="13"/>
                    <a:pt x="105" y="14"/>
                    <a:pt x="110" y="16"/>
                  </a:cubicBezTo>
                  <a:cubicBezTo>
                    <a:pt x="156" y="47"/>
                    <a:pt x="172" y="63"/>
                    <a:pt x="172" y="94"/>
                  </a:cubicBezTo>
                  <a:cubicBezTo>
                    <a:pt x="172" y="47"/>
                    <a:pt x="15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2808857" y="3591174"/>
              <a:ext cx="16711" cy="15371"/>
            </a:xfrm>
            <a:custGeom>
              <a:rect b="b" l="l" r="r" t="t"/>
              <a:pathLst>
                <a:path extrusionOk="0" h="172" w="187">
                  <a:moveTo>
                    <a:pt x="171" y="94"/>
                  </a:moveTo>
                  <a:lnTo>
                    <a:pt x="171" y="94"/>
                  </a:lnTo>
                  <a:cubicBezTo>
                    <a:pt x="171" y="108"/>
                    <a:pt x="165" y="120"/>
                    <a:pt x="157" y="131"/>
                  </a:cubicBezTo>
                  <a:lnTo>
                    <a:pt x="157" y="131"/>
                  </a:lnTo>
                  <a:cubicBezTo>
                    <a:pt x="165" y="121"/>
                    <a:pt x="171" y="109"/>
                    <a:pt x="171" y="94"/>
                  </a:cubicBezTo>
                  <a:close/>
                  <a:moveTo>
                    <a:pt x="93" y="1"/>
                  </a:moveTo>
                  <a:cubicBezTo>
                    <a:pt x="47" y="1"/>
                    <a:pt x="0" y="47"/>
                    <a:pt x="0" y="78"/>
                  </a:cubicBezTo>
                  <a:cubicBezTo>
                    <a:pt x="0" y="125"/>
                    <a:pt x="31" y="171"/>
                    <a:pt x="78" y="171"/>
                  </a:cubicBezTo>
                  <a:cubicBezTo>
                    <a:pt x="100" y="171"/>
                    <a:pt x="137" y="156"/>
                    <a:pt x="157" y="131"/>
                  </a:cubicBezTo>
                  <a:lnTo>
                    <a:pt x="157" y="131"/>
                  </a:lnTo>
                  <a:cubicBezTo>
                    <a:pt x="139" y="149"/>
                    <a:pt x="109" y="156"/>
                    <a:pt x="78" y="156"/>
                  </a:cubicBezTo>
                  <a:cubicBezTo>
                    <a:pt x="47" y="140"/>
                    <a:pt x="31" y="125"/>
                    <a:pt x="31" y="78"/>
                  </a:cubicBezTo>
                  <a:cubicBezTo>
                    <a:pt x="31" y="47"/>
                    <a:pt x="78" y="16"/>
                    <a:pt x="109" y="16"/>
                  </a:cubicBezTo>
                  <a:cubicBezTo>
                    <a:pt x="155" y="16"/>
                    <a:pt x="171" y="63"/>
                    <a:pt x="171" y="94"/>
                  </a:cubicBezTo>
                  <a:cubicBezTo>
                    <a:pt x="186" y="63"/>
                    <a:pt x="155" y="16"/>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2822709" y="3654891"/>
              <a:ext cx="15281" cy="15371"/>
            </a:xfrm>
            <a:custGeom>
              <a:rect b="b" l="l" r="r" t="t"/>
              <a:pathLst>
                <a:path extrusionOk="0" h="172" w="171">
                  <a:moveTo>
                    <a:pt x="93" y="1"/>
                  </a:moveTo>
                  <a:cubicBezTo>
                    <a:pt x="47" y="1"/>
                    <a:pt x="0" y="47"/>
                    <a:pt x="0" y="79"/>
                  </a:cubicBezTo>
                  <a:cubicBezTo>
                    <a:pt x="0" y="125"/>
                    <a:pt x="31" y="172"/>
                    <a:pt x="78" y="172"/>
                  </a:cubicBezTo>
                  <a:cubicBezTo>
                    <a:pt x="109" y="172"/>
                    <a:pt x="171" y="141"/>
                    <a:pt x="171" y="110"/>
                  </a:cubicBezTo>
                  <a:lnTo>
                    <a:pt x="171" y="110"/>
                  </a:lnTo>
                  <a:cubicBezTo>
                    <a:pt x="160" y="132"/>
                    <a:pt x="140" y="147"/>
                    <a:pt x="118" y="147"/>
                  </a:cubicBezTo>
                  <a:cubicBezTo>
                    <a:pt x="110" y="147"/>
                    <a:pt x="102" y="145"/>
                    <a:pt x="93" y="141"/>
                  </a:cubicBezTo>
                  <a:cubicBezTo>
                    <a:pt x="78" y="141"/>
                    <a:pt x="47" y="110"/>
                    <a:pt x="47" y="63"/>
                  </a:cubicBezTo>
                  <a:cubicBezTo>
                    <a:pt x="47" y="47"/>
                    <a:pt x="93" y="32"/>
                    <a:pt x="124" y="32"/>
                  </a:cubicBezTo>
                  <a:cubicBezTo>
                    <a:pt x="155" y="32"/>
                    <a:pt x="171" y="63"/>
                    <a:pt x="171" y="110"/>
                  </a:cubicBezTo>
                  <a:cubicBezTo>
                    <a:pt x="171" y="47"/>
                    <a:pt x="155" y="1"/>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2837901" y="3789385"/>
              <a:ext cx="15371" cy="15281"/>
            </a:xfrm>
            <a:custGeom>
              <a:rect b="b" l="l" r="r" t="t"/>
              <a:pathLst>
                <a:path extrusionOk="0" h="171" w="172">
                  <a:moveTo>
                    <a:pt x="140" y="19"/>
                  </a:moveTo>
                  <a:cubicBezTo>
                    <a:pt x="160" y="37"/>
                    <a:pt x="171" y="65"/>
                    <a:pt x="171" y="93"/>
                  </a:cubicBezTo>
                  <a:cubicBezTo>
                    <a:pt x="171" y="55"/>
                    <a:pt x="161" y="28"/>
                    <a:pt x="140" y="19"/>
                  </a:cubicBezTo>
                  <a:close/>
                  <a:moveTo>
                    <a:pt x="94" y="0"/>
                  </a:moveTo>
                  <a:cubicBezTo>
                    <a:pt x="63" y="0"/>
                    <a:pt x="1" y="31"/>
                    <a:pt x="1" y="78"/>
                  </a:cubicBezTo>
                  <a:cubicBezTo>
                    <a:pt x="1" y="109"/>
                    <a:pt x="32" y="171"/>
                    <a:pt x="78" y="171"/>
                  </a:cubicBezTo>
                  <a:cubicBezTo>
                    <a:pt x="109" y="171"/>
                    <a:pt x="171" y="124"/>
                    <a:pt x="171" y="93"/>
                  </a:cubicBezTo>
                  <a:lnTo>
                    <a:pt x="171" y="93"/>
                  </a:lnTo>
                  <a:cubicBezTo>
                    <a:pt x="161" y="115"/>
                    <a:pt x="134" y="137"/>
                    <a:pt x="114" y="137"/>
                  </a:cubicBezTo>
                  <a:cubicBezTo>
                    <a:pt x="106" y="137"/>
                    <a:pt x="98" y="134"/>
                    <a:pt x="94" y="124"/>
                  </a:cubicBezTo>
                  <a:cubicBezTo>
                    <a:pt x="78" y="124"/>
                    <a:pt x="63" y="93"/>
                    <a:pt x="63" y="47"/>
                  </a:cubicBezTo>
                  <a:cubicBezTo>
                    <a:pt x="63" y="31"/>
                    <a:pt x="109" y="16"/>
                    <a:pt x="125" y="16"/>
                  </a:cubicBezTo>
                  <a:cubicBezTo>
                    <a:pt x="131" y="16"/>
                    <a:pt x="136" y="17"/>
                    <a:pt x="140" y="19"/>
                  </a:cubicBezTo>
                  <a:lnTo>
                    <a:pt x="140" y="19"/>
                  </a:lnTo>
                  <a:cubicBezTo>
                    <a:pt x="128" y="8"/>
                    <a:pt x="112"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2853182" y="3927097"/>
              <a:ext cx="18141" cy="15103"/>
            </a:xfrm>
            <a:custGeom>
              <a:rect b="b" l="l" r="r" t="t"/>
              <a:pathLst>
                <a:path extrusionOk="0" h="169" w="203">
                  <a:moveTo>
                    <a:pt x="171" y="103"/>
                  </a:moveTo>
                  <a:cubicBezTo>
                    <a:pt x="171" y="115"/>
                    <a:pt x="164" y="130"/>
                    <a:pt x="153" y="142"/>
                  </a:cubicBezTo>
                  <a:lnTo>
                    <a:pt x="153" y="142"/>
                  </a:lnTo>
                  <a:cubicBezTo>
                    <a:pt x="165" y="131"/>
                    <a:pt x="171" y="117"/>
                    <a:pt x="171" y="103"/>
                  </a:cubicBezTo>
                  <a:close/>
                  <a:moveTo>
                    <a:pt x="91" y="0"/>
                  </a:moveTo>
                  <a:cubicBezTo>
                    <a:pt x="53" y="0"/>
                    <a:pt x="16" y="33"/>
                    <a:pt x="16" y="57"/>
                  </a:cubicBezTo>
                  <a:cubicBezTo>
                    <a:pt x="0" y="103"/>
                    <a:pt x="47" y="165"/>
                    <a:pt x="78" y="165"/>
                  </a:cubicBezTo>
                  <a:cubicBezTo>
                    <a:pt x="63" y="134"/>
                    <a:pt x="47" y="119"/>
                    <a:pt x="47" y="88"/>
                  </a:cubicBezTo>
                  <a:cubicBezTo>
                    <a:pt x="63" y="41"/>
                    <a:pt x="78" y="26"/>
                    <a:pt x="125" y="26"/>
                  </a:cubicBezTo>
                  <a:cubicBezTo>
                    <a:pt x="156" y="41"/>
                    <a:pt x="171" y="57"/>
                    <a:pt x="171" y="103"/>
                  </a:cubicBezTo>
                  <a:cubicBezTo>
                    <a:pt x="202" y="57"/>
                    <a:pt x="171" y="26"/>
                    <a:pt x="125" y="10"/>
                  </a:cubicBezTo>
                  <a:cubicBezTo>
                    <a:pt x="114" y="3"/>
                    <a:pt x="102" y="0"/>
                    <a:pt x="91" y="0"/>
                  </a:cubicBezTo>
                  <a:close/>
                  <a:moveTo>
                    <a:pt x="153" y="142"/>
                  </a:moveTo>
                  <a:cubicBezTo>
                    <a:pt x="138" y="156"/>
                    <a:pt x="113" y="165"/>
                    <a:pt x="78" y="165"/>
                  </a:cubicBezTo>
                  <a:cubicBezTo>
                    <a:pt x="84" y="168"/>
                    <a:pt x="91" y="169"/>
                    <a:pt x="97" y="169"/>
                  </a:cubicBezTo>
                  <a:cubicBezTo>
                    <a:pt x="119" y="169"/>
                    <a:pt x="139" y="157"/>
                    <a:pt x="153" y="1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2829590" y="3721468"/>
              <a:ext cx="16711" cy="15371"/>
            </a:xfrm>
            <a:custGeom>
              <a:rect b="b" l="l" r="r" t="t"/>
              <a:pathLst>
                <a:path extrusionOk="0" h="172" w="187">
                  <a:moveTo>
                    <a:pt x="171" y="94"/>
                  </a:moveTo>
                  <a:lnTo>
                    <a:pt x="171" y="94"/>
                  </a:lnTo>
                  <a:cubicBezTo>
                    <a:pt x="171" y="107"/>
                    <a:pt x="166" y="120"/>
                    <a:pt x="157" y="131"/>
                  </a:cubicBezTo>
                  <a:lnTo>
                    <a:pt x="157" y="131"/>
                  </a:lnTo>
                  <a:cubicBezTo>
                    <a:pt x="166" y="121"/>
                    <a:pt x="171" y="109"/>
                    <a:pt x="171" y="94"/>
                  </a:cubicBezTo>
                  <a:close/>
                  <a:moveTo>
                    <a:pt x="94" y="0"/>
                  </a:moveTo>
                  <a:cubicBezTo>
                    <a:pt x="47" y="0"/>
                    <a:pt x="1" y="31"/>
                    <a:pt x="1" y="78"/>
                  </a:cubicBezTo>
                  <a:cubicBezTo>
                    <a:pt x="1" y="109"/>
                    <a:pt x="32" y="171"/>
                    <a:pt x="78" y="171"/>
                  </a:cubicBezTo>
                  <a:cubicBezTo>
                    <a:pt x="100" y="171"/>
                    <a:pt x="137" y="156"/>
                    <a:pt x="157" y="131"/>
                  </a:cubicBezTo>
                  <a:lnTo>
                    <a:pt x="157" y="131"/>
                  </a:lnTo>
                  <a:cubicBezTo>
                    <a:pt x="140" y="149"/>
                    <a:pt x="109" y="156"/>
                    <a:pt x="78" y="156"/>
                  </a:cubicBezTo>
                  <a:cubicBezTo>
                    <a:pt x="47" y="140"/>
                    <a:pt x="32" y="109"/>
                    <a:pt x="32" y="78"/>
                  </a:cubicBezTo>
                  <a:cubicBezTo>
                    <a:pt x="32" y="31"/>
                    <a:pt x="78" y="16"/>
                    <a:pt x="109" y="16"/>
                  </a:cubicBezTo>
                  <a:cubicBezTo>
                    <a:pt x="156" y="16"/>
                    <a:pt x="171" y="62"/>
                    <a:pt x="171" y="93"/>
                  </a:cubicBezTo>
                  <a:cubicBezTo>
                    <a:pt x="187" y="62"/>
                    <a:pt x="156"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2843441" y="3855873"/>
              <a:ext cx="15371" cy="16711"/>
            </a:xfrm>
            <a:custGeom>
              <a:rect b="b" l="l" r="r" t="t"/>
              <a:pathLst>
                <a:path extrusionOk="0" h="187" w="172">
                  <a:moveTo>
                    <a:pt x="161" y="55"/>
                  </a:moveTo>
                  <a:cubicBezTo>
                    <a:pt x="168" y="71"/>
                    <a:pt x="171" y="88"/>
                    <a:pt x="172" y="109"/>
                  </a:cubicBezTo>
                  <a:lnTo>
                    <a:pt x="172" y="109"/>
                  </a:lnTo>
                  <a:cubicBezTo>
                    <a:pt x="171" y="87"/>
                    <a:pt x="168" y="68"/>
                    <a:pt x="161" y="55"/>
                  </a:cubicBezTo>
                  <a:close/>
                  <a:moveTo>
                    <a:pt x="94" y="1"/>
                  </a:moveTo>
                  <a:cubicBezTo>
                    <a:pt x="32" y="1"/>
                    <a:pt x="1" y="47"/>
                    <a:pt x="1" y="78"/>
                  </a:cubicBezTo>
                  <a:cubicBezTo>
                    <a:pt x="1" y="140"/>
                    <a:pt x="32" y="187"/>
                    <a:pt x="78" y="187"/>
                  </a:cubicBezTo>
                  <a:cubicBezTo>
                    <a:pt x="125" y="187"/>
                    <a:pt x="172" y="140"/>
                    <a:pt x="172" y="109"/>
                  </a:cubicBezTo>
                  <a:lnTo>
                    <a:pt x="172" y="109"/>
                  </a:lnTo>
                  <a:cubicBezTo>
                    <a:pt x="161" y="140"/>
                    <a:pt x="138" y="163"/>
                    <a:pt x="119" y="163"/>
                  </a:cubicBezTo>
                  <a:cubicBezTo>
                    <a:pt x="109" y="163"/>
                    <a:pt x="99" y="157"/>
                    <a:pt x="94" y="140"/>
                  </a:cubicBezTo>
                  <a:cubicBezTo>
                    <a:pt x="78" y="125"/>
                    <a:pt x="47" y="109"/>
                    <a:pt x="47" y="63"/>
                  </a:cubicBezTo>
                  <a:cubicBezTo>
                    <a:pt x="47" y="47"/>
                    <a:pt x="94" y="32"/>
                    <a:pt x="125" y="32"/>
                  </a:cubicBezTo>
                  <a:cubicBezTo>
                    <a:pt x="141" y="32"/>
                    <a:pt x="153" y="40"/>
                    <a:pt x="161" y="55"/>
                  </a:cubicBezTo>
                  <a:lnTo>
                    <a:pt x="161" y="55"/>
                  </a:lnTo>
                  <a:cubicBezTo>
                    <a:pt x="151" y="35"/>
                    <a:pt x="135" y="18"/>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2720118" y="3412444"/>
              <a:ext cx="165057" cy="540569"/>
            </a:xfrm>
            <a:custGeom>
              <a:rect b="b" l="l" r="r" t="t"/>
              <a:pathLst>
                <a:path extrusionOk="0" h="6049" w="1847">
                  <a:moveTo>
                    <a:pt x="1" y="0"/>
                  </a:moveTo>
                  <a:cubicBezTo>
                    <a:pt x="171" y="217"/>
                    <a:pt x="342" y="450"/>
                    <a:pt x="497" y="667"/>
                  </a:cubicBezTo>
                  <a:cubicBezTo>
                    <a:pt x="652" y="884"/>
                    <a:pt x="807" y="1085"/>
                    <a:pt x="962" y="1318"/>
                  </a:cubicBezTo>
                  <a:cubicBezTo>
                    <a:pt x="1024" y="1427"/>
                    <a:pt x="1102" y="1535"/>
                    <a:pt x="1179" y="1659"/>
                  </a:cubicBezTo>
                  <a:cubicBezTo>
                    <a:pt x="1226" y="1706"/>
                    <a:pt x="1241" y="1768"/>
                    <a:pt x="1272" y="1830"/>
                  </a:cubicBezTo>
                  <a:cubicBezTo>
                    <a:pt x="1303" y="1861"/>
                    <a:pt x="1303" y="1892"/>
                    <a:pt x="1319" y="1923"/>
                  </a:cubicBezTo>
                  <a:cubicBezTo>
                    <a:pt x="1334" y="1970"/>
                    <a:pt x="1334" y="1985"/>
                    <a:pt x="1350" y="2016"/>
                  </a:cubicBezTo>
                  <a:cubicBezTo>
                    <a:pt x="1412" y="2280"/>
                    <a:pt x="1458" y="2543"/>
                    <a:pt x="1489" y="2823"/>
                  </a:cubicBezTo>
                  <a:cubicBezTo>
                    <a:pt x="1567" y="3334"/>
                    <a:pt x="1614" y="3877"/>
                    <a:pt x="1660" y="4420"/>
                  </a:cubicBezTo>
                  <a:lnTo>
                    <a:pt x="1738" y="5242"/>
                  </a:lnTo>
                  <a:cubicBezTo>
                    <a:pt x="1784" y="5506"/>
                    <a:pt x="1800" y="5785"/>
                    <a:pt x="1846" y="6049"/>
                  </a:cubicBezTo>
                  <a:lnTo>
                    <a:pt x="1784" y="5242"/>
                  </a:lnTo>
                  <a:lnTo>
                    <a:pt x="1722" y="4420"/>
                  </a:lnTo>
                  <a:cubicBezTo>
                    <a:pt x="1691" y="3877"/>
                    <a:pt x="1645" y="3334"/>
                    <a:pt x="1567" y="2792"/>
                  </a:cubicBezTo>
                  <a:cubicBezTo>
                    <a:pt x="1536" y="2528"/>
                    <a:pt x="1489" y="2280"/>
                    <a:pt x="1412" y="2001"/>
                  </a:cubicBezTo>
                  <a:cubicBezTo>
                    <a:pt x="1396" y="1970"/>
                    <a:pt x="1381" y="1938"/>
                    <a:pt x="1381" y="1907"/>
                  </a:cubicBezTo>
                  <a:cubicBezTo>
                    <a:pt x="1381" y="1861"/>
                    <a:pt x="1350" y="1845"/>
                    <a:pt x="1334" y="1814"/>
                  </a:cubicBezTo>
                  <a:lnTo>
                    <a:pt x="1226" y="1628"/>
                  </a:lnTo>
                  <a:cubicBezTo>
                    <a:pt x="1148" y="1520"/>
                    <a:pt x="1071" y="1427"/>
                    <a:pt x="993" y="1303"/>
                  </a:cubicBezTo>
                  <a:cubicBezTo>
                    <a:pt x="683" y="853"/>
                    <a:pt x="342" y="43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2466500" y="3207172"/>
              <a:ext cx="307058" cy="396959"/>
            </a:xfrm>
            <a:custGeom>
              <a:rect b="b" l="l" r="r" t="t"/>
              <a:pathLst>
                <a:path extrusionOk="0" h="4442" w="3436">
                  <a:moveTo>
                    <a:pt x="609" y="1"/>
                  </a:moveTo>
                  <a:cubicBezTo>
                    <a:pt x="494" y="1"/>
                    <a:pt x="375" y="31"/>
                    <a:pt x="342" y="48"/>
                  </a:cubicBezTo>
                  <a:cubicBezTo>
                    <a:pt x="264" y="94"/>
                    <a:pt x="124" y="1552"/>
                    <a:pt x="78" y="1894"/>
                  </a:cubicBezTo>
                  <a:cubicBezTo>
                    <a:pt x="0" y="2591"/>
                    <a:pt x="233" y="4298"/>
                    <a:pt x="311" y="4375"/>
                  </a:cubicBezTo>
                  <a:cubicBezTo>
                    <a:pt x="353" y="4418"/>
                    <a:pt x="475" y="4442"/>
                    <a:pt x="595" y="4442"/>
                  </a:cubicBezTo>
                  <a:cubicBezTo>
                    <a:pt x="693" y="4442"/>
                    <a:pt x="789" y="4426"/>
                    <a:pt x="838" y="4391"/>
                  </a:cubicBezTo>
                  <a:cubicBezTo>
                    <a:pt x="961" y="4313"/>
                    <a:pt x="1193" y="2545"/>
                    <a:pt x="1286" y="2545"/>
                  </a:cubicBezTo>
                  <a:cubicBezTo>
                    <a:pt x="1287" y="2545"/>
                    <a:pt x="1287" y="2545"/>
                    <a:pt x="1288" y="2545"/>
                  </a:cubicBezTo>
                  <a:cubicBezTo>
                    <a:pt x="1425" y="2566"/>
                    <a:pt x="1564" y="2575"/>
                    <a:pt x="1702" y="2575"/>
                  </a:cubicBezTo>
                  <a:cubicBezTo>
                    <a:pt x="2485" y="2575"/>
                    <a:pt x="3227" y="2283"/>
                    <a:pt x="3319" y="2204"/>
                  </a:cubicBezTo>
                  <a:cubicBezTo>
                    <a:pt x="3435" y="2117"/>
                    <a:pt x="3402" y="1638"/>
                    <a:pt x="3309" y="1638"/>
                  </a:cubicBezTo>
                  <a:cubicBezTo>
                    <a:pt x="3302" y="1638"/>
                    <a:pt x="3296" y="1640"/>
                    <a:pt x="3288" y="1645"/>
                  </a:cubicBezTo>
                  <a:cubicBezTo>
                    <a:pt x="2999" y="1826"/>
                    <a:pt x="2562" y="1879"/>
                    <a:pt x="2161" y="1879"/>
                  </a:cubicBezTo>
                  <a:cubicBezTo>
                    <a:pt x="1703" y="1879"/>
                    <a:pt x="1293" y="1810"/>
                    <a:pt x="1210" y="1785"/>
                  </a:cubicBezTo>
                  <a:cubicBezTo>
                    <a:pt x="1055" y="1723"/>
                    <a:pt x="915" y="250"/>
                    <a:pt x="838" y="94"/>
                  </a:cubicBezTo>
                  <a:cubicBezTo>
                    <a:pt x="802" y="23"/>
                    <a:pt x="707"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2436026" y="3287601"/>
              <a:ext cx="170508" cy="228864"/>
            </a:xfrm>
            <a:custGeom>
              <a:rect b="b" l="l" r="r" t="t"/>
              <a:pathLst>
                <a:path extrusionOk="0" h="2561" w="1908">
                  <a:moveTo>
                    <a:pt x="972" y="1"/>
                  </a:moveTo>
                  <a:cubicBezTo>
                    <a:pt x="469" y="1"/>
                    <a:pt x="46" y="553"/>
                    <a:pt x="16" y="1257"/>
                  </a:cubicBezTo>
                  <a:cubicBezTo>
                    <a:pt x="0" y="1971"/>
                    <a:pt x="403" y="2544"/>
                    <a:pt x="915" y="2560"/>
                  </a:cubicBezTo>
                  <a:cubicBezTo>
                    <a:pt x="922" y="2560"/>
                    <a:pt x="929" y="2560"/>
                    <a:pt x="936" y="2560"/>
                  </a:cubicBezTo>
                  <a:cubicBezTo>
                    <a:pt x="1439" y="2560"/>
                    <a:pt x="1861" y="2007"/>
                    <a:pt x="1877" y="1304"/>
                  </a:cubicBezTo>
                  <a:cubicBezTo>
                    <a:pt x="1908" y="606"/>
                    <a:pt x="1505" y="16"/>
                    <a:pt x="993" y="1"/>
                  </a:cubicBezTo>
                  <a:cubicBezTo>
                    <a:pt x="986" y="1"/>
                    <a:pt x="979" y="1"/>
                    <a:pt x="9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2629859" y="3970260"/>
              <a:ext cx="313492" cy="129937"/>
            </a:xfrm>
            <a:custGeom>
              <a:rect b="b" l="l" r="r" t="t"/>
              <a:pathLst>
                <a:path extrusionOk="0" h="1454" w="3508">
                  <a:moveTo>
                    <a:pt x="3284" y="1"/>
                  </a:moveTo>
                  <a:cubicBezTo>
                    <a:pt x="3273" y="1"/>
                    <a:pt x="3264" y="8"/>
                    <a:pt x="3259" y="24"/>
                  </a:cubicBezTo>
                  <a:cubicBezTo>
                    <a:pt x="3190" y="121"/>
                    <a:pt x="1829" y="908"/>
                    <a:pt x="687" y="908"/>
                  </a:cubicBezTo>
                  <a:cubicBezTo>
                    <a:pt x="558" y="908"/>
                    <a:pt x="433" y="899"/>
                    <a:pt x="313" y="877"/>
                  </a:cubicBezTo>
                  <a:cubicBezTo>
                    <a:pt x="295" y="873"/>
                    <a:pt x="278" y="872"/>
                    <a:pt x="263" y="872"/>
                  </a:cubicBezTo>
                  <a:cubicBezTo>
                    <a:pt x="1" y="872"/>
                    <a:pt x="133" y="1347"/>
                    <a:pt x="778" y="1435"/>
                  </a:cubicBezTo>
                  <a:cubicBezTo>
                    <a:pt x="868" y="1447"/>
                    <a:pt x="961" y="1453"/>
                    <a:pt x="1058" y="1453"/>
                  </a:cubicBezTo>
                  <a:cubicBezTo>
                    <a:pt x="2043" y="1453"/>
                    <a:pt x="3302" y="848"/>
                    <a:pt x="3415" y="551"/>
                  </a:cubicBezTo>
                  <a:cubicBezTo>
                    <a:pt x="3508" y="259"/>
                    <a:pt x="3350" y="1"/>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2570431" y="2609767"/>
              <a:ext cx="277300" cy="202680"/>
            </a:xfrm>
            <a:custGeom>
              <a:rect b="b" l="l" r="r" t="t"/>
              <a:pathLst>
                <a:path extrusionOk="0" h="2268" w="3103">
                  <a:moveTo>
                    <a:pt x="1494" y="0"/>
                  </a:moveTo>
                  <a:cubicBezTo>
                    <a:pt x="830" y="0"/>
                    <a:pt x="318" y="413"/>
                    <a:pt x="233" y="607"/>
                  </a:cubicBezTo>
                  <a:cubicBezTo>
                    <a:pt x="1" y="1180"/>
                    <a:pt x="667" y="1816"/>
                    <a:pt x="1210" y="2033"/>
                  </a:cubicBezTo>
                  <a:cubicBezTo>
                    <a:pt x="1590" y="2195"/>
                    <a:pt x="1901" y="2267"/>
                    <a:pt x="2153" y="2267"/>
                  </a:cubicBezTo>
                  <a:cubicBezTo>
                    <a:pt x="2508" y="2267"/>
                    <a:pt x="2747" y="2123"/>
                    <a:pt x="2901" y="1878"/>
                  </a:cubicBezTo>
                  <a:cubicBezTo>
                    <a:pt x="3102" y="1491"/>
                    <a:pt x="2947" y="452"/>
                    <a:pt x="2079" y="110"/>
                  </a:cubicBezTo>
                  <a:cubicBezTo>
                    <a:pt x="1876" y="33"/>
                    <a:pt x="1679" y="0"/>
                    <a:pt x="1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3073556" y="3995908"/>
              <a:ext cx="432527" cy="224574"/>
            </a:xfrm>
            <a:custGeom>
              <a:rect b="b" l="l" r="r" t="t"/>
              <a:pathLst>
                <a:path extrusionOk="0" h="2513" w="4840">
                  <a:moveTo>
                    <a:pt x="3366" y="0"/>
                  </a:moveTo>
                  <a:lnTo>
                    <a:pt x="404" y="435"/>
                  </a:lnTo>
                  <a:lnTo>
                    <a:pt x="1" y="2513"/>
                  </a:lnTo>
                  <a:cubicBezTo>
                    <a:pt x="1" y="2513"/>
                    <a:pt x="4810" y="2296"/>
                    <a:pt x="4839" y="2280"/>
                  </a:cubicBezTo>
                  <a:lnTo>
                    <a:pt x="4839" y="2280"/>
                  </a:lnTo>
                  <a:cubicBezTo>
                    <a:pt x="4839" y="2280"/>
                    <a:pt x="4839" y="2280"/>
                    <a:pt x="4839" y="2280"/>
                  </a:cubicBezTo>
                  <a:cubicBezTo>
                    <a:pt x="4839" y="2280"/>
                    <a:pt x="4840" y="2280"/>
                    <a:pt x="4840" y="2280"/>
                  </a:cubicBezTo>
                  <a:lnTo>
                    <a:pt x="4840" y="2280"/>
                  </a:lnTo>
                  <a:cubicBezTo>
                    <a:pt x="4839" y="2280"/>
                    <a:pt x="4839" y="2280"/>
                    <a:pt x="4839" y="2280"/>
                  </a:cubicBezTo>
                  <a:lnTo>
                    <a:pt x="4839" y="2280"/>
                  </a:lnTo>
                  <a:cubicBezTo>
                    <a:pt x="4826" y="2274"/>
                    <a:pt x="3366" y="0"/>
                    <a:pt x="3366"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3073556" y="3995908"/>
              <a:ext cx="432527" cy="224574"/>
            </a:xfrm>
            <a:custGeom>
              <a:rect b="b" l="l" r="r" t="t"/>
              <a:pathLst>
                <a:path extrusionOk="0" h="2513" w="4840">
                  <a:moveTo>
                    <a:pt x="3366" y="0"/>
                  </a:moveTo>
                  <a:lnTo>
                    <a:pt x="404" y="435"/>
                  </a:lnTo>
                  <a:lnTo>
                    <a:pt x="1" y="2513"/>
                  </a:lnTo>
                  <a:cubicBezTo>
                    <a:pt x="1" y="2513"/>
                    <a:pt x="4810" y="2296"/>
                    <a:pt x="4839" y="2280"/>
                  </a:cubicBezTo>
                  <a:lnTo>
                    <a:pt x="4839" y="2280"/>
                  </a:lnTo>
                  <a:cubicBezTo>
                    <a:pt x="4839" y="2280"/>
                    <a:pt x="4839" y="2280"/>
                    <a:pt x="4839" y="2280"/>
                  </a:cubicBezTo>
                  <a:cubicBezTo>
                    <a:pt x="4839" y="2280"/>
                    <a:pt x="4840" y="2280"/>
                    <a:pt x="4840" y="2280"/>
                  </a:cubicBezTo>
                  <a:lnTo>
                    <a:pt x="4840" y="2280"/>
                  </a:lnTo>
                  <a:cubicBezTo>
                    <a:pt x="4839" y="2280"/>
                    <a:pt x="4839" y="2280"/>
                    <a:pt x="4839" y="2280"/>
                  </a:cubicBezTo>
                  <a:lnTo>
                    <a:pt x="4839" y="2280"/>
                  </a:lnTo>
                  <a:cubicBezTo>
                    <a:pt x="4826" y="2274"/>
                    <a:pt x="3366" y="0"/>
                    <a:pt x="3366"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2979276" y="4311188"/>
              <a:ext cx="629398" cy="182662"/>
            </a:xfrm>
            <a:custGeom>
              <a:rect b="b" l="l" r="r" t="t"/>
              <a:pathLst>
                <a:path extrusionOk="0" h="2044" w="7043">
                  <a:moveTo>
                    <a:pt x="3527" y="1"/>
                  </a:moveTo>
                  <a:cubicBezTo>
                    <a:pt x="3457" y="1"/>
                    <a:pt x="3403" y="3"/>
                    <a:pt x="3366" y="9"/>
                  </a:cubicBezTo>
                  <a:cubicBezTo>
                    <a:pt x="2917" y="71"/>
                    <a:pt x="234" y="288"/>
                    <a:pt x="234" y="288"/>
                  </a:cubicBezTo>
                  <a:cubicBezTo>
                    <a:pt x="234" y="288"/>
                    <a:pt x="1" y="1172"/>
                    <a:pt x="32" y="1218"/>
                  </a:cubicBezTo>
                  <a:cubicBezTo>
                    <a:pt x="32" y="1249"/>
                    <a:pt x="1831" y="1994"/>
                    <a:pt x="3025" y="2040"/>
                  </a:cubicBezTo>
                  <a:cubicBezTo>
                    <a:pt x="3062" y="2042"/>
                    <a:pt x="3100" y="2043"/>
                    <a:pt x="3139" y="2043"/>
                  </a:cubicBezTo>
                  <a:cubicBezTo>
                    <a:pt x="4402" y="2043"/>
                    <a:pt x="7042" y="1108"/>
                    <a:pt x="7042" y="1063"/>
                  </a:cubicBezTo>
                  <a:cubicBezTo>
                    <a:pt x="7042" y="1001"/>
                    <a:pt x="6903" y="288"/>
                    <a:pt x="6903" y="288"/>
                  </a:cubicBezTo>
                  <a:cubicBezTo>
                    <a:pt x="6903" y="288"/>
                    <a:pt x="4296" y="1"/>
                    <a:pt x="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3005639" y="4096444"/>
              <a:ext cx="576672" cy="338961"/>
            </a:xfrm>
            <a:custGeom>
              <a:rect b="b" l="l" r="r" t="t"/>
              <a:pathLst>
                <a:path extrusionOk="0" h="3793" w="6453">
                  <a:moveTo>
                    <a:pt x="3207" y="1"/>
                  </a:moveTo>
                  <a:cubicBezTo>
                    <a:pt x="2512" y="1"/>
                    <a:pt x="1839" y="168"/>
                    <a:pt x="1474" y="411"/>
                  </a:cubicBezTo>
                  <a:cubicBezTo>
                    <a:pt x="776" y="876"/>
                    <a:pt x="1" y="3125"/>
                    <a:pt x="1" y="3125"/>
                  </a:cubicBezTo>
                  <a:cubicBezTo>
                    <a:pt x="1" y="3125"/>
                    <a:pt x="1629" y="3761"/>
                    <a:pt x="2529" y="3792"/>
                  </a:cubicBezTo>
                  <a:cubicBezTo>
                    <a:pt x="2536" y="3792"/>
                    <a:pt x="2544" y="3792"/>
                    <a:pt x="2552" y="3792"/>
                  </a:cubicBezTo>
                  <a:cubicBezTo>
                    <a:pt x="3465" y="3792"/>
                    <a:pt x="6453" y="2923"/>
                    <a:pt x="6453" y="2923"/>
                  </a:cubicBezTo>
                  <a:cubicBezTo>
                    <a:pt x="6453" y="2923"/>
                    <a:pt x="5879" y="1233"/>
                    <a:pt x="4948" y="488"/>
                  </a:cubicBezTo>
                  <a:cubicBezTo>
                    <a:pt x="4496" y="140"/>
                    <a:pt x="3843" y="1"/>
                    <a:pt x="3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2831020" y="2650071"/>
              <a:ext cx="450489" cy="729486"/>
            </a:xfrm>
            <a:custGeom>
              <a:rect b="b" l="l" r="r" t="t"/>
              <a:pathLst>
                <a:path extrusionOk="0" h="8163" w="5041">
                  <a:moveTo>
                    <a:pt x="1660" y="1"/>
                  </a:moveTo>
                  <a:cubicBezTo>
                    <a:pt x="1195" y="1"/>
                    <a:pt x="683" y="326"/>
                    <a:pt x="326" y="854"/>
                  </a:cubicBezTo>
                  <a:cubicBezTo>
                    <a:pt x="0" y="1365"/>
                    <a:pt x="1319" y="7678"/>
                    <a:pt x="1939" y="8065"/>
                  </a:cubicBezTo>
                  <a:cubicBezTo>
                    <a:pt x="2046" y="8133"/>
                    <a:pt x="2201" y="8162"/>
                    <a:pt x="2385" y="8162"/>
                  </a:cubicBezTo>
                  <a:cubicBezTo>
                    <a:pt x="3260" y="8162"/>
                    <a:pt x="4786" y="7491"/>
                    <a:pt x="4901" y="7042"/>
                  </a:cubicBezTo>
                  <a:cubicBezTo>
                    <a:pt x="5041" y="6499"/>
                    <a:pt x="3552" y="1164"/>
                    <a:pt x="3009" y="590"/>
                  </a:cubicBezTo>
                  <a:cubicBezTo>
                    <a:pt x="2544" y="78"/>
                    <a:pt x="2125" y="1"/>
                    <a:pt x="1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2907248" y="2749087"/>
              <a:ext cx="13852" cy="15728"/>
            </a:xfrm>
            <a:custGeom>
              <a:rect b="b" l="l" r="r" t="t"/>
              <a:pathLst>
                <a:path extrusionOk="0" h="176" w="155">
                  <a:moveTo>
                    <a:pt x="70" y="0"/>
                  </a:moveTo>
                  <a:cubicBezTo>
                    <a:pt x="52" y="0"/>
                    <a:pt x="34" y="6"/>
                    <a:pt x="16" y="25"/>
                  </a:cubicBezTo>
                  <a:cubicBezTo>
                    <a:pt x="0" y="56"/>
                    <a:pt x="0" y="118"/>
                    <a:pt x="0" y="118"/>
                  </a:cubicBezTo>
                  <a:cubicBezTo>
                    <a:pt x="2" y="119"/>
                    <a:pt x="4" y="120"/>
                    <a:pt x="6" y="121"/>
                  </a:cubicBezTo>
                  <a:lnTo>
                    <a:pt x="6" y="121"/>
                  </a:lnTo>
                  <a:cubicBezTo>
                    <a:pt x="4" y="96"/>
                    <a:pt x="11" y="76"/>
                    <a:pt x="31" y="56"/>
                  </a:cubicBezTo>
                  <a:cubicBezTo>
                    <a:pt x="40" y="52"/>
                    <a:pt x="48" y="50"/>
                    <a:pt x="56" y="50"/>
                  </a:cubicBezTo>
                  <a:cubicBezTo>
                    <a:pt x="78" y="50"/>
                    <a:pt x="98" y="64"/>
                    <a:pt x="109" y="87"/>
                  </a:cubicBezTo>
                  <a:cubicBezTo>
                    <a:pt x="124" y="94"/>
                    <a:pt x="132" y="105"/>
                    <a:pt x="132" y="118"/>
                  </a:cubicBezTo>
                  <a:lnTo>
                    <a:pt x="132" y="118"/>
                  </a:lnTo>
                  <a:cubicBezTo>
                    <a:pt x="155" y="93"/>
                    <a:pt x="152" y="49"/>
                    <a:pt x="140" y="25"/>
                  </a:cubicBezTo>
                  <a:cubicBezTo>
                    <a:pt x="121" y="15"/>
                    <a:pt x="97" y="0"/>
                    <a:pt x="70" y="0"/>
                  </a:cubicBezTo>
                  <a:close/>
                  <a:moveTo>
                    <a:pt x="132" y="118"/>
                  </a:moveTo>
                  <a:lnTo>
                    <a:pt x="132" y="118"/>
                  </a:lnTo>
                  <a:cubicBezTo>
                    <a:pt x="126" y="125"/>
                    <a:pt x="119" y="130"/>
                    <a:pt x="109" y="133"/>
                  </a:cubicBezTo>
                  <a:cubicBezTo>
                    <a:pt x="99" y="143"/>
                    <a:pt x="88" y="147"/>
                    <a:pt x="77" y="147"/>
                  </a:cubicBezTo>
                  <a:cubicBezTo>
                    <a:pt x="53" y="147"/>
                    <a:pt x="27" y="131"/>
                    <a:pt x="6" y="121"/>
                  </a:cubicBezTo>
                  <a:lnTo>
                    <a:pt x="6" y="121"/>
                  </a:lnTo>
                  <a:cubicBezTo>
                    <a:pt x="7" y="134"/>
                    <a:pt x="10" y="148"/>
                    <a:pt x="16" y="164"/>
                  </a:cubicBezTo>
                  <a:cubicBezTo>
                    <a:pt x="24" y="172"/>
                    <a:pt x="39" y="176"/>
                    <a:pt x="57" y="176"/>
                  </a:cubicBezTo>
                  <a:cubicBezTo>
                    <a:pt x="74" y="176"/>
                    <a:pt x="93" y="172"/>
                    <a:pt x="109" y="164"/>
                  </a:cubicBezTo>
                  <a:cubicBezTo>
                    <a:pt x="125" y="148"/>
                    <a:pt x="133" y="132"/>
                    <a:pt x="132" y="11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2914129" y="2819864"/>
              <a:ext cx="15371" cy="15550"/>
            </a:xfrm>
            <a:custGeom>
              <a:rect b="b" l="l" r="r" t="t"/>
              <a:pathLst>
                <a:path extrusionOk="0" h="174" w="172">
                  <a:moveTo>
                    <a:pt x="84" y="0"/>
                  </a:moveTo>
                  <a:cubicBezTo>
                    <a:pt x="63" y="0"/>
                    <a:pt x="40" y="8"/>
                    <a:pt x="16" y="24"/>
                  </a:cubicBezTo>
                  <a:cubicBezTo>
                    <a:pt x="1" y="70"/>
                    <a:pt x="1" y="101"/>
                    <a:pt x="1" y="148"/>
                  </a:cubicBezTo>
                  <a:cubicBezTo>
                    <a:pt x="8" y="151"/>
                    <a:pt x="15" y="155"/>
                    <a:pt x="23" y="158"/>
                  </a:cubicBezTo>
                  <a:lnTo>
                    <a:pt x="23" y="158"/>
                  </a:lnTo>
                  <a:cubicBezTo>
                    <a:pt x="21" y="155"/>
                    <a:pt x="18" y="152"/>
                    <a:pt x="16" y="148"/>
                  </a:cubicBezTo>
                  <a:cubicBezTo>
                    <a:pt x="1" y="101"/>
                    <a:pt x="1" y="70"/>
                    <a:pt x="32" y="39"/>
                  </a:cubicBezTo>
                  <a:cubicBezTo>
                    <a:pt x="40" y="35"/>
                    <a:pt x="49" y="33"/>
                    <a:pt x="57" y="33"/>
                  </a:cubicBezTo>
                  <a:cubicBezTo>
                    <a:pt x="78" y="33"/>
                    <a:pt x="98" y="48"/>
                    <a:pt x="109" y="70"/>
                  </a:cubicBezTo>
                  <a:cubicBezTo>
                    <a:pt x="156" y="101"/>
                    <a:pt x="141" y="148"/>
                    <a:pt x="109" y="163"/>
                  </a:cubicBezTo>
                  <a:lnTo>
                    <a:pt x="141" y="148"/>
                  </a:lnTo>
                  <a:cubicBezTo>
                    <a:pt x="172" y="117"/>
                    <a:pt x="172" y="70"/>
                    <a:pt x="141" y="24"/>
                  </a:cubicBezTo>
                  <a:cubicBezTo>
                    <a:pt x="125" y="8"/>
                    <a:pt x="106" y="0"/>
                    <a:pt x="84" y="0"/>
                  </a:cubicBezTo>
                  <a:close/>
                  <a:moveTo>
                    <a:pt x="23" y="158"/>
                  </a:moveTo>
                  <a:cubicBezTo>
                    <a:pt x="34" y="169"/>
                    <a:pt x="50" y="173"/>
                    <a:pt x="66" y="173"/>
                  </a:cubicBezTo>
                  <a:cubicBezTo>
                    <a:pt x="81" y="173"/>
                    <a:pt x="97" y="170"/>
                    <a:pt x="109" y="163"/>
                  </a:cubicBezTo>
                  <a:lnTo>
                    <a:pt x="109" y="163"/>
                  </a:lnTo>
                  <a:cubicBezTo>
                    <a:pt x="100" y="168"/>
                    <a:pt x="90" y="170"/>
                    <a:pt x="79" y="170"/>
                  </a:cubicBezTo>
                  <a:cubicBezTo>
                    <a:pt x="61" y="170"/>
                    <a:pt x="41" y="165"/>
                    <a:pt x="23" y="1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2921099" y="2892786"/>
              <a:ext cx="16711" cy="15013"/>
            </a:xfrm>
            <a:custGeom>
              <a:rect b="b" l="l" r="r" t="t"/>
              <a:pathLst>
                <a:path extrusionOk="0" h="168" w="187">
                  <a:moveTo>
                    <a:pt x="15" y="46"/>
                  </a:moveTo>
                  <a:cubicBezTo>
                    <a:pt x="0" y="62"/>
                    <a:pt x="1" y="108"/>
                    <a:pt x="16" y="138"/>
                  </a:cubicBezTo>
                  <a:cubicBezTo>
                    <a:pt x="4" y="114"/>
                    <a:pt x="1" y="71"/>
                    <a:pt x="15" y="46"/>
                  </a:cubicBezTo>
                  <a:close/>
                  <a:moveTo>
                    <a:pt x="98" y="0"/>
                  </a:moveTo>
                  <a:cubicBezTo>
                    <a:pt x="77" y="0"/>
                    <a:pt x="52" y="9"/>
                    <a:pt x="31" y="30"/>
                  </a:cubicBezTo>
                  <a:cubicBezTo>
                    <a:pt x="25" y="33"/>
                    <a:pt x="19" y="39"/>
                    <a:pt x="15" y="46"/>
                  </a:cubicBezTo>
                  <a:lnTo>
                    <a:pt x="15" y="46"/>
                  </a:lnTo>
                  <a:cubicBezTo>
                    <a:pt x="16" y="46"/>
                    <a:pt x="16" y="45"/>
                    <a:pt x="16" y="45"/>
                  </a:cubicBezTo>
                  <a:cubicBezTo>
                    <a:pt x="39" y="37"/>
                    <a:pt x="59" y="34"/>
                    <a:pt x="74" y="34"/>
                  </a:cubicBezTo>
                  <a:cubicBezTo>
                    <a:pt x="90" y="34"/>
                    <a:pt x="101" y="37"/>
                    <a:pt x="109" y="45"/>
                  </a:cubicBezTo>
                  <a:cubicBezTo>
                    <a:pt x="140" y="76"/>
                    <a:pt x="140" y="123"/>
                    <a:pt x="109" y="138"/>
                  </a:cubicBezTo>
                  <a:cubicBezTo>
                    <a:pt x="101" y="146"/>
                    <a:pt x="90" y="150"/>
                    <a:pt x="74" y="150"/>
                  </a:cubicBezTo>
                  <a:cubicBezTo>
                    <a:pt x="59" y="150"/>
                    <a:pt x="39" y="146"/>
                    <a:pt x="16" y="138"/>
                  </a:cubicBezTo>
                  <a:lnTo>
                    <a:pt x="16" y="138"/>
                  </a:lnTo>
                  <a:cubicBezTo>
                    <a:pt x="48" y="149"/>
                    <a:pt x="73" y="167"/>
                    <a:pt x="100" y="167"/>
                  </a:cubicBezTo>
                  <a:cubicBezTo>
                    <a:pt x="113" y="167"/>
                    <a:pt x="126" y="163"/>
                    <a:pt x="140" y="154"/>
                  </a:cubicBezTo>
                  <a:cubicBezTo>
                    <a:pt x="140" y="138"/>
                    <a:pt x="156" y="138"/>
                    <a:pt x="156" y="138"/>
                  </a:cubicBezTo>
                  <a:cubicBezTo>
                    <a:pt x="171" y="123"/>
                    <a:pt x="187" y="61"/>
                    <a:pt x="156" y="30"/>
                  </a:cubicBezTo>
                  <a:cubicBezTo>
                    <a:pt x="147" y="13"/>
                    <a:pt x="125"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2934951" y="2963921"/>
              <a:ext cx="16711" cy="15460"/>
            </a:xfrm>
            <a:custGeom>
              <a:rect b="b" l="l" r="r" t="t"/>
              <a:pathLst>
                <a:path extrusionOk="0" h="173" w="187">
                  <a:moveTo>
                    <a:pt x="90" y="0"/>
                  </a:moveTo>
                  <a:cubicBezTo>
                    <a:pt x="70" y="0"/>
                    <a:pt x="50" y="6"/>
                    <a:pt x="32" y="25"/>
                  </a:cubicBezTo>
                  <a:cubicBezTo>
                    <a:pt x="1" y="56"/>
                    <a:pt x="1" y="102"/>
                    <a:pt x="16" y="133"/>
                  </a:cubicBezTo>
                  <a:cubicBezTo>
                    <a:pt x="20" y="136"/>
                    <a:pt x="24" y="139"/>
                    <a:pt x="28" y="141"/>
                  </a:cubicBezTo>
                  <a:lnTo>
                    <a:pt x="28" y="141"/>
                  </a:lnTo>
                  <a:cubicBezTo>
                    <a:pt x="16" y="113"/>
                    <a:pt x="20" y="84"/>
                    <a:pt x="63" y="56"/>
                  </a:cubicBezTo>
                  <a:cubicBezTo>
                    <a:pt x="67" y="52"/>
                    <a:pt x="72" y="50"/>
                    <a:pt x="78" y="50"/>
                  </a:cubicBezTo>
                  <a:cubicBezTo>
                    <a:pt x="95" y="50"/>
                    <a:pt x="117" y="64"/>
                    <a:pt x="140" y="87"/>
                  </a:cubicBezTo>
                  <a:cubicBezTo>
                    <a:pt x="152" y="99"/>
                    <a:pt x="155" y="121"/>
                    <a:pt x="148" y="137"/>
                  </a:cubicBezTo>
                  <a:lnTo>
                    <a:pt x="148" y="137"/>
                  </a:lnTo>
                  <a:cubicBezTo>
                    <a:pt x="152" y="133"/>
                    <a:pt x="156" y="133"/>
                    <a:pt x="156" y="133"/>
                  </a:cubicBezTo>
                  <a:cubicBezTo>
                    <a:pt x="171" y="118"/>
                    <a:pt x="187" y="56"/>
                    <a:pt x="156" y="25"/>
                  </a:cubicBezTo>
                  <a:cubicBezTo>
                    <a:pt x="146" y="15"/>
                    <a:pt x="120" y="0"/>
                    <a:pt x="90" y="0"/>
                  </a:cubicBezTo>
                  <a:close/>
                  <a:moveTo>
                    <a:pt x="148" y="137"/>
                  </a:moveTo>
                  <a:cubicBezTo>
                    <a:pt x="146" y="139"/>
                    <a:pt x="144" y="142"/>
                    <a:pt x="143" y="146"/>
                  </a:cubicBezTo>
                  <a:lnTo>
                    <a:pt x="143" y="146"/>
                  </a:lnTo>
                  <a:cubicBezTo>
                    <a:pt x="145" y="143"/>
                    <a:pt x="147" y="140"/>
                    <a:pt x="148" y="137"/>
                  </a:cubicBezTo>
                  <a:close/>
                  <a:moveTo>
                    <a:pt x="28" y="141"/>
                  </a:moveTo>
                  <a:cubicBezTo>
                    <a:pt x="29" y="144"/>
                    <a:pt x="30" y="146"/>
                    <a:pt x="32" y="149"/>
                  </a:cubicBezTo>
                  <a:cubicBezTo>
                    <a:pt x="47" y="164"/>
                    <a:pt x="63" y="172"/>
                    <a:pt x="80" y="172"/>
                  </a:cubicBezTo>
                  <a:cubicBezTo>
                    <a:pt x="85" y="172"/>
                    <a:pt x="91" y="171"/>
                    <a:pt x="96" y="170"/>
                  </a:cubicBezTo>
                  <a:lnTo>
                    <a:pt x="96" y="170"/>
                  </a:lnTo>
                  <a:cubicBezTo>
                    <a:pt x="99" y="170"/>
                    <a:pt x="102" y="170"/>
                    <a:pt x="105" y="170"/>
                  </a:cubicBezTo>
                  <a:cubicBezTo>
                    <a:pt x="116" y="170"/>
                    <a:pt x="128" y="168"/>
                    <a:pt x="140" y="164"/>
                  </a:cubicBezTo>
                  <a:cubicBezTo>
                    <a:pt x="140" y="156"/>
                    <a:pt x="141" y="150"/>
                    <a:pt x="143" y="146"/>
                  </a:cubicBezTo>
                  <a:lnTo>
                    <a:pt x="143" y="146"/>
                  </a:lnTo>
                  <a:cubicBezTo>
                    <a:pt x="142" y="147"/>
                    <a:pt x="141" y="148"/>
                    <a:pt x="140" y="149"/>
                  </a:cubicBezTo>
                  <a:cubicBezTo>
                    <a:pt x="124" y="160"/>
                    <a:pt x="110" y="167"/>
                    <a:pt x="96" y="170"/>
                  </a:cubicBezTo>
                  <a:lnTo>
                    <a:pt x="96" y="170"/>
                  </a:lnTo>
                  <a:cubicBezTo>
                    <a:pt x="74" y="168"/>
                    <a:pt x="53" y="157"/>
                    <a:pt x="28" y="1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2947641" y="3032285"/>
              <a:ext cx="16533" cy="16354"/>
            </a:xfrm>
            <a:custGeom>
              <a:rect b="b" l="l" r="r" t="t"/>
              <a:pathLst>
                <a:path extrusionOk="0" h="183" w="185">
                  <a:moveTo>
                    <a:pt x="97" y="0"/>
                  </a:moveTo>
                  <a:cubicBezTo>
                    <a:pt x="76" y="0"/>
                    <a:pt x="52" y="12"/>
                    <a:pt x="29" y="35"/>
                  </a:cubicBezTo>
                  <a:cubicBezTo>
                    <a:pt x="7" y="57"/>
                    <a:pt x="1" y="88"/>
                    <a:pt x="5" y="109"/>
                  </a:cubicBezTo>
                  <a:lnTo>
                    <a:pt x="5" y="109"/>
                  </a:lnTo>
                  <a:cubicBezTo>
                    <a:pt x="7" y="95"/>
                    <a:pt x="15" y="80"/>
                    <a:pt x="29" y="66"/>
                  </a:cubicBezTo>
                  <a:cubicBezTo>
                    <a:pt x="33" y="62"/>
                    <a:pt x="40" y="60"/>
                    <a:pt x="47" y="60"/>
                  </a:cubicBezTo>
                  <a:cubicBezTo>
                    <a:pt x="67" y="60"/>
                    <a:pt x="95" y="75"/>
                    <a:pt x="107" y="97"/>
                  </a:cubicBezTo>
                  <a:cubicBezTo>
                    <a:pt x="122" y="113"/>
                    <a:pt x="122" y="144"/>
                    <a:pt x="107" y="159"/>
                  </a:cubicBezTo>
                  <a:cubicBezTo>
                    <a:pt x="102" y="169"/>
                    <a:pt x="93" y="176"/>
                    <a:pt x="83" y="180"/>
                  </a:cubicBezTo>
                  <a:lnTo>
                    <a:pt x="83" y="180"/>
                  </a:lnTo>
                  <a:cubicBezTo>
                    <a:pt x="54" y="176"/>
                    <a:pt x="24" y="159"/>
                    <a:pt x="14" y="128"/>
                  </a:cubicBezTo>
                  <a:cubicBezTo>
                    <a:pt x="9" y="124"/>
                    <a:pt x="6" y="117"/>
                    <a:pt x="5" y="109"/>
                  </a:cubicBezTo>
                  <a:lnTo>
                    <a:pt x="5" y="109"/>
                  </a:lnTo>
                  <a:cubicBezTo>
                    <a:pt x="1" y="126"/>
                    <a:pt x="5" y="142"/>
                    <a:pt x="14" y="159"/>
                  </a:cubicBezTo>
                  <a:cubicBezTo>
                    <a:pt x="29" y="175"/>
                    <a:pt x="49" y="183"/>
                    <a:pt x="66" y="183"/>
                  </a:cubicBezTo>
                  <a:cubicBezTo>
                    <a:pt x="72" y="183"/>
                    <a:pt x="78" y="182"/>
                    <a:pt x="83" y="180"/>
                  </a:cubicBezTo>
                  <a:lnTo>
                    <a:pt x="83" y="180"/>
                  </a:lnTo>
                  <a:cubicBezTo>
                    <a:pt x="87" y="180"/>
                    <a:pt x="91" y="181"/>
                    <a:pt x="94" y="181"/>
                  </a:cubicBezTo>
                  <a:cubicBezTo>
                    <a:pt x="105" y="181"/>
                    <a:pt x="114" y="179"/>
                    <a:pt x="122" y="175"/>
                  </a:cubicBezTo>
                  <a:lnTo>
                    <a:pt x="153" y="144"/>
                  </a:lnTo>
                  <a:cubicBezTo>
                    <a:pt x="184" y="128"/>
                    <a:pt x="184" y="66"/>
                    <a:pt x="153" y="35"/>
                  </a:cubicBezTo>
                  <a:cubicBezTo>
                    <a:pt x="138" y="12"/>
                    <a:pt x="118" y="0"/>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2958543" y="3096985"/>
              <a:ext cx="18052" cy="14924"/>
            </a:xfrm>
            <a:custGeom>
              <a:rect b="b" l="l" r="r" t="t"/>
              <a:pathLst>
                <a:path extrusionOk="0" h="167" w="202">
                  <a:moveTo>
                    <a:pt x="116" y="0"/>
                  </a:moveTo>
                  <a:cubicBezTo>
                    <a:pt x="99" y="0"/>
                    <a:pt x="81" y="6"/>
                    <a:pt x="62" y="25"/>
                  </a:cubicBezTo>
                  <a:cubicBezTo>
                    <a:pt x="60" y="29"/>
                    <a:pt x="57" y="33"/>
                    <a:pt x="55" y="37"/>
                  </a:cubicBezTo>
                  <a:lnTo>
                    <a:pt x="55" y="37"/>
                  </a:lnTo>
                  <a:cubicBezTo>
                    <a:pt x="64" y="33"/>
                    <a:pt x="75" y="31"/>
                    <a:pt x="85" y="31"/>
                  </a:cubicBezTo>
                  <a:cubicBezTo>
                    <a:pt x="108" y="31"/>
                    <a:pt x="130" y="42"/>
                    <a:pt x="140" y="71"/>
                  </a:cubicBezTo>
                  <a:cubicBezTo>
                    <a:pt x="155" y="87"/>
                    <a:pt x="155" y="118"/>
                    <a:pt x="140" y="149"/>
                  </a:cubicBezTo>
                  <a:cubicBezTo>
                    <a:pt x="138" y="151"/>
                    <a:pt x="135" y="153"/>
                    <a:pt x="133" y="155"/>
                  </a:cubicBezTo>
                  <a:lnTo>
                    <a:pt x="133" y="155"/>
                  </a:lnTo>
                  <a:cubicBezTo>
                    <a:pt x="141" y="154"/>
                    <a:pt x="149" y="152"/>
                    <a:pt x="155" y="149"/>
                  </a:cubicBezTo>
                  <a:cubicBezTo>
                    <a:pt x="202" y="118"/>
                    <a:pt x="202" y="71"/>
                    <a:pt x="186" y="25"/>
                  </a:cubicBezTo>
                  <a:cubicBezTo>
                    <a:pt x="167" y="15"/>
                    <a:pt x="143" y="0"/>
                    <a:pt x="116" y="0"/>
                  </a:cubicBezTo>
                  <a:close/>
                  <a:moveTo>
                    <a:pt x="55" y="37"/>
                  </a:moveTo>
                  <a:cubicBezTo>
                    <a:pt x="52" y="38"/>
                    <a:pt x="49" y="39"/>
                    <a:pt x="47" y="40"/>
                  </a:cubicBezTo>
                  <a:cubicBezTo>
                    <a:pt x="0" y="71"/>
                    <a:pt x="0" y="102"/>
                    <a:pt x="31" y="149"/>
                  </a:cubicBezTo>
                  <a:cubicBezTo>
                    <a:pt x="49" y="158"/>
                    <a:pt x="72" y="167"/>
                    <a:pt x="95" y="167"/>
                  </a:cubicBezTo>
                  <a:cubicBezTo>
                    <a:pt x="108" y="167"/>
                    <a:pt x="121" y="163"/>
                    <a:pt x="133" y="155"/>
                  </a:cubicBezTo>
                  <a:lnTo>
                    <a:pt x="133" y="155"/>
                  </a:lnTo>
                  <a:cubicBezTo>
                    <a:pt x="131" y="155"/>
                    <a:pt x="129" y="155"/>
                    <a:pt x="128" y="155"/>
                  </a:cubicBezTo>
                  <a:cubicBezTo>
                    <a:pt x="100" y="155"/>
                    <a:pt x="69" y="140"/>
                    <a:pt x="47" y="118"/>
                  </a:cubicBezTo>
                  <a:cubicBezTo>
                    <a:pt x="33" y="104"/>
                    <a:pt x="31" y="77"/>
                    <a:pt x="55"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2976506" y="3159273"/>
              <a:ext cx="15371" cy="14835"/>
            </a:xfrm>
            <a:custGeom>
              <a:rect b="b" l="l" r="r" t="t"/>
              <a:pathLst>
                <a:path extrusionOk="0" h="166" w="172">
                  <a:moveTo>
                    <a:pt x="90" y="1"/>
                  </a:moveTo>
                  <a:cubicBezTo>
                    <a:pt x="71" y="1"/>
                    <a:pt x="50" y="7"/>
                    <a:pt x="32" y="26"/>
                  </a:cubicBezTo>
                  <a:cubicBezTo>
                    <a:pt x="1" y="72"/>
                    <a:pt x="1" y="103"/>
                    <a:pt x="16" y="119"/>
                  </a:cubicBezTo>
                  <a:cubicBezTo>
                    <a:pt x="27" y="125"/>
                    <a:pt x="36" y="132"/>
                    <a:pt x="45" y="137"/>
                  </a:cubicBezTo>
                  <a:lnTo>
                    <a:pt x="45" y="137"/>
                  </a:lnTo>
                  <a:cubicBezTo>
                    <a:pt x="41" y="131"/>
                    <a:pt x="36" y="125"/>
                    <a:pt x="32" y="119"/>
                  </a:cubicBezTo>
                  <a:cubicBezTo>
                    <a:pt x="16" y="103"/>
                    <a:pt x="16" y="72"/>
                    <a:pt x="32" y="41"/>
                  </a:cubicBezTo>
                  <a:cubicBezTo>
                    <a:pt x="55" y="33"/>
                    <a:pt x="75" y="29"/>
                    <a:pt x="92" y="29"/>
                  </a:cubicBezTo>
                  <a:cubicBezTo>
                    <a:pt x="109" y="29"/>
                    <a:pt x="125" y="33"/>
                    <a:pt x="140" y="41"/>
                  </a:cubicBezTo>
                  <a:cubicBezTo>
                    <a:pt x="156" y="88"/>
                    <a:pt x="156" y="119"/>
                    <a:pt x="140" y="150"/>
                  </a:cubicBezTo>
                  <a:cubicBezTo>
                    <a:pt x="171" y="119"/>
                    <a:pt x="171" y="72"/>
                    <a:pt x="156" y="26"/>
                  </a:cubicBezTo>
                  <a:cubicBezTo>
                    <a:pt x="147" y="16"/>
                    <a:pt x="120" y="1"/>
                    <a:pt x="90" y="1"/>
                  </a:cubicBezTo>
                  <a:close/>
                  <a:moveTo>
                    <a:pt x="140" y="150"/>
                  </a:moveTo>
                  <a:cubicBezTo>
                    <a:pt x="126" y="150"/>
                    <a:pt x="118" y="153"/>
                    <a:pt x="117" y="155"/>
                  </a:cubicBezTo>
                  <a:lnTo>
                    <a:pt x="117" y="155"/>
                  </a:lnTo>
                  <a:cubicBezTo>
                    <a:pt x="125" y="154"/>
                    <a:pt x="132" y="152"/>
                    <a:pt x="140" y="150"/>
                  </a:cubicBezTo>
                  <a:lnTo>
                    <a:pt x="140" y="150"/>
                  </a:lnTo>
                  <a:cubicBezTo>
                    <a:pt x="140" y="150"/>
                    <a:pt x="140" y="150"/>
                    <a:pt x="140" y="150"/>
                  </a:cubicBezTo>
                  <a:close/>
                  <a:moveTo>
                    <a:pt x="45" y="137"/>
                  </a:moveTo>
                  <a:cubicBezTo>
                    <a:pt x="61" y="155"/>
                    <a:pt x="77" y="166"/>
                    <a:pt x="96" y="166"/>
                  </a:cubicBezTo>
                  <a:cubicBezTo>
                    <a:pt x="109" y="166"/>
                    <a:pt x="124" y="161"/>
                    <a:pt x="140" y="150"/>
                  </a:cubicBezTo>
                  <a:lnTo>
                    <a:pt x="140" y="150"/>
                  </a:lnTo>
                  <a:cubicBezTo>
                    <a:pt x="130" y="155"/>
                    <a:pt x="123" y="157"/>
                    <a:pt x="120" y="157"/>
                  </a:cubicBezTo>
                  <a:cubicBezTo>
                    <a:pt x="118" y="157"/>
                    <a:pt x="117" y="156"/>
                    <a:pt x="117" y="155"/>
                  </a:cubicBezTo>
                  <a:lnTo>
                    <a:pt x="117" y="155"/>
                  </a:lnTo>
                  <a:cubicBezTo>
                    <a:pt x="113" y="155"/>
                    <a:pt x="110" y="156"/>
                    <a:pt x="106" y="156"/>
                  </a:cubicBezTo>
                  <a:cubicBezTo>
                    <a:pt x="85" y="156"/>
                    <a:pt x="66" y="149"/>
                    <a:pt x="45" y="1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2993128" y="3220756"/>
              <a:ext cx="16801" cy="16175"/>
            </a:xfrm>
            <a:custGeom>
              <a:rect b="b" l="l" r="r" t="t"/>
              <a:pathLst>
                <a:path extrusionOk="0" h="181" w="188">
                  <a:moveTo>
                    <a:pt x="92" y="33"/>
                  </a:moveTo>
                  <a:cubicBezTo>
                    <a:pt x="106" y="33"/>
                    <a:pt x="118" y="38"/>
                    <a:pt x="125" y="51"/>
                  </a:cubicBezTo>
                  <a:cubicBezTo>
                    <a:pt x="141" y="98"/>
                    <a:pt x="141" y="129"/>
                    <a:pt x="125" y="160"/>
                  </a:cubicBezTo>
                  <a:cubicBezTo>
                    <a:pt x="108" y="165"/>
                    <a:pt x="93" y="169"/>
                    <a:pt x="80" y="169"/>
                  </a:cubicBezTo>
                  <a:cubicBezTo>
                    <a:pt x="58" y="169"/>
                    <a:pt x="42" y="158"/>
                    <a:pt x="32" y="129"/>
                  </a:cubicBezTo>
                  <a:cubicBezTo>
                    <a:pt x="1" y="113"/>
                    <a:pt x="1" y="82"/>
                    <a:pt x="32" y="51"/>
                  </a:cubicBezTo>
                  <a:cubicBezTo>
                    <a:pt x="50" y="42"/>
                    <a:pt x="73" y="33"/>
                    <a:pt x="92" y="33"/>
                  </a:cubicBezTo>
                  <a:close/>
                  <a:moveTo>
                    <a:pt x="92" y="1"/>
                  </a:moveTo>
                  <a:cubicBezTo>
                    <a:pt x="71" y="1"/>
                    <a:pt x="47" y="12"/>
                    <a:pt x="32" y="35"/>
                  </a:cubicBezTo>
                  <a:cubicBezTo>
                    <a:pt x="1" y="51"/>
                    <a:pt x="1" y="98"/>
                    <a:pt x="1" y="129"/>
                  </a:cubicBezTo>
                  <a:cubicBezTo>
                    <a:pt x="24" y="163"/>
                    <a:pt x="56" y="181"/>
                    <a:pt x="90" y="181"/>
                  </a:cubicBezTo>
                  <a:cubicBezTo>
                    <a:pt x="102" y="181"/>
                    <a:pt x="113" y="179"/>
                    <a:pt x="125" y="175"/>
                  </a:cubicBezTo>
                  <a:lnTo>
                    <a:pt x="141" y="160"/>
                  </a:lnTo>
                  <a:cubicBezTo>
                    <a:pt x="187" y="129"/>
                    <a:pt x="187" y="82"/>
                    <a:pt x="141" y="35"/>
                  </a:cubicBezTo>
                  <a:cubicBezTo>
                    <a:pt x="133" y="12"/>
                    <a:pt x="113"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3007337" y="3277235"/>
              <a:ext cx="17784" cy="15460"/>
            </a:xfrm>
            <a:custGeom>
              <a:rect b="b" l="l" r="r" t="t"/>
              <a:pathLst>
                <a:path extrusionOk="0" h="173" w="199">
                  <a:moveTo>
                    <a:pt x="104" y="1"/>
                  </a:moveTo>
                  <a:cubicBezTo>
                    <a:pt x="82" y="1"/>
                    <a:pt x="59" y="8"/>
                    <a:pt x="44" y="24"/>
                  </a:cubicBezTo>
                  <a:cubicBezTo>
                    <a:pt x="15" y="52"/>
                    <a:pt x="4" y="75"/>
                    <a:pt x="7" y="91"/>
                  </a:cubicBezTo>
                  <a:lnTo>
                    <a:pt x="7" y="91"/>
                  </a:lnTo>
                  <a:cubicBezTo>
                    <a:pt x="10" y="83"/>
                    <a:pt x="17" y="76"/>
                    <a:pt x="28" y="70"/>
                  </a:cubicBezTo>
                  <a:cubicBezTo>
                    <a:pt x="44" y="55"/>
                    <a:pt x="63" y="47"/>
                    <a:pt x="80" y="47"/>
                  </a:cubicBezTo>
                  <a:cubicBezTo>
                    <a:pt x="98" y="47"/>
                    <a:pt x="113" y="55"/>
                    <a:pt x="121" y="70"/>
                  </a:cubicBezTo>
                  <a:cubicBezTo>
                    <a:pt x="137" y="101"/>
                    <a:pt x="137" y="132"/>
                    <a:pt x="121" y="163"/>
                  </a:cubicBezTo>
                  <a:cubicBezTo>
                    <a:pt x="111" y="167"/>
                    <a:pt x="101" y="170"/>
                    <a:pt x="92" y="171"/>
                  </a:cubicBezTo>
                  <a:lnTo>
                    <a:pt x="92" y="171"/>
                  </a:lnTo>
                  <a:cubicBezTo>
                    <a:pt x="113" y="171"/>
                    <a:pt x="137" y="163"/>
                    <a:pt x="152" y="148"/>
                  </a:cubicBezTo>
                  <a:cubicBezTo>
                    <a:pt x="199" y="117"/>
                    <a:pt x="199" y="70"/>
                    <a:pt x="152" y="24"/>
                  </a:cubicBezTo>
                  <a:cubicBezTo>
                    <a:pt x="144" y="8"/>
                    <a:pt x="125" y="1"/>
                    <a:pt x="104" y="1"/>
                  </a:cubicBezTo>
                  <a:close/>
                  <a:moveTo>
                    <a:pt x="7" y="91"/>
                  </a:moveTo>
                  <a:cubicBezTo>
                    <a:pt x="1" y="106"/>
                    <a:pt x="8" y="122"/>
                    <a:pt x="28" y="132"/>
                  </a:cubicBezTo>
                  <a:cubicBezTo>
                    <a:pt x="38" y="162"/>
                    <a:pt x="54" y="173"/>
                    <a:pt x="76" y="173"/>
                  </a:cubicBezTo>
                  <a:cubicBezTo>
                    <a:pt x="81" y="173"/>
                    <a:pt x="87" y="172"/>
                    <a:pt x="92" y="171"/>
                  </a:cubicBezTo>
                  <a:lnTo>
                    <a:pt x="92" y="171"/>
                  </a:lnTo>
                  <a:cubicBezTo>
                    <a:pt x="92" y="171"/>
                    <a:pt x="92" y="171"/>
                    <a:pt x="92" y="171"/>
                  </a:cubicBezTo>
                  <a:cubicBezTo>
                    <a:pt x="71" y="171"/>
                    <a:pt x="51" y="163"/>
                    <a:pt x="44" y="148"/>
                  </a:cubicBezTo>
                  <a:lnTo>
                    <a:pt x="28" y="117"/>
                  </a:lnTo>
                  <a:cubicBezTo>
                    <a:pt x="16" y="111"/>
                    <a:pt x="8" y="102"/>
                    <a:pt x="7" y="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3026550" y="3336305"/>
              <a:ext cx="17962" cy="15013"/>
            </a:xfrm>
            <a:custGeom>
              <a:rect b="b" l="l" r="r" t="t"/>
              <a:pathLst>
                <a:path extrusionOk="0" h="168" w="201">
                  <a:moveTo>
                    <a:pt x="25" y="42"/>
                  </a:moveTo>
                  <a:cubicBezTo>
                    <a:pt x="22" y="43"/>
                    <a:pt x="18" y="44"/>
                    <a:pt x="15" y="45"/>
                  </a:cubicBezTo>
                  <a:cubicBezTo>
                    <a:pt x="3" y="57"/>
                    <a:pt x="0" y="86"/>
                    <a:pt x="6" y="106"/>
                  </a:cubicBezTo>
                  <a:lnTo>
                    <a:pt x="6" y="106"/>
                  </a:lnTo>
                  <a:cubicBezTo>
                    <a:pt x="4" y="83"/>
                    <a:pt x="8" y="58"/>
                    <a:pt x="25" y="42"/>
                  </a:cubicBezTo>
                  <a:close/>
                  <a:moveTo>
                    <a:pt x="100" y="0"/>
                  </a:moveTo>
                  <a:cubicBezTo>
                    <a:pt x="80" y="0"/>
                    <a:pt x="60" y="9"/>
                    <a:pt x="46" y="30"/>
                  </a:cubicBezTo>
                  <a:cubicBezTo>
                    <a:pt x="37" y="33"/>
                    <a:pt x="31" y="37"/>
                    <a:pt x="25" y="42"/>
                  </a:cubicBezTo>
                  <a:lnTo>
                    <a:pt x="25" y="42"/>
                  </a:lnTo>
                  <a:cubicBezTo>
                    <a:pt x="44" y="36"/>
                    <a:pt x="60" y="34"/>
                    <a:pt x="75" y="34"/>
                  </a:cubicBezTo>
                  <a:cubicBezTo>
                    <a:pt x="92" y="34"/>
                    <a:pt x="108" y="38"/>
                    <a:pt x="123" y="45"/>
                  </a:cubicBezTo>
                  <a:cubicBezTo>
                    <a:pt x="139" y="76"/>
                    <a:pt x="139" y="123"/>
                    <a:pt x="123" y="138"/>
                  </a:cubicBezTo>
                  <a:cubicBezTo>
                    <a:pt x="110" y="145"/>
                    <a:pt x="98" y="149"/>
                    <a:pt x="84" y="149"/>
                  </a:cubicBezTo>
                  <a:cubicBezTo>
                    <a:pt x="64" y="149"/>
                    <a:pt x="42" y="141"/>
                    <a:pt x="15" y="123"/>
                  </a:cubicBezTo>
                  <a:cubicBezTo>
                    <a:pt x="11" y="119"/>
                    <a:pt x="8" y="113"/>
                    <a:pt x="6" y="106"/>
                  </a:cubicBezTo>
                  <a:lnTo>
                    <a:pt x="6" y="106"/>
                  </a:lnTo>
                  <a:cubicBezTo>
                    <a:pt x="7" y="118"/>
                    <a:pt x="10" y="130"/>
                    <a:pt x="15" y="138"/>
                  </a:cubicBezTo>
                  <a:cubicBezTo>
                    <a:pt x="47" y="149"/>
                    <a:pt x="72" y="167"/>
                    <a:pt x="99" y="167"/>
                  </a:cubicBezTo>
                  <a:cubicBezTo>
                    <a:pt x="111" y="167"/>
                    <a:pt x="124" y="163"/>
                    <a:pt x="139" y="154"/>
                  </a:cubicBezTo>
                  <a:cubicBezTo>
                    <a:pt x="139" y="138"/>
                    <a:pt x="154" y="138"/>
                    <a:pt x="154" y="138"/>
                  </a:cubicBezTo>
                  <a:cubicBezTo>
                    <a:pt x="170" y="123"/>
                    <a:pt x="201" y="61"/>
                    <a:pt x="154" y="30"/>
                  </a:cubicBezTo>
                  <a:cubicBezTo>
                    <a:pt x="146" y="13"/>
                    <a:pt x="123"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2882315" y="2723529"/>
              <a:ext cx="135924" cy="643160"/>
            </a:xfrm>
            <a:custGeom>
              <a:rect b="b" l="l" r="r" t="t"/>
              <a:pathLst>
                <a:path extrusionOk="0" h="7197" w="1521">
                  <a:moveTo>
                    <a:pt x="0" y="1"/>
                  </a:moveTo>
                  <a:cubicBezTo>
                    <a:pt x="31" y="621"/>
                    <a:pt x="78" y="1226"/>
                    <a:pt x="186" y="1846"/>
                  </a:cubicBezTo>
                  <a:cubicBezTo>
                    <a:pt x="279" y="2436"/>
                    <a:pt x="388" y="3056"/>
                    <a:pt x="512" y="3645"/>
                  </a:cubicBezTo>
                  <a:cubicBezTo>
                    <a:pt x="590" y="3940"/>
                    <a:pt x="652" y="4250"/>
                    <a:pt x="729" y="4529"/>
                  </a:cubicBezTo>
                  <a:cubicBezTo>
                    <a:pt x="807" y="4824"/>
                    <a:pt x="884" y="5134"/>
                    <a:pt x="962" y="5429"/>
                  </a:cubicBezTo>
                  <a:cubicBezTo>
                    <a:pt x="1039" y="5724"/>
                    <a:pt x="1132" y="6003"/>
                    <a:pt x="1225" y="6313"/>
                  </a:cubicBezTo>
                  <a:lnTo>
                    <a:pt x="1520" y="7197"/>
                  </a:lnTo>
                  <a:lnTo>
                    <a:pt x="1241" y="6313"/>
                  </a:lnTo>
                  <a:cubicBezTo>
                    <a:pt x="1163" y="6034"/>
                    <a:pt x="1070" y="5739"/>
                    <a:pt x="993" y="5429"/>
                  </a:cubicBezTo>
                  <a:cubicBezTo>
                    <a:pt x="915" y="5134"/>
                    <a:pt x="838" y="4840"/>
                    <a:pt x="760" y="4529"/>
                  </a:cubicBezTo>
                  <a:cubicBezTo>
                    <a:pt x="683" y="4219"/>
                    <a:pt x="621" y="3940"/>
                    <a:pt x="543" y="3645"/>
                  </a:cubicBezTo>
                  <a:cubicBezTo>
                    <a:pt x="419" y="3040"/>
                    <a:pt x="295" y="2436"/>
                    <a:pt x="202" y="1846"/>
                  </a:cubicBezTo>
                  <a:cubicBezTo>
                    <a:pt x="155" y="1536"/>
                    <a:pt x="109" y="1241"/>
                    <a:pt x="78" y="931"/>
                  </a:cubicBezTo>
                  <a:cubicBezTo>
                    <a:pt x="62" y="621"/>
                    <a:pt x="31"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2997328" y="3329334"/>
              <a:ext cx="393742" cy="696868"/>
            </a:xfrm>
            <a:custGeom>
              <a:rect b="b" l="l" r="r" t="t"/>
              <a:pathLst>
                <a:path extrusionOk="0" h="7798" w="4406">
                  <a:moveTo>
                    <a:pt x="3188" y="1"/>
                  </a:moveTo>
                  <a:cubicBezTo>
                    <a:pt x="2790" y="1"/>
                    <a:pt x="1773" y="618"/>
                    <a:pt x="544" y="618"/>
                  </a:cubicBezTo>
                  <a:cubicBezTo>
                    <a:pt x="442" y="618"/>
                    <a:pt x="338" y="613"/>
                    <a:pt x="233" y="604"/>
                  </a:cubicBezTo>
                  <a:cubicBezTo>
                    <a:pt x="32" y="604"/>
                    <a:pt x="0" y="2900"/>
                    <a:pt x="94" y="3535"/>
                  </a:cubicBezTo>
                  <a:cubicBezTo>
                    <a:pt x="218" y="4280"/>
                    <a:pt x="776" y="7335"/>
                    <a:pt x="1303" y="7676"/>
                  </a:cubicBezTo>
                  <a:cubicBezTo>
                    <a:pt x="1432" y="7762"/>
                    <a:pt x="1668" y="7798"/>
                    <a:pt x="1954" y="7798"/>
                  </a:cubicBezTo>
                  <a:cubicBezTo>
                    <a:pt x="2806" y="7798"/>
                    <a:pt x="4091" y="7478"/>
                    <a:pt x="4219" y="7211"/>
                  </a:cubicBezTo>
                  <a:cubicBezTo>
                    <a:pt x="4328" y="6994"/>
                    <a:pt x="4405" y="4854"/>
                    <a:pt x="4142" y="2977"/>
                  </a:cubicBezTo>
                  <a:cubicBezTo>
                    <a:pt x="3955" y="1488"/>
                    <a:pt x="3428" y="216"/>
                    <a:pt x="3335" y="61"/>
                  </a:cubicBezTo>
                  <a:cubicBezTo>
                    <a:pt x="3305" y="19"/>
                    <a:pt x="3256" y="1"/>
                    <a:pt x="3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3045853" y="3401988"/>
              <a:ext cx="14656" cy="15639"/>
            </a:xfrm>
            <a:custGeom>
              <a:rect b="b" l="l" r="r" t="t"/>
              <a:pathLst>
                <a:path extrusionOk="0" h="175" w="164">
                  <a:moveTo>
                    <a:pt x="86" y="0"/>
                  </a:moveTo>
                  <a:cubicBezTo>
                    <a:pt x="68" y="0"/>
                    <a:pt x="48" y="7"/>
                    <a:pt x="31" y="24"/>
                  </a:cubicBezTo>
                  <a:cubicBezTo>
                    <a:pt x="16" y="70"/>
                    <a:pt x="0" y="101"/>
                    <a:pt x="0" y="148"/>
                  </a:cubicBezTo>
                  <a:cubicBezTo>
                    <a:pt x="10" y="152"/>
                    <a:pt x="20" y="157"/>
                    <a:pt x="31" y="161"/>
                  </a:cubicBezTo>
                  <a:lnTo>
                    <a:pt x="31" y="161"/>
                  </a:lnTo>
                  <a:cubicBezTo>
                    <a:pt x="31" y="116"/>
                    <a:pt x="32" y="85"/>
                    <a:pt x="78" y="70"/>
                  </a:cubicBezTo>
                  <a:cubicBezTo>
                    <a:pt x="83" y="61"/>
                    <a:pt x="90" y="57"/>
                    <a:pt x="99" y="57"/>
                  </a:cubicBezTo>
                  <a:cubicBezTo>
                    <a:pt x="119" y="57"/>
                    <a:pt x="145" y="75"/>
                    <a:pt x="155" y="86"/>
                  </a:cubicBezTo>
                  <a:cubicBezTo>
                    <a:pt x="155" y="92"/>
                    <a:pt x="155" y="103"/>
                    <a:pt x="154" y="116"/>
                  </a:cubicBezTo>
                  <a:lnTo>
                    <a:pt x="154" y="116"/>
                  </a:lnTo>
                  <a:cubicBezTo>
                    <a:pt x="163" y="92"/>
                    <a:pt x="164" y="64"/>
                    <a:pt x="155" y="39"/>
                  </a:cubicBezTo>
                  <a:cubicBezTo>
                    <a:pt x="146" y="20"/>
                    <a:pt x="117" y="0"/>
                    <a:pt x="86" y="0"/>
                  </a:cubicBezTo>
                  <a:close/>
                  <a:moveTo>
                    <a:pt x="154" y="116"/>
                  </a:moveTo>
                  <a:lnTo>
                    <a:pt x="154" y="116"/>
                  </a:lnTo>
                  <a:cubicBezTo>
                    <a:pt x="146" y="138"/>
                    <a:pt x="131" y="156"/>
                    <a:pt x="109" y="163"/>
                  </a:cubicBezTo>
                  <a:cubicBezTo>
                    <a:pt x="100" y="168"/>
                    <a:pt x="89" y="170"/>
                    <a:pt x="78" y="170"/>
                  </a:cubicBezTo>
                  <a:cubicBezTo>
                    <a:pt x="63" y="170"/>
                    <a:pt x="47" y="166"/>
                    <a:pt x="31" y="161"/>
                  </a:cubicBezTo>
                  <a:lnTo>
                    <a:pt x="31" y="161"/>
                  </a:lnTo>
                  <a:cubicBezTo>
                    <a:pt x="31" y="162"/>
                    <a:pt x="31" y="162"/>
                    <a:pt x="31" y="163"/>
                  </a:cubicBezTo>
                  <a:cubicBezTo>
                    <a:pt x="47" y="171"/>
                    <a:pt x="62" y="175"/>
                    <a:pt x="80" y="175"/>
                  </a:cubicBezTo>
                  <a:cubicBezTo>
                    <a:pt x="97" y="175"/>
                    <a:pt x="117" y="171"/>
                    <a:pt x="140" y="163"/>
                  </a:cubicBezTo>
                  <a:cubicBezTo>
                    <a:pt x="149" y="154"/>
                    <a:pt x="153" y="134"/>
                    <a:pt x="154" y="11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3048623" y="3473123"/>
              <a:ext cx="18052" cy="15103"/>
            </a:xfrm>
            <a:custGeom>
              <a:rect b="b" l="l" r="r" t="t"/>
              <a:pathLst>
                <a:path extrusionOk="0" h="169" w="202">
                  <a:moveTo>
                    <a:pt x="97" y="1"/>
                  </a:moveTo>
                  <a:cubicBezTo>
                    <a:pt x="79" y="1"/>
                    <a:pt x="60" y="6"/>
                    <a:pt x="47" y="19"/>
                  </a:cubicBezTo>
                  <a:cubicBezTo>
                    <a:pt x="26" y="39"/>
                    <a:pt x="15" y="57"/>
                    <a:pt x="12" y="73"/>
                  </a:cubicBezTo>
                  <a:lnTo>
                    <a:pt x="12" y="73"/>
                  </a:lnTo>
                  <a:cubicBezTo>
                    <a:pt x="19" y="63"/>
                    <a:pt x="30" y="55"/>
                    <a:pt x="47" y="50"/>
                  </a:cubicBezTo>
                  <a:cubicBezTo>
                    <a:pt x="78" y="50"/>
                    <a:pt x="109" y="50"/>
                    <a:pt x="124" y="65"/>
                  </a:cubicBezTo>
                  <a:cubicBezTo>
                    <a:pt x="140" y="96"/>
                    <a:pt x="140" y="143"/>
                    <a:pt x="124" y="158"/>
                  </a:cubicBezTo>
                  <a:cubicBezTo>
                    <a:pt x="123" y="159"/>
                    <a:pt x="122" y="159"/>
                    <a:pt x="121" y="159"/>
                  </a:cubicBezTo>
                  <a:lnTo>
                    <a:pt x="121" y="159"/>
                  </a:lnTo>
                  <a:cubicBezTo>
                    <a:pt x="134" y="157"/>
                    <a:pt x="146" y="152"/>
                    <a:pt x="155" y="143"/>
                  </a:cubicBezTo>
                  <a:cubicBezTo>
                    <a:pt x="186" y="127"/>
                    <a:pt x="202" y="65"/>
                    <a:pt x="155" y="19"/>
                  </a:cubicBezTo>
                  <a:cubicBezTo>
                    <a:pt x="146" y="10"/>
                    <a:pt x="122" y="1"/>
                    <a:pt x="97" y="1"/>
                  </a:cubicBezTo>
                  <a:close/>
                  <a:moveTo>
                    <a:pt x="12" y="73"/>
                  </a:moveTo>
                  <a:cubicBezTo>
                    <a:pt x="0" y="90"/>
                    <a:pt x="0" y="113"/>
                    <a:pt x="0" y="143"/>
                  </a:cubicBezTo>
                  <a:cubicBezTo>
                    <a:pt x="28" y="161"/>
                    <a:pt x="50" y="168"/>
                    <a:pt x="72" y="168"/>
                  </a:cubicBezTo>
                  <a:cubicBezTo>
                    <a:pt x="88" y="168"/>
                    <a:pt x="103" y="165"/>
                    <a:pt x="121" y="159"/>
                  </a:cubicBezTo>
                  <a:lnTo>
                    <a:pt x="121" y="159"/>
                  </a:lnTo>
                  <a:cubicBezTo>
                    <a:pt x="116" y="160"/>
                    <a:pt x="111" y="161"/>
                    <a:pt x="105" y="161"/>
                  </a:cubicBezTo>
                  <a:cubicBezTo>
                    <a:pt x="80" y="161"/>
                    <a:pt x="56" y="152"/>
                    <a:pt x="47" y="143"/>
                  </a:cubicBezTo>
                  <a:lnTo>
                    <a:pt x="47" y="127"/>
                  </a:lnTo>
                  <a:cubicBezTo>
                    <a:pt x="21" y="110"/>
                    <a:pt x="9" y="93"/>
                    <a:pt x="12" y="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3052734" y="3546044"/>
              <a:ext cx="15371" cy="15550"/>
            </a:xfrm>
            <a:custGeom>
              <a:rect b="b" l="l" r="r" t="t"/>
              <a:pathLst>
                <a:path extrusionOk="0" h="174" w="172">
                  <a:moveTo>
                    <a:pt x="109" y="133"/>
                  </a:moveTo>
                  <a:cubicBezTo>
                    <a:pt x="109" y="149"/>
                    <a:pt x="106" y="157"/>
                    <a:pt x="104" y="157"/>
                  </a:cubicBezTo>
                  <a:cubicBezTo>
                    <a:pt x="102" y="157"/>
                    <a:pt x="102" y="149"/>
                    <a:pt x="109" y="133"/>
                  </a:cubicBezTo>
                  <a:close/>
                  <a:moveTo>
                    <a:pt x="86" y="1"/>
                  </a:moveTo>
                  <a:cubicBezTo>
                    <a:pt x="68" y="1"/>
                    <a:pt x="49" y="8"/>
                    <a:pt x="32" y="25"/>
                  </a:cubicBezTo>
                  <a:cubicBezTo>
                    <a:pt x="1" y="40"/>
                    <a:pt x="1" y="102"/>
                    <a:pt x="16" y="118"/>
                  </a:cubicBezTo>
                  <a:lnTo>
                    <a:pt x="16" y="118"/>
                  </a:lnTo>
                  <a:cubicBezTo>
                    <a:pt x="1" y="102"/>
                    <a:pt x="16" y="56"/>
                    <a:pt x="63" y="40"/>
                  </a:cubicBezTo>
                  <a:cubicBezTo>
                    <a:pt x="67" y="36"/>
                    <a:pt x="73" y="34"/>
                    <a:pt x="80" y="34"/>
                  </a:cubicBezTo>
                  <a:cubicBezTo>
                    <a:pt x="97" y="34"/>
                    <a:pt x="119" y="45"/>
                    <a:pt x="140" y="56"/>
                  </a:cubicBezTo>
                  <a:cubicBezTo>
                    <a:pt x="140" y="87"/>
                    <a:pt x="140" y="118"/>
                    <a:pt x="109" y="133"/>
                  </a:cubicBezTo>
                  <a:cubicBezTo>
                    <a:pt x="90" y="153"/>
                    <a:pt x="70" y="161"/>
                    <a:pt x="54" y="161"/>
                  </a:cubicBezTo>
                  <a:cubicBezTo>
                    <a:pt x="32" y="161"/>
                    <a:pt x="16" y="145"/>
                    <a:pt x="16" y="118"/>
                  </a:cubicBezTo>
                  <a:lnTo>
                    <a:pt x="16" y="133"/>
                  </a:lnTo>
                  <a:cubicBezTo>
                    <a:pt x="26" y="163"/>
                    <a:pt x="55" y="174"/>
                    <a:pt x="86" y="174"/>
                  </a:cubicBezTo>
                  <a:cubicBezTo>
                    <a:pt x="104" y="174"/>
                    <a:pt x="123" y="170"/>
                    <a:pt x="140" y="164"/>
                  </a:cubicBezTo>
                  <a:cubicBezTo>
                    <a:pt x="171" y="133"/>
                    <a:pt x="171" y="87"/>
                    <a:pt x="156" y="40"/>
                  </a:cubicBezTo>
                  <a:cubicBezTo>
                    <a:pt x="146" y="21"/>
                    <a:pt x="118"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3062475" y="3618877"/>
              <a:ext cx="16711" cy="14835"/>
            </a:xfrm>
            <a:custGeom>
              <a:rect b="b" l="l" r="r" t="t"/>
              <a:pathLst>
                <a:path extrusionOk="0" h="166" w="187">
                  <a:moveTo>
                    <a:pt x="125" y="140"/>
                  </a:moveTo>
                  <a:cubicBezTo>
                    <a:pt x="125" y="148"/>
                    <a:pt x="121" y="152"/>
                    <a:pt x="119" y="152"/>
                  </a:cubicBezTo>
                  <a:cubicBezTo>
                    <a:pt x="117" y="152"/>
                    <a:pt x="117" y="148"/>
                    <a:pt x="125" y="140"/>
                  </a:cubicBezTo>
                  <a:close/>
                  <a:moveTo>
                    <a:pt x="84" y="34"/>
                  </a:moveTo>
                  <a:cubicBezTo>
                    <a:pt x="104" y="34"/>
                    <a:pt x="129" y="52"/>
                    <a:pt x="140" y="63"/>
                  </a:cubicBezTo>
                  <a:cubicBezTo>
                    <a:pt x="140" y="78"/>
                    <a:pt x="140" y="125"/>
                    <a:pt x="125" y="140"/>
                  </a:cubicBezTo>
                  <a:cubicBezTo>
                    <a:pt x="101" y="152"/>
                    <a:pt x="82" y="157"/>
                    <a:pt x="67" y="157"/>
                  </a:cubicBezTo>
                  <a:cubicBezTo>
                    <a:pt x="43" y="157"/>
                    <a:pt x="31" y="144"/>
                    <a:pt x="31" y="125"/>
                  </a:cubicBezTo>
                  <a:cubicBezTo>
                    <a:pt x="0" y="94"/>
                    <a:pt x="31" y="63"/>
                    <a:pt x="62" y="47"/>
                  </a:cubicBezTo>
                  <a:cubicBezTo>
                    <a:pt x="67" y="38"/>
                    <a:pt x="75" y="34"/>
                    <a:pt x="84" y="34"/>
                  </a:cubicBezTo>
                  <a:close/>
                  <a:moveTo>
                    <a:pt x="88" y="0"/>
                  </a:moveTo>
                  <a:cubicBezTo>
                    <a:pt x="73" y="0"/>
                    <a:pt x="58" y="5"/>
                    <a:pt x="47" y="16"/>
                  </a:cubicBezTo>
                  <a:cubicBezTo>
                    <a:pt x="0" y="47"/>
                    <a:pt x="0" y="94"/>
                    <a:pt x="31" y="140"/>
                  </a:cubicBezTo>
                  <a:cubicBezTo>
                    <a:pt x="41" y="158"/>
                    <a:pt x="66" y="166"/>
                    <a:pt x="91" y="166"/>
                  </a:cubicBezTo>
                  <a:cubicBezTo>
                    <a:pt x="109" y="166"/>
                    <a:pt x="127" y="162"/>
                    <a:pt x="140" y="156"/>
                  </a:cubicBezTo>
                  <a:cubicBezTo>
                    <a:pt x="187" y="140"/>
                    <a:pt x="187" y="78"/>
                    <a:pt x="156" y="47"/>
                  </a:cubicBezTo>
                  <a:cubicBezTo>
                    <a:pt x="146" y="17"/>
                    <a:pt x="116"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3069356" y="3688135"/>
              <a:ext cx="16801" cy="14924"/>
            </a:xfrm>
            <a:custGeom>
              <a:rect b="b" l="l" r="r" t="t"/>
              <a:pathLst>
                <a:path extrusionOk="0" h="167" w="188">
                  <a:moveTo>
                    <a:pt x="89" y="1"/>
                  </a:moveTo>
                  <a:cubicBezTo>
                    <a:pt x="73" y="1"/>
                    <a:pt x="59" y="6"/>
                    <a:pt x="48" y="17"/>
                  </a:cubicBezTo>
                  <a:cubicBezTo>
                    <a:pt x="1" y="63"/>
                    <a:pt x="1" y="94"/>
                    <a:pt x="1" y="125"/>
                  </a:cubicBezTo>
                  <a:cubicBezTo>
                    <a:pt x="17" y="149"/>
                    <a:pt x="37" y="161"/>
                    <a:pt x="59" y="164"/>
                  </a:cubicBezTo>
                  <a:lnTo>
                    <a:pt x="59" y="164"/>
                  </a:lnTo>
                  <a:cubicBezTo>
                    <a:pt x="47" y="161"/>
                    <a:pt x="38" y="153"/>
                    <a:pt x="32" y="141"/>
                  </a:cubicBezTo>
                  <a:lnTo>
                    <a:pt x="32" y="125"/>
                  </a:lnTo>
                  <a:cubicBezTo>
                    <a:pt x="1" y="94"/>
                    <a:pt x="32" y="63"/>
                    <a:pt x="63" y="48"/>
                  </a:cubicBezTo>
                  <a:cubicBezTo>
                    <a:pt x="79" y="48"/>
                    <a:pt x="110" y="48"/>
                    <a:pt x="125" y="63"/>
                  </a:cubicBezTo>
                  <a:cubicBezTo>
                    <a:pt x="141" y="79"/>
                    <a:pt x="141" y="141"/>
                    <a:pt x="125" y="156"/>
                  </a:cubicBezTo>
                  <a:cubicBezTo>
                    <a:pt x="187" y="141"/>
                    <a:pt x="187" y="79"/>
                    <a:pt x="156" y="48"/>
                  </a:cubicBezTo>
                  <a:cubicBezTo>
                    <a:pt x="146" y="18"/>
                    <a:pt x="117" y="1"/>
                    <a:pt x="89" y="1"/>
                  </a:cubicBezTo>
                  <a:close/>
                  <a:moveTo>
                    <a:pt x="125" y="156"/>
                  </a:moveTo>
                  <a:cubicBezTo>
                    <a:pt x="108" y="162"/>
                    <a:pt x="91" y="166"/>
                    <a:pt x="75" y="166"/>
                  </a:cubicBezTo>
                  <a:cubicBezTo>
                    <a:pt x="69" y="166"/>
                    <a:pt x="64" y="165"/>
                    <a:pt x="59" y="164"/>
                  </a:cubicBezTo>
                  <a:lnTo>
                    <a:pt x="59" y="164"/>
                  </a:lnTo>
                  <a:cubicBezTo>
                    <a:pt x="64" y="166"/>
                    <a:pt x="69" y="166"/>
                    <a:pt x="75" y="166"/>
                  </a:cubicBezTo>
                  <a:cubicBezTo>
                    <a:pt x="89" y="166"/>
                    <a:pt x="106" y="163"/>
                    <a:pt x="125" y="1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3079097" y="3752210"/>
              <a:ext cx="16711" cy="15639"/>
            </a:xfrm>
            <a:custGeom>
              <a:rect b="b" l="l" r="r" t="t"/>
              <a:pathLst>
                <a:path extrusionOk="0" h="175" w="187">
                  <a:moveTo>
                    <a:pt x="47" y="29"/>
                  </a:moveTo>
                  <a:lnTo>
                    <a:pt x="47" y="29"/>
                  </a:lnTo>
                  <a:cubicBezTo>
                    <a:pt x="16" y="44"/>
                    <a:pt x="1" y="75"/>
                    <a:pt x="16" y="106"/>
                  </a:cubicBezTo>
                  <a:cubicBezTo>
                    <a:pt x="20" y="117"/>
                    <a:pt x="25" y="127"/>
                    <a:pt x="32" y="135"/>
                  </a:cubicBezTo>
                  <a:lnTo>
                    <a:pt x="32" y="135"/>
                  </a:lnTo>
                  <a:lnTo>
                    <a:pt x="32" y="122"/>
                  </a:lnTo>
                  <a:cubicBezTo>
                    <a:pt x="16" y="106"/>
                    <a:pt x="16" y="44"/>
                    <a:pt x="47" y="29"/>
                  </a:cubicBezTo>
                  <a:close/>
                  <a:moveTo>
                    <a:pt x="109" y="1"/>
                  </a:moveTo>
                  <a:cubicBezTo>
                    <a:pt x="89" y="1"/>
                    <a:pt x="67" y="9"/>
                    <a:pt x="47" y="29"/>
                  </a:cubicBezTo>
                  <a:cubicBezTo>
                    <a:pt x="94" y="29"/>
                    <a:pt x="109" y="29"/>
                    <a:pt x="125" y="44"/>
                  </a:cubicBezTo>
                  <a:cubicBezTo>
                    <a:pt x="156" y="75"/>
                    <a:pt x="156" y="122"/>
                    <a:pt x="125" y="137"/>
                  </a:cubicBezTo>
                  <a:cubicBezTo>
                    <a:pt x="125" y="137"/>
                    <a:pt x="125" y="137"/>
                    <a:pt x="125" y="137"/>
                  </a:cubicBezTo>
                  <a:lnTo>
                    <a:pt x="125" y="137"/>
                  </a:lnTo>
                  <a:cubicBezTo>
                    <a:pt x="125" y="145"/>
                    <a:pt x="121" y="149"/>
                    <a:pt x="119" y="149"/>
                  </a:cubicBezTo>
                  <a:cubicBezTo>
                    <a:pt x="117" y="149"/>
                    <a:pt x="117" y="145"/>
                    <a:pt x="125" y="137"/>
                  </a:cubicBezTo>
                  <a:lnTo>
                    <a:pt x="125" y="137"/>
                  </a:lnTo>
                  <a:cubicBezTo>
                    <a:pt x="108" y="153"/>
                    <a:pt x="92" y="160"/>
                    <a:pt x="77" y="160"/>
                  </a:cubicBezTo>
                  <a:cubicBezTo>
                    <a:pt x="59" y="160"/>
                    <a:pt x="43" y="150"/>
                    <a:pt x="32" y="135"/>
                  </a:cubicBezTo>
                  <a:lnTo>
                    <a:pt x="32" y="135"/>
                  </a:lnTo>
                  <a:lnTo>
                    <a:pt x="32" y="137"/>
                  </a:lnTo>
                  <a:cubicBezTo>
                    <a:pt x="40" y="163"/>
                    <a:pt x="63" y="174"/>
                    <a:pt x="89" y="174"/>
                  </a:cubicBezTo>
                  <a:cubicBezTo>
                    <a:pt x="111" y="174"/>
                    <a:pt x="135" y="167"/>
                    <a:pt x="156" y="153"/>
                  </a:cubicBezTo>
                  <a:cubicBezTo>
                    <a:pt x="187" y="137"/>
                    <a:pt x="187" y="75"/>
                    <a:pt x="171" y="44"/>
                  </a:cubicBezTo>
                  <a:cubicBezTo>
                    <a:pt x="162" y="17"/>
                    <a:pt x="137"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3090178" y="3816016"/>
              <a:ext cx="18141" cy="15550"/>
            </a:xfrm>
            <a:custGeom>
              <a:rect b="b" l="l" r="r" t="t"/>
              <a:pathLst>
                <a:path extrusionOk="0" h="174" w="203">
                  <a:moveTo>
                    <a:pt x="86" y="10"/>
                  </a:moveTo>
                  <a:lnTo>
                    <a:pt x="86" y="10"/>
                  </a:lnTo>
                  <a:cubicBezTo>
                    <a:pt x="73" y="13"/>
                    <a:pt x="60" y="24"/>
                    <a:pt x="47" y="44"/>
                  </a:cubicBezTo>
                  <a:cubicBezTo>
                    <a:pt x="32" y="59"/>
                    <a:pt x="1" y="106"/>
                    <a:pt x="32" y="121"/>
                  </a:cubicBezTo>
                  <a:cubicBezTo>
                    <a:pt x="47" y="145"/>
                    <a:pt x="67" y="160"/>
                    <a:pt x="87" y="164"/>
                  </a:cubicBezTo>
                  <a:lnTo>
                    <a:pt x="87" y="164"/>
                  </a:lnTo>
                  <a:cubicBezTo>
                    <a:pt x="69" y="155"/>
                    <a:pt x="54" y="141"/>
                    <a:pt x="47" y="121"/>
                  </a:cubicBezTo>
                  <a:cubicBezTo>
                    <a:pt x="32" y="90"/>
                    <a:pt x="47" y="44"/>
                    <a:pt x="63" y="28"/>
                  </a:cubicBezTo>
                  <a:cubicBezTo>
                    <a:pt x="71" y="20"/>
                    <a:pt x="79" y="14"/>
                    <a:pt x="86" y="10"/>
                  </a:cubicBezTo>
                  <a:close/>
                  <a:moveTo>
                    <a:pt x="120" y="0"/>
                  </a:moveTo>
                  <a:cubicBezTo>
                    <a:pt x="109" y="0"/>
                    <a:pt x="98" y="3"/>
                    <a:pt x="86" y="10"/>
                  </a:cubicBezTo>
                  <a:lnTo>
                    <a:pt x="86" y="10"/>
                  </a:lnTo>
                  <a:cubicBezTo>
                    <a:pt x="89" y="9"/>
                    <a:pt x="91" y="9"/>
                    <a:pt x="94" y="9"/>
                  </a:cubicBezTo>
                  <a:cubicBezTo>
                    <a:pt x="109" y="9"/>
                    <a:pt x="125" y="20"/>
                    <a:pt x="140" y="44"/>
                  </a:cubicBezTo>
                  <a:cubicBezTo>
                    <a:pt x="187" y="90"/>
                    <a:pt x="156" y="121"/>
                    <a:pt x="140" y="137"/>
                  </a:cubicBezTo>
                  <a:cubicBezTo>
                    <a:pt x="127" y="156"/>
                    <a:pt x="112" y="165"/>
                    <a:pt x="95" y="165"/>
                  </a:cubicBezTo>
                  <a:cubicBezTo>
                    <a:pt x="93" y="165"/>
                    <a:pt x="90" y="164"/>
                    <a:pt x="87" y="164"/>
                  </a:cubicBezTo>
                  <a:lnTo>
                    <a:pt x="87" y="164"/>
                  </a:lnTo>
                  <a:cubicBezTo>
                    <a:pt x="100" y="170"/>
                    <a:pt x="115" y="173"/>
                    <a:pt x="128" y="173"/>
                  </a:cubicBezTo>
                  <a:cubicBezTo>
                    <a:pt x="138" y="173"/>
                    <a:pt x="148" y="172"/>
                    <a:pt x="156" y="168"/>
                  </a:cubicBezTo>
                  <a:cubicBezTo>
                    <a:pt x="202" y="137"/>
                    <a:pt x="202" y="90"/>
                    <a:pt x="187" y="44"/>
                  </a:cubicBezTo>
                  <a:cubicBezTo>
                    <a:pt x="169" y="17"/>
                    <a:pt x="145"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3102957" y="3878304"/>
              <a:ext cx="17784" cy="15639"/>
            </a:xfrm>
            <a:custGeom>
              <a:rect b="b" l="l" r="r" t="t"/>
              <a:pathLst>
                <a:path extrusionOk="0" h="175" w="199">
                  <a:moveTo>
                    <a:pt x="77" y="11"/>
                  </a:moveTo>
                  <a:lnTo>
                    <a:pt x="77" y="11"/>
                  </a:lnTo>
                  <a:cubicBezTo>
                    <a:pt x="69" y="14"/>
                    <a:pt x="61" y="20"/>
                    <a:pt x="53" y="32"/>
                  </a:cubicBezTo>
                  <a:lnTo>
                    <a:pt x="53" y="32"/>
                  </a:lnTo>
                  <a:cubicBezTo>
                    <a:pt x="55" y="31"/>
                    <a:pt x="57" y="30"/>
                    <a:pt x="59" y="29"/>
                  </a:cubicBezTo>
                  <a:cubicBezTo>
                    <a:pt x="64" y="21"/>
                    <a:pt x="70" y="15"/>
                    <a:pt x="77" y="11"/>
                  </a:cubicBezTo>
                  <a:close/>
                  <a:moveTo>
                    <a:pt x="53" y="32"/>
                  </a:moveTo>
                  <a:cubicBezTo>
                    <a:pt x="41" y="37"/>
                    <a:pt x="33" y="46"/>
                    <a:pt x="28" y="56"/>
                  </a:cubicBezTo>
                  <a:lnTo>
                    <a:pt x="28" y="56"/>
                  </a:lnTo>
                  <a:cubicBezTo>
                    <a:pt x="32" y="52"/>
                    <a:pt x="38" y="48"/>
                    <a:pt x="44" y="45"/>
                  </a:cubicBezTo>
                  <a:cubicBezTo>
                    <a:pt x="47" y="40"/>
                    <a:pt x="50" y="35"/>
                    <a:pt x="53" y="32"/>
                  </a:cubicBezTo>
                  <a:close/>
                  <a:moveTo>
                    <a:pt x="109" y="1"/>
                  </a:moveTo>
                  <a:cubicBezTo>
                    <a:pt x="98" y="1"/>
                    <a:pt x="87" y="4"/>
                    <a:pt x="77" y="11"/>
                  </a:cubicBezTo>
                  <a:lnTo>
                    <a:pt x="77" y="11"/>
                  </a:lnTo>
                  <a:cubicBezTo>
                    <a:pt x="79" y="10"/>
                    <a:pt x="82" y="10"/>
                    <a:pt x="84" y="10"/>
                  </a:cubicBezTo>
                  <a:cubicBezTo>
                    <a:pt x="98" y="10"/>
                    <a:pt x="114" y="21"/>
                    <a:pt x="137" y="45"/>
                  </a:cubicBezTo>
                  <a:cubicBezTo>
                    <a:pt x="168" y="91"/>
                    <a:pt x="152" y="122"/>
                    <a:pt x="137" y="138"/>
                  </a:cubicBezTo>
                  <a:cubicBezTo>
                    <a:pt x="120" y="155"/>
                    <a:pt x="105" y="163"/>
                    <a:pt x="91" y="165"/>
                  </a:cubicBezTo>
                  <a:lnTo>
                    <a:pt x="91" y="165"/>
                  </a:lnTo>
                  <a:cubicBezTo>
                    <a:pt x="74" y="157"/>
                    <a:pt x="57" y="142"/>
                    <a:pt x="44" y="122"/>
                  </a:cubicBezTo>
                  <a:cubicBezTo>
                    <a:pt x="23" y="112"/>
                    <a:pt x="16" y="81"/>
                    <a:pt x="28" y="56"/>
                  </a:cubicBezTo>
                  <a:lnTo>
                    <a:pt x="28" y="56"/>
                  </a:lnTo>
                  <a:cubicBezTo>
                    <a:pt x="8" y="77"/>
                    <a:pt x="0" y="110"/>
                    <a:pt x="13" y="122"/>
                  </a:cubicBezTo>
                  <a:cubicBezTo>
                    <a:pt x="40" y="149"/>
                    <a:pt x="62" y="166"/>
                    <a:pt x="84" y="166"/>
                  </a:cubicBezTo>
                  <a:cubicBezTo>
                    <a:pt x="86" y="166"/>
                    <a:pt x="88" y="166"/>
                    <a:pt x="91" y="165"/>
                  </a:cubicBezTo>
                  <a:lnTo>
                    <a:pt x="91" y="165"/>
                  </a:lnTo>
                  <a:cubicBezTo>
                    <a:pt x="103" y="171"/>
                    <a:pt x="115" y="174"/>
                    <a:pt x="127" y="174"/>
                  </a:cubicBezTo>
                  <a:cubicBezTo>
                    <a:pt x="136" y="174"/>
                    <a:pt x="145" y="172"/>
                    <a:pt x="152" y="169"/>
                  </a:cubicBezTo>
                  <a:cubicBezTo>
                    <a:pt x="199" y="138"/>
                    <a:pt x="199" y="91"/>
                    <a:pt x="168" y="45"/>
                  </a:cubicBezTo>
                  <a:cubicBezTo>
                    <a:pt x="159" y="17"/>
                    <a:pt x="134"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3116273" y="3936212"/>
              <a:ext cx="15550" cy="14924"/>
            </a:xfrm>
            <a:custGeom>
              <a:rect b="b" l="l" r="r" t="t"/>
              <a:pathLst>
                <a:path extrusionOk="0" h="167" w="174">
                  <a:moveTo>
                    <a:pt x="50" y="17"/>
                  </a:moveTo>
                  <a:lnTo>
                    <a:pt x="50" y="17"/>
                  </a:lnTo>
                  <a:cubicBezTo>
                    <a:pt x="33" y="23"/>
                    <a:pt x="22" y="32"/>
                    <a:pt x="15" y="44"/>
                  </a:cubicBezTo>
                  <a:lnTo>
                    <a:pt x="15" y="44"/>
                  </a:lnTo>
                  <a:cubicBezTo>
                    <a:pt x="23" y="32"/>
                    <a:pt x="35" y="22"/>
                    <a:pt x="50" y="17"/>
                  </a:cubicBezTo>
                  <a:close/>
                  <a:moveTo>
                    <a:pt x="15" y="44"/>
                  </a:moveTo>
                  <a:cubicBezTo>
                    <a:pt x="5" y="60"/>
                    <a:pt x="1" y="80"/>
                    <a:pt x="3" y="100"/>
                  </a:cubicBezTo>
                  <a:lnTo>
                    <a:pt x="3" y="100"/>
                  </a:lnTo>
                  <a:cubicBezTo>
                    <a:pt x="4" y="82"/>
                    <a:pt x="5" y="61"/>
                    <a:pt x="15" y="44"/>
                  </a:cubicBezTo>
                  <a:close/>
                  <a:moveTo>
                    <a:pt x="3" y="100"/>
                  </a:moveTo>
                  <a:lnTo>
                    <a:pt x="3" y="100"/>
                  </a:lnTo>
                  <a:cubicBezTo>
                    <a:pt x="3" y="103"/>
                    <a:pt x="3" y="107"/>
                    <a:pt x="3" y="110"/>
                  </a:cubicBezTo>
                  <a:cubicBezTo>
                    <a:pt x="4" y="111"/>
                    <a:pt x="5" y="112"/>
                    <a:pt x="6" y="113"/>
                  </a:cubicBezTo>
                  <a:lnTo>
                    <a:pt x="6" y="113"/>
                  </a:lnTo>
                  <a:cubicBezTo>
                    <a:pt x="5" y="108"/>
                    <a:pt x="4" y="104"/>
                    <a:pt x="3" y="100"/>
                  </a:cubicBezTo>
                  <a:close/>
                  <a:moveTo>
                    <a:pt x="95" y="0"/>
                  </a:moveTo>
                  <a:cubicBezTo>
                    <a:pt x="78" y="0"/>
                    <a:pt x="62" y="5"/>
                    <a:pt x="50" y="17"/>
                  </a:cubicBezTo>
                  <a:cubicBezTo>
                    <a:pt x="81" y="17"/>
                    <a:pt x="96" y="17"/>
                    <a:pt x="127" y="32"/>
                  </a:cubicBezTo>
                  <a:cubicBezTo>
                    <a:pt x="143" y="79"/>
                    <a:pt x="143" y="110"/>
                    <a:pt x="127" y="125"/>
                  </a:cubicBezTo>
                  <a:cubicBezTo>
                    <a:pt x="108" y="145"/>
                    <a:pt x="91" y="154"/>
                    <a:pt x="75" y="154"/>
                  </a:cubicBezTo>
                  <a:cubicBezTo>
                    <a:pt x="53" y="154"/>
                    <a:pt x="32" y="138"/>
                    <a:pt x="6" y="113"/>
                  </a:cubicBezTo>
                  <a:lnTo>
                    <a:pt x="6" y="113"/>
                  </a:lnTo>
                  <a:cubicBezTo>
                    <a:pt x="9" y="122"/>
                    <a:pt x="13" y="132"/>
                    <a:pt x="19" y="141"/>
                  </a:cubicBezTo>
                  <a:cubicBezTo>
                    <a:pt x="37" y="159"/>
                    <a:pt x="60" y="167"/>
                    <a:pt x="86" y="167"/>
                  </a:cubicBezTo>
                  <a:cubicBezTo>
                    <a:pt x="104" y="167"/>
                    <a:pt x="124" y="163"/>
                    <a:pt x="143" y="157"/>
                  </a:cubicBezTo>
                  <a:cubicBezTo>
                    <a:pt x="174" y="141"/>
                    <a:pt x="174" y="79"/>
                    <a:pt x="158" y="32"/>
                  </a:cubicBezTo>
                  <a:cubicBezTo>
                    <a:pt x="149" y="13"/>
                    <a:pt x="121" y="0"/>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3132448" y="3994746"/>
              <a:ext cx="16086" cy="15639"/>
            </a:xfrm>
            <a:custGeom>
              <a:rect b="b" l="l" r="r" t="t"/>
              <a:pathLst>
                <a:path extrusionOk="0" h="175" w="180">
                  <a:moveTo>
                    <a:pt x="3" y="86"/>
                  </a:moveTo>
                  <a:cubicBezTo>
                    <a:pt x="1" y="103"/>
                    <a:pt x="9" y="122"/>
                    <a:pt x="24" y="137"/>
                  </a:cubicBezTo>
                  <a:lnTo>
                    <a:pt x="24" y="122"/>
                  </a:lnTo>
                  <a:cubicBezTo>
                    <a:pt x="11" y="116"/>
                    <a:pt x="4" y="101"/>
                    <a:pt x="3" y="86"/>
                  </a:cubicBezTo>
                  <a:close/>
                  <a:moveTo>
                    <a:pt x="89" y="1"/>
                  </a:moveTo>
                  <a:cubicBezTo>
                    <a:pt x="71" y="1"/>
                    <a:pt x="52" y="9"/>
                    <a:pt x="39" y="29"/>
                  </a:cubicBezTo>
                  <a:cubicBezTo>
                    <a:pt x="12" y="38"/>
                    <a:pt x="1" y="64"/>
                    <a:pt x="3" y="86"/>
                  </a:cubicBezTo>
                  <a:lnTo>
                    <a:pt x="3" y="86"/>
                  </a:lnTo>
                  <a:cubicBezTo>
                    <a:pt x="4" y="68"/>
                    <a:pt x="16" y="52"/>
                    <a:pt x="39" y="44"/>
                  </a:cubicBezTo>
                  <a:cubicBezTo>
                    <a:pt x="52" y="38"/>
                    <a:pt x="68" y="34"/>
                    <a:pt x="83" y="34"/>
                  </a:cubicBezTo>
                  <a:cubicBezTo>
                    <a:pt x="104" y="34"/>
                    <a:pt x="123" y="42"/>
                    <a:pt x="133" y="60"/>
                  </a:cubicBezTo>
                  <a:cubicBezTo>
                    <a:pt x="133" y="75"/>
                    <a:pt x="133" y="122"/>
                    <a:pt x="117" y="137"/>
                  </a:cubicBezTo>
                  <a:cubicBezTo>
                    <a:pt x="99" y="156"/>
                    <a:pt x="83" y="162"/>
                    <a:pt x="69" y="162"/>
                  </a:cubicBezTo>
                  <a:cubicBezTo>
                    <a:pt x="49" y="162"/>
                    <a:pt x="33" y="147"/>
                    <a:pt x="24" y="137"/>
                  </a:cubicBezTo>
                  <a:lnTo>
                    <a:pt x="24" y="137"/>
                  </a:lnTo>
                  <a:cubicBezTo>
                    <a:pt x="32" y="163"/>
                    <a:pt x="55" y="175"/>
                    <a:pt x="79" y="175"/>
                  </a:cubicBezTo>
                  <a:cubicBezTo>
                    <a:pt x="98" y="175"/>
                    <a:pt x="119" y="167"/>
                    <a:pt x="133" y="153"/>
                  </a:cubicBezTo>
                  <a:cubicBezTo>
                    <a:pt x="179" y="137"/>
                    <a:pt x="179" y="75"/>
                    <a:pt x="148" y="44"/>
                  </a:cubicBezTo>
                  <a:cubicBezTo>
                    <a:pt x="139" y="17"/>
                    <a:pt x="114"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3025031" y="3391622"/>
              <a:ext cx="98480" cy="633508"/>
            </a:xfrm>
            <a:custGeom>
              <a:rect b="b" l="l" r="r" t="t"/>
              <a:pathLst>
                <a:path extrusionOk="0" h="7089" w="1102">
                  <a:moveTo>
                    <a:pt x="16" y="0"/>
                  </a:moveTo>
                  <a:cubicBezTo>
                    <a:pt x="1" y="605"/>
                    <a:pt x="16" y="1210"/>
                    <a:pt x="78" y="1784"/>
                  </a:cubicBezTo>
                  <a:cubicBezTo>
                    <a:pt x="125" y="2389"/>
                    <a:pt x="218" y="2978"/>
                    <a:pt x="311" y="3567"/>
                  </a:cubicBezTo>
                  <a:cubicBezTo>
                    <a:pt x="357" y="3862"/>
                    <a:pt x="404" y="4157"/>
                    <a:pt x="466" y="4467"/>
                  </a:cubicBezTo>
                  <a:cubicBezTo>
                    <a:pt x="512" y="4762"/>
                    <a:pt x="575" y="5041"/>
                    <a:pt x="652" y="5335"/>
                  </a:cubicBezTo>
                  <a:cubicBezTo>
                    <a:pt x="714" y="5630"/>
                    <a:pt x="792" y="5925"/>
                    <a:pt x="869" y="6204"/>
                  </a:cubicBezTo>
                  <a:lnTo>
                    <a:pt x="1102" y="7088"/>
                  </a:lnTo>
                  <a:lnTo>
                    <a:pt x="885" y="6204"/>
                  </a:lnTo>
                  <a:cubicBezTo>
                    <a:pt x="838" y="5925"/>
                    <a:pt x="745" y="5630"/>
                    <a:pt x="699" y="5335"/>
                  </a:cubicBezTo>
                  <a:cubicBezTo>
                    <a:pt x="637" y="5041"/>
                    <a:pt x="559" y="4762"/>
                    <a:pt x="528" y="4467"/>
                  </a:cubicBezTo>
                  <a:cubicBezTo>
                    <a:pt x="466" y="4172"/>
                    <a:pt x="404" y="3878"/>
                    <a:pt x="373" y="3567"/>
                  </a:cubicBezTo>
                  <a:cubicBezTo>
                    <a:pt x="264" y="2993"/>
                    <a:pt x="187" y="2389"/>
                    <a:pt x="140" y="1784"/>
                  </a:cubicBezTo>
                  <a:cubicBezTo>
                    <a:pt x="109" y="1505"/>
                    <a:pt x="78" y="1194"/>
                    <a:pt x="63" y="900"/>
                  </a:cubicBezTo>
                  <a:cubicBezTo>
                    <a:pt x="16" y="605"/>
                    <a:pt x="16" y="295"/>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2992502" y="3162669"/>
              <a:ext cx="287666" cy="395440"/>
            </a:xfrm>
            <a:custGeom>
              <a:rect b="b" l="l" r="r" t="t"/>
              <a:pathLst>
                <a:path extrusionOk="0" h="4425" w="3219">
                  <a:moveTo>
                    <a:pt x="1784" y="1"/>
                  </a:moveTo>
                  <a:cubicBezTo>
                    <a:pt x="1650" y="1"/>
                    <a:pt x="1371" y="65"/>
                    <a:pt x="1357" y="205"/>
                  </a:cubicBezTo>
                  <a:cubicBezTo>
                    <a:pt x="1326" y="375"/>
                    <a:pt x="1683" y="1802"/>
                    <a:pt x="1559" y="1926"/>
                  </a:cubicBezTo>
                  <a:cubicBezTo>
                    <a:pt x="1233" y="2189"/>
                    <a:pt x="827" y="2321"/>
                    <a:pt x="421" y="2321"/>
                  </a:cubicBezTo>
                  <a:cubicBezTo>
                    <a:pt x="324" y="2321"/>
                    <a:pt x="227" y="2313"/>
                    <a:pt x="132" y="2298"/>
                  </a:cubicBezTo>
                  <a:cubicBezTo>
                    <a:pt x="128" y="2298"/>
                    <a:pt x="124" y="2297"/>
                    <a:pt x="121" y="2297"/>
                  </a:cubicBezTo>
                  <a:cubicBezTo>
                    <a:pt x="0" y="2297"/>
                    <a:pt x="136" y="2796"/>
                    <a:pt x="272" y="2841"/>
                  </a:cubicBezTo>
                  <a:cubicBezTo>
                    <a:pt x="340" y="2859"/>
                    <a:pt x="528" y="2942"/>
                    <a:pt x="825" y="2942"/>
                  </a:cubicBezTo>
                  <a:cubicBezTo>
                    <a:pt x="1063" y="2942"/>
                    <a:pt x="1372" y="2888"/>
                    <a:pt x="1745" y="2702"/>
                  </a:cubicBezTo>
                  <a:cubicBezTo>
                    <a:pt x="1746" y="2701"/>
                    <a:pt x="1748" y="2701"/>
                    <a:pt x="1749" y="2701"/>
                  </a:cubicBezTo>
                  <a:cubicBezTo>
                    <a:pt x="1856" y="2701"/>
                    <a:pt x="2523" y="4393"/>
                    <a:pt x="2676" y="4423"/>
                  </a:cubicBezTo>
                  <a:cubicBezTo>
                    <a:pt x="2685" y="4424"/>
                    <a:pt x="2695" y="4425"/>
                    <a:pt x="2706" y="4425"/>
                  </a:cubicBezTo>
                  <a:cubicBezTo>
                    <a:pt x="2844" y="4425"/>
                    <a:pt x="3113" y="4338"/>
                    <a:pt x="3156" y="4237"/>
                  </a:cubicBezTo>
                  <a:cubicBezTo>
                    <a:pt x="3218" y="4113"/>
                    <a:pt x="2955" y="2283"/>
                    <a:pt x="2676" y="1663"/>
                  </a:cubicBezTo>
                  <a:cubicBezTo>
                    <a:pt x="2521" y="1321"/>
                    <a:pt x="1916" y="34"/>
                    <a:pt x="1823" y="3"/>
                  </a:cubicBezTo>
                  <a:cubicBezTo>
                    <a:pt x="1812" y="2"/>
                    <a:pt x="1799" y="1"/>
                    <a:pt x="1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3055504" y="3240684"/>
              <a:ext cx="259337" cy="228328"/>
            </a:xfrm>
            <a:custGeom>
              <a:rect b="b" l="l" r="r" t="t"/>
              <a:pathLst>
                <a:path extrusionOk="0" h="2555" w="2902">
                  <a:moveTo>
                    <a:pt x="1461" y="0"/>
                  </a:moveTo>
                  <a:cubicBezTo>
                    <a:pt x="1305" y="0"/>
                    <a:pt x="1147" y="30"/>
                    <a:pt x="994" y="92"/>
                  </a:cubicBezTo>
                  <a:cubicBezTo>
                    <a:pt x="342" y="324"/>
                    <a:pt x="1" y="1069"/>
                    <a:pt x="265" y="1736"/>
                  </a:cubicBezTo>
                  <a:cubicBezTo>
                    <a:pt x="455" y="2237"/>
                    <a:pt x="931" y="2554"/>
                    <a:pt x="1443" y="2554"/>
                  </a:cubicBezTo>
                  <a:cubicBezTo>
                    <a:pt x="1597" y="2554"/>
                    <a:pt x="1755" y="2526"/>
                    <a:pt x="1909" y="2465"/>
                  </a:cubicBezTo>
                  <a:cubicBezTo>
                    <a:pt x="2560" y="2216"/>
                    <a:pt x="2901" y="1472"/>
                    <a:pt x="2638" y="821"/>
                  </a:cubicBezTo>
                  <a:cubicBezTo>
                    <a:pt x="2448" y="311"/>
                    <a:pt x="1968"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3089374" y="3963379"/>
              <a:ext cx="311169" cy="105629"/>
            </a:xfrm>
            <a:custGeom>
              <a:rect b="b" l="l" r="r" t="t"/>
              <a:pathLst>
                <a:path extrusionOk="0" h="1182" w="3482">
                  <a:moveTo>
                    <a:pt x="3284" y="1"/>
                  </a:moveTo>
                  <a:cubicBezTo>
                    <a:pt x="3252" y="1"/>
                    <a:pt x="3215" y="13"/>
                    <a:pt x="3174" y="39"/>
                  </a:cubicBezTo>
                  <a:cubicBezTo>
                    <a:pt x="2578" y="451"/>
                    <a:pt x="1664" y="555"/>
                    <a:pt x="996" y="555"/>
                  </a:cubicBezTo>
                  <a:cubicBezTo>
                    <a:pt x="532" y="555"/>
                    <a:pt x="187" y="505"/>
                    <a:pt x="149" y="473"/>
                  </a:cubicBezTo>
                  <a:cubicBezTo>
                    <a:pt x="140" y="466"/>
                    <a:pt x="132" y="462"/>
                    <a:pt x="123" y="462"/>
                  </a:cubicBezTo>
                  <a:cubicBezTo>
                    <a:pt x="44" y="462"/>
                    <a:pt x="1" y="777"/>
                    <a:pt x="211" y="1016"/>
                  </a:cubicBezTo>
                  <a:cubicBezTo>
                    <a:pt x="307" y="1118"/>
                    <a:pt x="653" y="1181"/>
                    <a:pt x="1086" y="1181"/>
                  </a:cubicBezTo>
                  <a:cubicBezTo>
                    <a:pt x="1699" y="1181"/>
                    <a:pt x="2487" y="1055"/>
                    <a:pt x="2987" y="737"/>
                  </a:cubicBezTo>
                  <a:cubicBezTo>
                    <a:pt x="3481" y="443"/>
                    <a:pt x="3481" y="1"/>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2836560" y="2608427"/>
              <a:ext cx="264788" cy="193386"/>
            </a:xfrm>
            <a:custGeom>
              <a:rect b="b" l="l" r="r" t="t"/>
              <a:pathLst>
                <a:path extrusionOk="0" h="2164" w="2963">
                  <a:moveTo>
                    <a:pt x="1529" y="0"/>
                  </a:moveTo>
                  <a:cubicBezTo>
                    <a:pt x="1364" y="0"/>
                    <a:pt x="1189" y="28"/>
                    <a:pt x="1009" y="94"/>
                  </a:cubicBezTo>
                  <a:cubicBezTo>
                    <a:pt x="171" y="435"/>
                    <a:pt x="0" y="1397"/>
                    <a:pt x="186" y="1769"/>
                  </a:cubicBezTo>
                  <a:cubicBezTo>
                    <a:pt x="329" y="2016"/>
                    <a:pt x="575" y="2164"/>
                    <a:pt x="943" y="2164"/>
                  </a:cubicBezTo>
                  <a:cubicBezTo>
                    <a:pt x="1178" y="2164"/>
                    <a:pt x="1462" y="2104"/>
                    <a:pt x="1799" y="1971"/>
                  </a:cubicBezTo>
                  <a:cubicBezTo>
                    <a:pt x="2296" y="1754"/>
                    <a:pt x="2963" y="1164"/>
                    <a:pt x="2746" y="622"/>
                  </a:cubicBezTo>
                  <a:cubicBezTo>
                    <a:pt x="2671" y="424"/>
                    <a:pt x="2174"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2272399" y="1991719"/>
              <a:ext cx="464162" cy="411168"/>
            </a:xfrm>
            <a:custGeom>
              <a:rect b="b" l="l" r="r" t="t"/>
              <a:pathLst>
                <a:path extrusionOk="0" h="4601" w="5194">
                  <a:moveTo>
                    <a:pt x="4844" y="0"/>
                  </a:moveTo>
                  <a:cubicBezTo>
                    <a:pt x="4843" y="0"/>
                    <a:pt x="4841" y="0"/>
                    <a:pt x="4840" y="0"/>
                  </a:cubicBezTo>
                  <a:cubicBezTo>
                    <a:pt x="4468" y="31"/>
                    <a:pt x="885" y="978"/>
                    <a:pt x="296" y="1831"/>
                  </a:cubicBezTo>
                  <a:cubicBezTo>
                    <a:pt x="1" y="2249"/>
                    <a:pt x="187" y="4312"/>
                    <a:pt x="699" y="4576"/>
                  </a:cubicBezTo>
                  <a:cubicBezTo>
                    <a:pt x="731" y="4593"/>
                    <a:pt x="773" y="4601"/>
                    <a:pt x="824" y="4601"/>
                  </a:cubicBezTo>
                  <a:cubicBezTo>
                    <a:pt x="1608" y="4601"/>
                    <a:pt x="4462" y="2694"/>
                    <a:pt x="4607" y="2373"/>
                  </a:cubicBezTo>
                  <a:cubicBezTo>
                    <a:pt x="4762" y="2049"/>
                    <a:pt x="5193" y="0"/>
                    <a:pt x="4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2635578" y="2146052"/>
              <a:ext cx="18141" cy="17605"/>
            </a:xfrm>
            <a:custGeom>
              <a:rect b="b" l="l" r="r" t="t"/>
              <a:pathLst>
                <a:path extrusionOk="0" h="197" w="203">
                  <a:moveTo>
                    <a:pt x="97" y="0"/>
                  </a:moveTo>
                  <a:cubicBezTo>
                    <a:pt x="85" y="0"/>
                    <a:pt x="73" y="3"/>
                    <a:pt x="63" y="11"/>
                  </a:cubicBezTo>
                  <a:cubicBezTo>
                    <a:pt x="32" y="26"/>
                    <a:pt x="0" y="57"/>
                    <a:pt x="16" y="119"/>
                  </a:cubicBezTo>
                  <a:cubicBezTo>
                    <a:pt x="16" y="181"/>
                    <a:pt x="63" y="197"/>
                    <a:pt x="109" y="197"/>
                  </a:cubicBezTo>
                  <a:cubicBezTo>
                    <a:pt x="78" y="197"/>
                    <a:pt x="32" y="166"/>
                    <a:pt x="32" y="104"/>
                  </a:cubicBezTo>
                  <a:cubicBezTo>
                    <a:pt x="32" y="88"/>
                    <a:pt x="47" y="42"/>
                    <a:pt x="94" y="42"/>
                  </a:cubicBezTo>
                  <a:cubicBezTo>
                    <a:pt x="125" y="42"/>
                    <a:pt x="171" y="57"/>
                    <a:pt x="171" y="104"/>
                  </a:cubicBezTo>
                  <a:lnTo>
                    <a:pt x="171" y="119"/>
                  </a:lnTo>
                  <a:cubicBezTo>
                    <a:pt x="171" y="166"/>
                    <a:pt x="156" y="197"/>
                    <a:pt x="109" y="197"/>
                  </a:cubicBezTo>
                  <a:cubicBezTo>
                    <a:pt x="171" y="197"/>
                    <a:pt x="202" y="166"/>
                    <a:pt x="187" y="88"/>
                  </a:cubicBezTo>
                  <a:lnTo>
                    <a:pt x="187" y="57"/>
                  </a:lnTo>
                  <a:cubicBezTo>
                    <a:pt x="175" y="33"/>
                    <a:pt x="135" y="0"/>
                    <a:pt x="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2569091" y="2188501"/>
              <a:ext cx="18052" cy="15371"/>
            </a:xfrm>
            <a:custGeom>
              <a:rect b="b" l="l" r="r" t="t"/>
              <a:pathLst>
                <a:path extrusionOk="0" h="172" w="202">
                  <a:moveTo>
                    <a:pt x="79" y="170"/>
                  </a:moveTo>
                  <a:lnTo>
                    <a:pt x="79" y="170"/>
                  </a:lnTo>
                  <a:cubicBezTo>
                    <a:pt x="84" y="171"/>
                    <a:pt x="88" y="171"/>
                    <a:pt x="93" y="171"/>
                  </a:cubicBezTo>
                  <a:cubicBezTo>
                    <a:pt x="88" y="171"/>
                    <a:pt x="84" y="171"/>
                    <a:pt x="79" y="170"/>
                  </a:cubicBezTo>
                  <a:close/>
                  <a:moveTo>
                    <a:pt x="78" y="1"/>
                  </a:moveTo>
                  <a:cubicBezTo>
                    <a:pt x="47" y="1"/>
                    <a:pt x="0" y="32"/>
                    <a:pt x="0" y="94"/>
                  </a:cubicBezTo>
                  <a:cubicBezTo>
                    <a:pt x="0" y="122"/>
                    <a:pt x="38" y="162"/>
                    <a:pt x="79" y="170"/>
                  </a:cubicBezTo>
                  <a:lnTo>
                    <a:pt x="79" y="170"/>
                  </a:lnTo>
                  <a:cubicBezTo>
                    <a:pt x="57" y="165"/>
                    <a:pt x="42" y="146"/>
                    <a:pt x="16" y="94"/>
                  </a:cubicBezTo>
                  <a:cubicBezTo>
                    <a:pt x="16" y="47"/>
                    <a:pt x="31" y="16"/>
                    <a:pt x="78" y="16"/>
                  </a:cubicBezTo>
                  <a:cubicBezTo>
                    <a:pt x="109" y="16"/>
                    <a:pt x="155" y="32"/>
                    <a:pt x="155" y="78"/>
                  </a:cubicBezTo>
                  <a:lnTo>
                    <a:pt x="155" y="94"/>
                  </a:lnTo>
                  <a:cubicBezTo>
                    <a:pt x="155" y="125"/>
                    <a:pt x="140" y="171"/>
                    <a:pt x="93" y="171"/>
                  </a:cubicBezTo>
                  <a:cubicBezTo>
                    <a:pt x="155" y="171"/>
                    <a:pt x="202" y="125"/>
                    <a:pt x="171" y="94"/>
                  </a:cubicBezTo>
                  <a:lnTo>
                    <a:pt x="171" y="78"/>
                  </a:lnTo>
                  <a:cubicBezTo>
                    <a:pt x="171" y="32"/>
                    <a:pt x="140" y="1"/>
                    <a:pt x="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2506714" y="2230145"/>
              <a:ext cx="15281" cy="15281"/>
            </a:xfrm>
            <a:custGeom>
              <a:rect b="b" l="l" r="r" t="t"/>
              <a:pathLst>
                <a:path extrusionOk="0" h="171" w="171">
                  <a:moveTo>
                    <a:pt x="78" y="0"/>
                  </a:moveTo>
                  <a:cubicBezTo>
                    <a:pt x="47" y="0"/>
                    <a:pt x="0" y="31"/>
                    <a:pt x="0" y="93"/>
                  </a:cubicBezTo>
                  <a:cubicBezTo>
                    <a:pt x="0" y="124"/>
                    <a:pt x="47" y="171"/>
                    <a:pt x="93" y="171"/>
                  </a:cubicBezTo>
                  <a:cubicBezTo>
                    <a:pt x="47" y="171"/>
                    <a:pt x="16" y="124"/>
                    <a:pt x="16" y="93"/>
                  </a:cubicBezTo>
                  <a:cubicBezTo>
                    <a:pt x="16" y="78"/>
                    <a:pt x="31" y="31"/>
                    <a:pt x="78" y="31"/>
                  </a:cubicBezTo>
                  <a:cubicBezTo>
                    <a:pt x="109" y="31"/>
                    <a:pt x="155" y="47"/>
                    <a:pt x="155" y="93"/>
                  </a:cubicBezTo>
                  <a:cubicBezTo>
                    <a:pt x="155" y="105"/>
                    <a:pt x="153" y="120"/>
                    <a:pt x="147" y="133"/>
                  </a:cubicBezTo>
                  <a:lnTo>
                    <a:pt x="147" y="133"/>
                  </a:lnTo>
                  <a:cubicBezTo>
                    <a:pt x="162" y="114"/>
                    <a:pt x="171" y="94"/>
                    <a:pt x="171" y="78"/>
                  </a:cubicBezTo>
                  <a:cubicBezTo>
                    <a:pt x="171" y="31"/>
                    <a:pt x="140" y="0"/>
                    <a:pt x="78" y="0"/>
                  </a:cubicBezTo>
                  <a:close/>
                  <a:moveTo>
                    <a:pt x="147" y="133"/>
                  </a:moveTo>
                  <a:cubicBezTo>
                    <a:pt x="134" y="149"/>
                    <a:pt x="115" y="163"/>
                    <a:pt x="93" y="171"/>
                  </a:cubicBezTo>
                  <a:cubicBezTo>
                    <a:pt x="122" y="171"/>
                    <a:pt x="139" y="153"/>
                    <a:pt x="147"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2445678" y="2264729"/>
              <a:ext cx="17873" cy="15371"/>
            </a:xfrm>
            <a:custGeom>
              <a:rect b="b" l="l" r="r" t="t"/>
              <a:pathLst>
                <a:path extrusionOk="0" h="172" w="200">
                  <a:moveTo>
                    <a:pt x="78" y="1"/>
                  </a:moveTo>
                  <a:cubicBezTo>
                    <a:pt x="47" y="1"/>
                    <a:pt x="1" y="32"/>
                    <a:pt x="1" y="94"/>
                  </a:cubicBezTo>
                  <a:cubicBezTo>
                    <a:pt x="1" y="125"/>
                    <a:pt x="47" y="171"/>
                    <a:pt x="109" y="171"/>
                  </a:cubicBezTo>
                  <a:cubicBezTo>
                    <a:pt x="63" y="171"/>
                    <a:pt x="32" y="125"/>
                    <a:pt x="32" y="109"/>
                  </a:cubicBezTo>
                  <a:cubicBezTo>
                    <a:pt x="32" y="78"/>
                    <a:pt x="47" y="32"/>
                    <a:pt x="78" y="32"/>
                  </a:cubicBezTo>
                  <a:cubicBezTo>
                    <a:pt x="125" y="32"/>
                    <a:pt x="156" y="47"/>
                    <a:pt x="156" y="94"/>
                  </a:cubicBezTo>
                  <a:cubicBezTo>
                    <a:pt x="156" y="116"/>
                    <a:pt x="148" y="146"/>
                    <a:pt x="132" y="161"/>
                  </a:cubicBezTo>
                  <a:lnTo>
                    <a:pt x="132" y="161"/>
                  </a:lnTo>
                  <a:cubicBezTo>
                    <a:pt x="170" y="141"/>
                    <a:pt x="200" y="104"/>
                    <a:pt x="187" y="78"/>
                  </a:cubicBezTo>
                  <a:cubicBezTo>
                    <a:pt x="187" y="32"/>
                    <a:pt x="140" y="1"/>
                    <a:pt x="78" y="1"/>
                  </a:cubicBezTo>
                  <a:close/>
                  <a:moveTo>
                    <a:pt x="132" y="161"/>
                  </a:moveTo>
                  <a:cubicBezTo>
                    <a:pt x="125" y="165"/>
                    <a:pt x="117" y="169"/>
                    <a:pt x="109" y="171"/>
                  </a:cubicBezTo>
                  <a:cubicBezTo>
                    <a:pt x="118" y="171"/>
                    <a:pt x="126" y="168"/>
                    <a:pt x="132"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2381960" y="2293505"/>
              <a:ext cx="19482" cy="17069"/>
            </a:xfrm>
            <a:custGeom>
              <a:rect b="b" l="l" r="r" t="t"/>
              <a:pathLst>
                <a:path extrusionOk="0" h="191" w="218">
                  <a:moveTo>
                    <a:pt x="102" y="1"/>
                  </a:moveTo>
                  <a:cubicBezTo>
                    <a:pt x="94" y="1"/>
                    <a:pt x="86" y="2"/>
                    <a:pt x="78" y="5"/>
                  </a:cubicBezTo>
                  <a:cubicBezTo>
                    <a:pt x="47" y="20"/>
                    <a:pt x="0" y="67"/>
                    <a:pt x="16" y="113"/>
                  </a:cubicBezTo>
                  <a:cubicBezTo>
                    <a:pt x="16" y="175"/>
                    <a:pt x="78" y="191"/>
                    <a:pt x="124" y="191"/>
                  </a:cubicBezTo>
                  <a:cubicBezTo>
                    <a:pt x="78" y="191"/>
                    <a:pt x="47" y="175"/>
                    <a:pt x="47" y="113"/>
                  </a:cubicBezTo>
                  <a:cubicBezTo>
                    <a:pt x="47" y="98"/>
                    <a:pt x="62" y="67"/>
                    <a:pt x="93" y="67"/>
                  </a:cubicBezTo>
                  <a:cubicBezTo>
                    <a:pt x="140" y="67"/>
                    <a:pt x="155" y="82"/>
                    <a:pt x="171" y="113"/>
                  </a:cubicBezTo>
                  <a:cubicBezTo>
                    <a:pt x="171" y="160"/>
                    <a:pt x="155" y="191"/>
                    <a:pt x="124" y="191"/>
                  </a:cubicBezTo>
                  <a:cubicBezTo>
                    <a:pt x="171" y="191"/>
                    <a:pt x="217" y="160"/>
                    <a:pt x="202" y="82"/>
                  </a:cubicBezTo>
                  <a:lnTo>
                    <a:pt x="202" y="67"/>
                  </a:lnTo>
                  <a:cubicBezTo>
                    <a:pt x="176" y="28"/>
                    <a:pt x="140"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2325124" y="2327106"/>
              <a:ext cx="15281" cy="15371"/>
            </a:xfrm>
            <a:custGeom>
              <a:rect b="b" l="l" r="r" t="t"/>
              <a:pathLst>
                <a:path extrusionOk="0" h="172" w="171">
                  <a:moveTo>
                    <a:pt x="23" y="144"/>
                  </a:moveTo>
                  <a:cubicBezTo>
                    <a:pt x="33" y="165"/>
                    <a:pt x="53" y="171"/>
                    <a:pt x="93" y="171"/>
                  </a:cubicBezTo>
                  <a:cubicBezTo>
                    <a:pt x="62" y="171"/>
                    <a:pt x="39" y="160"/>
                    <a:pt x="23" y="144"/>
                  </a:cubicBezTo>
                  <a:close/>
                  <a:moveTo>
                    <a:pt x="78" y="1"/>
                  </a:moveTo>
                  <a:cubicBezTo>
                    <a:pt x="31" y="1"/>
                    <a:pt x="0" y="32"/>
                    <a:pt x="0" y="94"/>
                  </a:cubicBezTo>
                  <a:cubicBezTo>
                    <a:pt x="0" y="109"/>
                    <a:pt x="8" y="128"/>
                    <a:pt x="23" y="144"/>
                  </a:cubicBezTo>
                  <a:lnTo>
                    <a:pt x="23" y="144"/>
                  </a:lnTo>
                  <a:cubicBezTo>
                    <a:pt x="18" y="132"/>
                    <a:pt x="16" y="116"/>
                    <a:pt x="16" y="94"/>
                  </a:cubicBezTo>
                  <a:cubicBezTo>
                    <a:pt x="16" y="78"/>
                    <a:pt x="31" y="32"/>
                    <a:pt x="78" y="32"/>
                  </a:cubicBezTo>
                  <a:cubicBezTo>
                    <a:pt x="109" y="32"/>
                    <a:pt x="155" y="47"/>
                    <a:pt x="155" y="94"/>
                  </a:cubicBezTo>
                  <a:cubicBezTo>
                    <a:pt x="155" y="125"/>
                    <a:pt x="140" y="171"/>
                    <a:pt x="93" y="171"/>
                  </a:cubicBezTo>
                  <a:cubicBezTo>
                    <a:pt x="140" y="171"/>
                    <a:pt x="171" y="125"/>
                    <a:pt x="171" y="78"/>
                  </a:cubicBezTo>
                  <a:cubicBezTo>
                    <a:pt x="171" y="32"/>
                    <a:pt x="124" y="1"/>
                    <a:pt x="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2345857" y="2171879"/>
              <a:ext cx="331365" cy="196960"/>
            </a:xfrm>
            <a:custGeom>
              <a:rect b="b" l="l" r="r" t="t"/>
              <a:pathLst>
                <a:path extrusionOk="0" h="2204" w="3708">
                  <a:moveTo>
                    <a:pt x="3708" y="1"/>
                  </a:moveTo>
                  <a:cubicBezTo>
                    <a:pt x="3413" y="202"/>
                    <a:pt x="3103" y="388"/>
                    <a:pt x="2793" y="590"/>
                  </a:cubicBezTo>
                  <a:cubicBezTo>
                    <a:pt x="2483" y="776"/>
                    <a:pt x="2188" y="962"/>
                    <a:pt x="1878" y="1148"/>
                  </a:cubicBezTo>
                  <a:cubicBezTo>
                    <a:pt x="1567" y="1350"/>
                    <a:pt x="1257" y="1521"/>
                    <a:pt x="947" y="1691"/>
                  </a:cubicBezTo>
                  <a:cubicBezTo>
                    <a:pt x="637" y="1862"/>
                    <a:pt x="327" y="2048"/>
                    <a:pt x="1" y="2203"/>
                  </a:cubicBezTo>
                  <a:cubicBezTo>
                    <a:pt x="327" y="2048"/>
                    <a:pt x="652" y="1893"/>
                    <a:pt x="963" y="1707"/>
                  </a:cubicBezTo>
                  <a:cubicBezTo>
                    <a:pt x="1273" y="1536"/>
                    <a:pt x="1583" y="1366"/>
                    <a:pt x="1893" y="1164"/>
                  </a:cubicBezTo>
                  <a:cubicBezTo>
                    <a:pt x="2203" y="993"/>
                    <a:pt x="2514" y="807"/>
                    <a:pt x="2808" y="606"/>
                  </a:cubicBezTo>
                  <a:cubicBezTo>
                    <a:pt x="3118" y="419"/>
                    <a:pt x="3413" y="218"/>
                    <a:pt x="3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1853903" y="1934615"/>
              <a:ext cx="450489" cy="461928"/>
            </a:xfrm>
            <a:custGeom>
              <a:rect b="b" l="l" r="r" t="t"/>
              <a:pathLst>
                <a:path extrusionOk="0" h="5169" w="5041">
                  <a:moveTo>
                    <a:pt x="2060" y="0"/>
                  </a:moveTo>
                  <a:cubicBezTo>
                    <a:pt x="1469" y="0"/>
                    <a:pt x="76" y="1262"/>
                    <a:pt x="31" y="1865"/>
                  </a:cubicBezTo>
                  <a:cubicBezTo>
                    <a:pt x="0" y="2485"/>
                    <a:pt x="3350" y="5168"/>
                    <a:pt x="4172" y="5168"/>
                  </a:cubicBezTo>
                  <a:cubicBezTo>
                    <a:pt x="5041" y="5168"/>
                    <a:pt x="4948" y="2733"/>
                    <a:pt x="4731" y="2330"/>
                  </a:cubicBezTo>
                  <a:cubicBezTo>
                    <a:pt x="4498" y="1927"/>
                    <a:pt x="2668" y="81"/>
                    <a:pt x="2109" y="4"/>
                  </a:cubicBezTo>
                  <a:cubicBezTo>
                    <a:pt x="2094" y="1"/>
                    <a:pt x="2077"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2103588" y="2246231"/>
              <a:ext cx="16443" cy="15013"/>
            </a:xfrm>
            <a:custGeom>
              <a:rect b="b" l="l" r="r" t="t"/>
              <a:pathLst>
                <a:path extrusionOk="0" h="168" w="184">
                  <a:moveTo>
                    <a:pt x="12" y="60"/>
                  </a:moveTo>
                  <a:lnTo>
                    <a:pt x="12" y="60"/>
                  </a:lnTo>
                  <a:cubicBezTo>
                    <a:pt x="0" y="80"/>
                    <a:pt x="4" y="102"/>
                    <a:pt x="13" y="130"/>
                  </a:cubicBezTo>
                  <a:cubicBezTo>
                    <a:pt x="6" y="108"/>
                    <a:pt x="6" y="82"/>
                    <a:pt x="12" y="60"/>
                  </a:cubicBezTo>
                  <a:close/>
                  <a:moveTo>
                    <a:pt x="90" y="0"/>
                  </a:moveTo>
                  <a:cubicBezTo>
                    <a:pt x="79" y="0"/>
                    <a:pt x="68" y="2"/>
                    <a:pt x="60" y="6"/>
                  </a:cubicBezTo>
                  <a:cubicBezTo>
                    <a:pt x="36" y="14"/>
                    <a:pt x="20" y="35"/>
                    <a:pt x="12" y="60"/>
                  </a:cubicBezTo>
                  <a:lnTo>
                    <a:pt x="12" y="60"/>
                  </a:lnTo>
                  <a:cubicBezTo>
                    <a:pt x="20" y="46"/>
                    <a:pt x="35" y="34"/>
                    <a:pt x="60" y="22"/>
                  </a:cubicBezTo>
                  <a:cubicBezTo>
                    <a:pt x="68" y="18"/>
                    <a:pt x="76" y="16"/>
                    <a:pt x="85" y="16"/>
                  </a:cubicBezTo>
                  <a:cubicBezTo>
                    <a:pt x="112" y="16"/>
                    <a:pt x="141" y="33"/>
                    <a:pt x="153" y="68"/>
                  </a:cubicBezTo>
                  <a:cubicBezTo>
                    <a:pt x="168" y="99"/>
                    <a:pt x="153" y="146"/>
                    <a:pt x="106" y="161"/>
                  </a:cubicBezTo>
                  <a:cubicBezTo>
                    <a:pt x="99" y="165"/>
                    <a:pt x="92" y="167"/>
                    <a:pt x="84" y="167"/>
                  </a:cubicBezTo>
                  <a:lnTo>
                    <a:pt x="84" y="167"/>
                  </a:lnTo>
                  <a:cubicBezTo>
                    <a:pt x="50" y="166"/>
                    <a:pt x="25" y="152"/>
                    <a:pt x="14" y="131"/>
                  </a:cubicBezTo>
                  <a:lnTo>
                    <a:pt x="14" y="131"/>
                  </a:lnTo>
                  <a:cubicBezTo>
                    <a:pt x="25" y="153"/>
                    <a:pt x="53" y="167"/>
                    <a:pt x="79" y="167"/>
                  </a:cubicBezTo>
                  <a:cubicBezTo>
                    <a:pt x="81" y="167"/>
                    <a:pt x="82" y="167"/>
                    <a:pt x="84" y="167"/>
                  </a:cubicBezTo>
                  <a:lnTo>
                    <a:pt x="84" y="167"/>
                  </a:lnTo>
                  <a:cubicBezTo>
                    <a:pt x="86" y="167"/>
                    <a:pt x="89" y="167"/>
                    <a:pt x="91" y="167"/>
                  </a:cubicBezTo>
                  <a:cubicBezTo>
                    <a:pt x="105" y="167"/>
                    <a:pt x="121" y="165"/>
                    <a:pt x="137" y="161"/>
                  </a:cubicBezTo>
                  <a:cubicBezTo>
                    <a:pt x="168" y="146"/>
                    <a:pt x="184" y="84"/>
                    <a:pt x="168" y="37"/>
                  </a:cubicBezTo>
                  <a:cubicBezTo>
                    <a:pt x="157" y="15"/>
                    <a:pt x="121"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2049254" y="2199939"/>
              <a:ext cx="19571" cy="18320"/>
            </a:xfrm>
            <a:custGeom>
              <a:rect b="b" l="l" r="r" t="t"/>
              <a:pathLst>
                <a:path extrusionOk="0" h="205" w="219">
                  <a:moveTo>
                    <a:pt x="125" y="1"/>
                  </a:moveTo>
                  <a:cubicBezTo>
                    <a:pt x="107" y="1"/>
                    <a:pt x="87" y="10"/>
                    <a:pt x="63" y="28"/>
                  </a:cubicBezTo>
                  <a:cubicBezTo>
                    <a:pt x="1" y="59"/>
                    <a:pt x="1" y="121"/>
                    <a:pt x="16" y="152"/>
                  </a:cubicBezTo>
                  <a:cubicBezTo>
                    <a:pt x="1" y="121"/>
                    <a:pt x="16" y="59"/>
                    <a:pt x="63" y="43"/>
                  </a:cubicBezTo>
                  <a:cubicBezTo>
                    <a:pt x="78" y="43"/>
                    <a:pt x="125" y="43"/>
                    <a:pt x="141" y="74"/>
                  </a:cubicBezTo>
                  <a:cubicBezTo>
                    <a:pt x="156" y="121"/>
                    <a:pt x="156" y="152"/>
                    <a:pt x="125" y="183"/>
                  </a:cubicBezTo>
                  <a:cubicBezTo>
                    <a:pt x="108" y="189"/>
                    <a:pt x="93" y="192"/>
                    <a:pt x="79" y="192"/>
                  </a:cubicBezTo>
                  <a:cubicBezTo>
                    <a:pt x="56" y="192"/>
                    <a:pt x="36" y="182"/>
                    <a:pt x="17" y="152"/>
                  </a:cubicBezTo>
                  <a:lnTo>
                    <a:pt x="17" y="152"/>
                  </a:lnTo>
                  <a:cubicBezTo>
                    <a:pt x="40" y="187"/>
                    <a:pt x="63" y="204"/>
                    <a:pt x="99" y="204"/>
                  </a:cubicBezTo>
                  <a:cubicBezTo>
                    <a:pt x="111" y="204"/>
                    <a:pt x="125" y="202"/>
                    <a:pt x="141" y="199"/>
                  </a:cubicBezTo>
                  <a:lnTo>
                    <a:pt x="156" y="199"/>
                  </a:lnTo>
                  <a:cubicBezTo>
                    <a:pt x="218" y="152"/>
                    <a:pt x="218" y="105"/>
                    <a:pt x="203" y="59"/>
                  </a:cubicBezTo>
                  <a:cubicBezTo>
                    <a:pt x="174" y="21"/>
                    <a:pt x="152"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1995278" y="2159010"/>
              <a:ext cx="18052" cy="16264"/>
            </a:xfrm>
            <a:custGeom>
              <a:rect b="b" l="l" r="r" t="t"/>
              <a:pathLst>
                <a:path extrusionOk="0" h="182" w="202">
                  <a:moveTo>
                    <a:pt x="31" y="129"/>
                  </a:moveTo>
                  <a:lnTo>
                    <a:pt x="31" y="129"/>
                  </a:lnTo>
                  <a:cubicBezTo>
                    <a:pt x="39" y="153"/>
                    <a:pt x="51" y="165"/>
                    <a:pt x="67" y="166"/>
                  </a:cubicBezTo>
                  <a:lnTo>
                    <a:pt x="67" y="166"/>
                  </a:lnTo>
                  <a:cubicBezTo>
                    <a:pt x="54" y="158"/>
                    <a:pt x="42" y="145"/>
                    <a:pt x="31" y="129"/>
                  </a:cubicBezTo>
                  <a:close/>
                  <a:moveTo>
                    <a:pt x="119" y="0"/>
                  </a:moveTo>
                  <a:cubicBezTo>
                    <a:pt x="101" y="0"/>
                    <a:pt x="81" y="8"/>
                    <a:pt x="62" y="21"/>
                  </a:cubicBezTo>
                  <a:cubicBezTo>
                    <a:pt x="0" y="36"/>
                    <a:pt x="0" y="98"/>
                    <a:pt x="31" y="129"/>
                  </a:cubicBezTo>
                  <a:cubicBezTo>
                    <a:pt x="0" y="98"/>
                    <a:pt x="31" y="52"/>
                    <a:pt x="62" y="36"/>
                  </a:cubicBezTo>
                  <a:cubicBezTo>
                    <a:pt x="67" y="32"/>
                    <a:pt x="74" y="30"/>
                    <a:pt x="82" y="30"/>
                  </a:cubicBezTo>
                  <a:cubicBezTo>
                    <a:pt x="102" y="30"/>
                    <a:pt x="129" y="41"/>
                    <a:pt x="140" y="52"/>
                  </a:cubicBezTo>
                  <a:cubicBezTo>
                    <a:pt x="155" y="98"/>
                    <a:pt x="155" y="129"/>
                    <a:pt x="124" y="145"/>
                  </a:cubicBezTo>
                  <a:cubicBezTo>
                    <a:pt x="103" y="159"/>
                    <a:pt x="85" y="166"/>
                    <a:pt x="71" y="166"/>
                  </a:cubicBezTo>
                  <a:cubicBezTo>
                    <a:pt x="70" y="166"/>
                    <a:pt x="68" y="166"/>
                    <a:pt x="67" y="166"/>
                  </a:cubicBezTo>
                  <a:lnTo>
                    <a:pt x="67" y="166"/>
                  </a:lnTo>
                  <a:cubicBezTo>
                    <a:pt x="83" y="176"/>
                    <a:pt x="99" y="182"/>
                    <a:pt x="114" y="182"/>
                  </a:cubicBezTo>
                  <a:cubicBezTo>
                    <a:pt x="123" y="182"/>
                    <a:pt x="132" y="180"/>
                    <a:pt x="140" y="176"/>
                  </a:cubicBezTo>
                  <a:cubicBezTo>
                    <a:pt x="202" y="145"/>
                    <a:pt x="202" y="83"/>
                    <a:pt x="186" y="52"/>
                  </a:cubicBezTo>
                  <a:cubicBezTo>
                    <a:pt x="168" y="15"/>
                    <a:pt x="145"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1946753" y="2118796"/>
              <a:ext cx="18052" cy="16264"/>
            </a:xfrm>
            <a:custGeom>
              <a:rect b="b" l="l" r="r" t="t"/>
              <a:pathLst>
                <a:path extrusionOk="0" h="182" w="202">
                  <a:moveTo>
                    <a:pt x="31" y="129"/>
                  </a:moveTo>
                  <a:lnTo>
                    <a:pt x="31" y="129"/>
                  </a:lnTo>
                  <a:cubicBezTo>
                    <a:pt x="38" y="150"/>
                    <a:pt x="48" y="161"/>
                    <a:pt x="61" y="166"/>
                  </a:cubicBezTo>
                  <a:lnTo>
                    <a:pt x="61" y="166"/>
                  </a:lnTo>
                  <a:cubicBezTo>
                    <a:pt x="47" y="158"/>
                    <a:pt x="37" y="145"/>
                    <a:pt x="31" y="129"/>
                  </a:cubicBezTo>
                  <a:close/>
                  <a:moveTo>
                    <a:pt x="126" y="0"/>
                  </a:moveTo>
                  <a:cubicBezTo>
                    <a:pt x="108" y="0"/>
                    <a:pt x="88" y="8"/>
                    <a:pt x="62" y="21"/>
                  </a:cubicBezTo>
                  <a:cubicBezTo>
                    <a:pt x="0" y="36"/>
                    <a:pt x="0" y="98"/>
                    <a:pt x="31" y="129"/>
                  </a:cubicBezTo>
                  <a:cubicBezTo>
                    <a:pt x="0" y="98"/>
                    <a:pt x="31" y="52"/>
                    <a:pt x="62" y="36"/>
                  </a:cubicBezTo>
                  <a:cubicBezTo>
                    <a:pt x="67" y="32"/>
                    <a:pt x="74" y="30"/>
                    <a:pt x="82" y="30"/>
                  </a:cubicBezTo>
                  <a:cubicBezTo>
                    <a:pt x="102" y="30"/>
                    <a:pt x="129" y="41"/>
                    <a:pt x="140" y="52"/>
                  </a:cubicBezTo>
                  <a:cubicBezTo>
                    <a:pt x="155" y="98"/>
                    <a:pt x="155" y="129"/>
                    <a:pt x="124" y="160"/>
                  </a:cubicBezTo>
                  <a:cubicBezTo>
                    <a:pt x="107" y="166"/>
                    <a:pt x="92" y="170"/>
                    <a:pt x="79" y="170"/>
                  </a:cubicBezTo>
                  <a:cubicBezTo>
                    <a:pt x="73" y="170"/>
                    <a:pt x="66" y="169"/>
                    <a:pt x="61" y="166"/>
                  </a:cubicBezTo>
                  <a:lnTo>
                    <a:pt x="61" y="166"/>
                  </a:lnTo>
                  <a:cubicBezTo>
                    <a:pt x="76" y="177"/>
                    <a:pt x="95" y="182"/>
                    <a:pt x="112" y="182"/>
                  </a:cubicBezTo>
                  <a:cubicBezTo>
                    <a:pt x="122" y="182"/>
                    <a:pt x="132" y="180"/>
                    <a:pt x="140" y="176"/>
                  </a:cubicBezTo>
                  <a:cubicBezTo>
                    <a:pt x="202" y="145"/>
                    <a:pt x="202" y="98"/>
                    <a:pt x="186" y="52"/>
                  </a:cubicBezTo>
                  <a:cubicBezTo>
                    <a:pt x="168" y="16"/>
                    <a:pt x="150"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1916279" y="2115043"/>
              <a:ext cx="173279" cy="149776"/>
            </a:xfrm>
            <a:custGeom>
              <a:rect b="b" l="l" r="r" t="t"/>
              <a:pathLst>
                <a:path extrusionOk="0" h="1676" w="1939">
                  <a:moveTo>
                    <a:pt x="0" y="1"/>
                  </a:moveTo>
                  <a:lnTo>
                    <a:pt x="217" y="233"/>
                  </a:lnTo>
                  <a:lnTo>
                    <a:pt x="419" y="466"/>
                  </a:lnTo>
                  <a:cubicBezTo>
                    <a:pt x="574" y="621"/>
                    <a:pt x="713" y="776"/>
                    <a:pt x="884" y="916"/>
                  </a:cubicBezTo>
                  <a:cubicBezTo>
                    <a:pt x="1070" y="1055"/>
                    <a:pt x="1225" y="1180"/>
                    <a:pt x="1396" y="1319"/>
                  </a:cubicBezTo>
                  <a:cubicBezTo>
                    <a:pt x="1566" y="1459"/>
                    <a:pt x="1737" y="1567"/>
                    <a:pt x="1939" y="1676"/>
                  </a:cubicBezTo>
                  <a:cubicBezTo>
                    <a:pt x="1846" y="1614"/>
                    <a:pt x="1737" y="1552"/>
                    <a:pt x="1660" y="1474"/>
                  </a:cubicBezTo>
                  <a:cubicBezTo>
                    <a:pt x="1582" y="1412"/>
                    <a:pt x="1489" y="1335"/>
                    <a:pt x="1411" y="1288"/>
                  </a:cubicBezTo>
                  <a:cubicBezTo>
                    <a:pt x="1241" y="1149"/>
                    <a:pt x="1086" y="1009"/>
                    <a:pt x="931" y="869"/>
                  </a:cubicBezTo>
                  <a:cubicBezTo>
                    <a:pt x="775" y="745"/>
                    <a:pt x="620" y="606"/>
                    <a:pt x="465" y="451"/>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2103320" y="2124426"/>
              <a:ext cx="363269" cy="295977"/>
            </a:xfrm>
            <a:custGeom>
              <a:rect b="b" l="l" r="r" t="t"/>
              <a:pathLst>
                <a:path extrusionOk="0" h="3312" w="4065">
                  <a:moveTo>
                    <a:pt x="1969" y="0"/>
                  </a:moveTo>
                  <a:cubicBezTo>
                    <a:pt x="1849" y="0"/>
                    <a:pt x="1758" y="21"/>
                    <a:pt x="1784" y="66"/>
                  </a:cubicBezTo>
                  <a:cubicBezTo>
                    <a:pt x="2079" y="718"/>
                    <a:pt x="1691" y="2083"/>
                    <a:pt x="1614" y="2222"/>
                  </a:cubicBezTo>
                  <a:cubicBezTo>
                    <a:pt x="1604" y="2241"/>
                    <a:pt x="1577" y="2248"/>
                    <a:pt x="1537" y="2248"/>
                  </a:cubicBezTo>
                  <a:cubicBezTo>
                    <a:pt x="1285" y="2248"/>
                    <a:pt x="523" y="1926"/>
                    <a:pt x="358" y="1926"/>
                  </a:cubicBezTo>
                  <a:cubicBezTo>
                    <a:pt x="352" y="1926"/>
                    <a:pt x="347" y="1927"/>
                    <a:pt x="342" y="1928"/>
                  </a:cubicBezTo>
                  <a:cubicBezTo>
                    <a:pt x="202" y="1974"/>
                    <a:pt x="1" y="2207"/>
                    <a:pt x="16" y="2284"/>
                  </a:cubicBezTo>
                  <a:cubicBezTo>
                    <a:pt x="63" y="2362"/>
                    <a:pt x="916" y="3137"/>
                    <a:pt x="1893" y="3292"/>
                  </a:cubicBezTo>
                  <a:cubicBezTo>
                    <a:pt x="1981" y="3306"/>
                    <a:pt x="2068" y="3312"/>
                    <a:pt x="2155" y="3312"/>
                  </a:cubicBezTo>
                  <a:cubicBezTo>
                    <a:pt x="3089" y="3312"/>
                    <a:pt x="3902" y="2609"/>
                    <a:pt x="3987" y="2594"/>
                  </a:cubicBezTo>
                  <a:cubicBezTo>
                    <a:pt x="4064" y="2532"/>
                    <a:pt x="3940" y="2346"/>
                    <a:pt x="3878" y="2222"/>
                  </a:cubicBezTo>
                  <a:cubicBezTo>
                    <a:pt x="3866" y="2195"/>
                    <a:pt x="3798" y="2184"/>
                    <a:pt x="3697" y="2184"/>
                  </a:cubicBezTo>
                  <a:cubicBezTo>
                    <a:pt x="3358" y="2184"/>
                    <a:pt x="2650" y="2303"/>
                    <a:pt x="2418" y="2303"/>
                  </a:cubicBezTo>
                  <a:cubicBezTo>
                    <a:pt x="2368" y="2303"/>
                    <a:pt x="2341" y="2297"/>
                    <a:pt x="2343" y="2284"/>
                  </a:cubicBezTo>
                  <a:cubicBezTo>
                    <a:pt x="2560" y="1447"/>
                    <a:pt x="2482" y="222"/>
                    <a:pt x="2405" y="113"/>
                  </a:cubicBezTo>
                  <a:cubicBezTo>
                    <a:pt x="2360" y="41"/>
                    <a:pt x="2136" y="0"/>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2172668" y="2281708"/>
              <a:ext cx="220463" cy="152367"/>
            </a:xfrm>
            <a:custGeom>
              <a:rect b="b" l="l" r="r" t="t"/>
              <a:pathLst>
                <a:path extrusionOk="0" h="1705" w="2467">
                  <a:moveTo>
                    <a:pt x="1139" y="1"/>
                  </a:moveTo>
                  <a:cubicBezTo>
                    <a:pt x="582" y="1"/>
                    <a:pt x="106" y="292"/>
                    <a:pt x="78" y="695"/>
                  </a:cubicBezTo>
                  <a:cubicBezTo>
                    <a:pt x="0" y="1160"/>
                    <a:pt x="481" y="1610"/>
                    <a:pt x="1117" y="1688"/>
                  </a:cubicBezTo>
                  <a:cubicBezTo>
                    <a:pt x="1195" y="1699"/>
                    <a:pt x="1272" y="1704"/>
                    <a:pt x="1347" y="1704"/>
                  </a:cubicBezTo>
                  <a:cubicBezTo>
                    <a:pt x="1899" y="1704"/>
                    <a:pt x="2350" y="1415"/>
                    <a:pt x="2404" y="1005"/>
                  </a:cubicBezTo>
                  <a:cubicBezTo>
                    <a:pt x="2466" y="540"/>
                    <a:pt x="1970" y="90"/>
                    <a:pt x="1334" y="12"/>
                  </a:cubicBezTo>
                  <a:cubicBezTo>
                    <a:pt x="1268" y="4"/>
                    <a:pt x="1203" y="1"/>
                    <a:pt x="1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1824770" y="1921836"/>
              <a:ext cx="230115" cy="176496"/>
            </a:xfrm>
            <a:custGeom>
              <a:rect b="b" l="l" r="r" t="t"/>
              <a:pathLst>
                <a:path extrusionOk="0" h="1975" w="2575">
                  <a:moveTo>
                    <a:pt x="2104" y="0"/>
                  </a:moveTo>
                  <a:cubicBezTo>
                    <a:pt x="1854" y="0"/>
                    <a:pt x="1467" y="125"/>
                    <a:pt x="931" y="519"/>
                  </a:cubicBezTo>
                  <a:cubicBezTo>
                    <a:pt x="0" y="1201"/>
                    <a:pt x="78" y="1760"/>
                    <a:pt x="202" y="1868"/>
                  </a:cubicBezTo>
                  <a:cubicBezTo>
                    <a:pt x="275" y="1942"/>
                    <a:pt x="383" y="1974"/>
                    <a:pt x="509" y="1974"/>
                  </a:cubicBezTo>
                  <a:cubicBezTo>
                    <a:pt x="836" y="1974"/>
                    <a:pt x="1293" y="1756"/>
                    <a:pt x="1629" y="1465"/>
                  </a:cubicBezTo>
                  <a:cubicBezTo>
                    <a:pt x="2094" y="1077"/>
                    <a:pt x="2575" y="441"/>
                    <a:pt x="2435" y="147"/>
                  </a:cubicBezTo>
                  <a:cubicBezTo>
                    <a:pt x="2396" y="68"/>
                    <a:pt x="2287" y="0"/>
                    <a:pt x="2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1700016" y="1749182"/>
              <a:ext cx="311973" cy="319748"/>
            </a:xfrm>
            <a:custGeom>
              <a:rect b="b" l="l" r="r" t="t"/>
              <a:pathLst>
                <a:path extrusionOk="0" h="3578" w="3491">
                  <a:moveTo>
                    <a:pt x="1908" y="0"/>
                  </a:moveTo>
                  <a:cubicBezTo>
                    <a:pt x="1520" y="0"/>
                    <a:pt x="1" y="1768"/>
                    <a:pt x="233" y="2172"/>
                  </a:cubicBezTo>
                  <a:cubicBezTo>
                    <a:pt x="481" y="2606"/>
                    <a:pt x="1489" y="3521"/>
                    <a:pt x="1707" y="3567"/>
                  </a:cubicBezTo>
                  <a:cubicBezTo>
                    <a:pt x="1728" y="3574"/>
                    <a:pt x="1753" y="3577"/>
                    <a:pt x="1780" y="3577"/>
                  </a:cubicBezTo>
                  <a:cubicBezTo>
                    <a:pt x="2247" y="3577"/>
                    <a:pt x="3415" y="2596"/>
                    <a:pt x="3459" y="2156"/>
                  </a:cubicBezTo>
                  <a:cubicBezTo>
                    <a:pt x="3490" y="2001"/>
                    <a:pt x="2327" y="0"/>
                    <a:pt x="1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1706987" y="1852488"/>
              <a:ext cx="83199" cy="89991"/>
            </a:xfrm>
            <a:custGeom>
              <a:rect b="b" l="l" r="r" t="t"/>
              <a:pathLst>
                <a:path extrusionOk="0" h="1007" w="931">
                  <a:moveTo>
                    <a:pt x="686" y="1"/>
                  </a:moveTo>
                  <a:cubicBezTo>
                    <a:pt x="553" y="1"/>
                    <a:pt x="350" y="86"/>
                    <a:pt x="186" y="349"/>
                  </a:cubicBezTo>
                  <a:cubicBezTo>
                    <a:pt x="0" y="659"/>
                    <a:pt x="31" y="923"/>
                    <a:pt x="155" y="985"/>
                  </a:cubicBezTo>
                  <a:cubicBezTo>
                    <a:pt x="179" y="999"/>
                    <a:pt x="208" y="1006"/>
                    <a:pt x="241" y="1006"/>
                  </a:cubicBezTo>
                  <a:cubicBezTo>
                    <a:pt x="385" y="1006"/>
                    <a:pt x="600" y="879"/>
                    <a:pt x="714" y="690"/>
                  </a:cubicBezTo>
                  <a:cubicBezTo>
                    <a:pt x="931" y="364"/>
                    <a:pt x="900" y="132"/>
                    <a:pt x="807" y="39"/>
                  </a:cubicBezTo>
                  <a:cubicBezTo>
                    <a:pt x="784" y="16"/>
                    <a:pt x="741" y="1"/>
                    <a:pt x="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1797066" y="1741408"/>
              <a:ext cx="91510" cy="77748"/>
            </a:xfrm>
            <a:custGeom>
              <a:rect b="b" l="l" r="r" t="t"/>
              <a:pathLst>
                <a:path extrusionOk="0" h="870" w="1024">
                  <a:moveTo>
                    <a:pt x="741" y="1"/>
                  </a:moveTo>
                  <a:cubicBezTo>
                    <a:pt x="613" y="1"/>
                    <a:pt x="441" y="51"/>
                    <a:pt x="264" y="211"/>
                  </a:cubicBezTo>
                  <a:cubicBezTo>
                    <a:pt x="16" y="460"/>
                    <a:pt x="0" y="739"/>
                    <a:pt x="78" y="816"/>
                  </a:cubicBezTo>
                  <a:cubicBezTo>
                    <a:pt x="114" y="852"/>
                    <a:pt x="173" y="870"/>
                    <a:pt x="242" y="870"/>
                  </a:cubicBezTo>
                  <a:cubicBezTo>
                    <a:pt x="381" y="870"/>
                    <a:pt x="564" y="801"/>
                    <a:pt x="698" y="677"/>
                  </a:cubicBezTo>
                  <a:cubicBezTo>
                    <a:pt x="977" y="428"/>
                    <a:pt x="1024" y="196"/>
                    <a:pt x="946" y="72"/>
                  </a:cubicBezTo>
                  <a:cubicBezTo>
                    <a:pt x="925" y="36"/>
                    <a:pt x="849" y="1"/>
                    <a:pt x="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1737460" y="1664643"/>
              <a:ext cx="149240" cy="138873"/>
            </a:xfrm>
            <a:custGeom>
              <a:rect b="b" l="l" r="r" t="t"/>
              <a:pathLst>
                <a:path extrusionOk="0" h="1554" w="1670">
                  <a:moveTo>
                    <a:pt x="559" y="0"/>
                  </a:moveTo>
                  <a:cubicBezTo>
                    <a:pt x="171" y="0"/>
                    <a:pt x="0" y="403"/>
                    <a:pt x="62" y="559"/>
                  </a:cubicBezTo>
                  <a:cubicBezTo>
                    <a:pt x="93" y="667"/>
                    <a:pt x="590" y="1536"/>
                    <a:pt x="807" y="1551"/>
                  </a:cubicBezTo>
                  <a:cubicBezTo>
                    <a:pt x="823" y="1553"/>
                    <a:pt x="840" y="1554"/>
                    <a:pt x="856" y="1554"/>
                  </a:cubicBezTo>
                  <a:cubicBezTo>
                    <a:pt x="1247" y="1554"/>
                    <a:pt x="1670" y="1049"/>
                    <a:pt x="1536" y="900"/>
                  </a:cubicBezTo>
                  <a:cubicBezTo>
                    <a:pt x="1334" y="636"/>
                    <a:pt x="698"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1668113" y="1776528"/>
              <a:ext cx="110813" cy="152993"/>
            </a:xfrm>
            <a:custGeom>
              <a:rect b="b" l="l" r="r" t="t"/>
              <a:pathLst>
                <a:path extrusionOk="0" h="1712" w="1240">
                  <a:moveTo>
                    <a:pt x="430" y="1"/>
                  </a:moveTo>
                  <a:cubicBezTo>
                    <a:pt x="298" y="1"/>
                    <a:pt x="149" y="148"/>
                    <a:pt x="78" y="361"/>
                  </a:cubicBezTo>
                  <a:cubicBezTo>
                    <a:pt x="1" y="594"/>
                    <a:pt x="327" y="1369"/>
                    <a:pt x="466" y="1664"/>
                  </a:cubicBezTo>
                  <a:cubicBezTo>
                    <a:pt x="484" y="1697"/>
                    <a:pt x="512" y="1712"/>
                    <a:pt x="548" y="1712"/>
                  </a:cubicBezTo>
                  <a:cubicBezTo>
                    <a:pt x="762" y="1712"/>
                    <a:pt x="1239" y="1181"/>
                    <a:pt x="1226" y="982"/>
                  </a:cubicBezTo>
                  <a:cubicBezTo>
                    <a:pt x="1195" y="749"/>
                    <a:pt x="590" y="51"/>
                    <a:pt x="466" y="4"/>
                  </a:cubicBezTo>
                  <a:cubicBezTo>
                    <a:pt x="454" y="2"/>
                    <a:pt x="442" y="1"/>
                    <a:pt x="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1731919" y="1656600"/>
              <a:ext cx="68007" cy="62913"/>
            </a:xfrm>
            <a:custGeom>
              <a:rect b="b" l="l" r="r" t="t"/>
              <a:pathLst>
                <a:path extrusionOk="0" h="704" w="761">
                  <a:moveTo>
                    <a:pt x="548" y="1"/>
                  </a:moveTo>
                  <a:cubicBezTo>
                    <a:pt x="451" y="1"/>
                    <a:pt x="305" y="51"/>
                    <a:pt x="186" y="230"/>
                  </a:cubicBezTo>
                  <a:cubicBezTo>
                    <a:pt x="62" y="400"/>
                    <a:pt x="0" y="602"/>
                    <a:pt x="109" y="680"/>
                  </a:cubicBezTo>
                  <a:cubicBezTo>
                    <a:pt x="135" y="696"/>
                    <a:pt x="165" y="703"/>
                    <a:pt x="197" y="703"/>
                  </a:cubicBezTo>
                  <a:cubicBezTo>
                    <a:pt x="316" y="703"/>
                    <a:pt x="467" y="600"/>
                    <a:pt x="590" y="478"/>
                  </a:cubicBezTo>
                  <a:cubicBezTo>
                    <a:pt x="760" y="292"/>
                    <a:pt x="745" y="75"/>
                    <a:pt x="621" y="13"/>
                  </a:cubicBezTo>
                  <a:cubicBezTo>
                    <a:pt x="603" y="5"/>
                    <a:pt x="578"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1672313" y="1777332"/>
              <a:ext cx="62466" cy="45934"/>
            </a:xfrm>
            <a:custGeom>
              <a:rect b="b" l="l" r="r" t="t"/>
              <a:pathLst>
                <a:path extrusionOk="0" h="514" w="699">
                  <a:moveTo>
                    <a:pt x="420" y="0"/>
                  </a:moveTo>
                  <a:cubicBezTo>
                    <a:pt x="337" y="0"/>
                    <a:pt x="255" y="36"/>
                    <a:pt x="186" y="104"/>
                  </a:cubicBezTo>
                  <a:cubicBezTo>
                    <a:pt x="47" y="213"/>
                    <a:pt x="0" y="337"/>
                    <a:pt x="31" y="430"/>
                  </a:cubicBezTo>
                  <a:cubicBezTo>
                    <a:pt x="56" y="486"/>
                    <a:pt x="130" y="513"/>
                    <a:pt x="217" y="513"/>
                  </a:cubicBezTo>
                  <a:cubicBezTo>
                    <a:pt x="299" y="513"/>
                    <a:pt x="391" y="490"/>
                    <a:pt x="466" y="445"/>
                  </a:cubicBezTo>
                  <a:cubicBezTo>
                    <a:pt x="621" y="352"/>
                    <a:pt x="698" y="182"/>
                    <a:pt x="621" y="73"/>
                  </a:cubicBezTo>
                  <a:cubicBezTo>
                    <a:pt x="558" y="24"/>
                    <a:pt x="48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1616817" y="1641230"/>
              <a:ext cx="177300" cy="72028"/>
            </a:xfrm>
            <a:custGeom>
              <a:rect b="b" l="l" r="r" t="t"/>
              <a:pathLst>
                <a:path extrusionOk="0" h="806" w="1984">
                  <a:moveTo>
                    <a:pt x="480" y="1"/>
                  </a:moveTo>
                  <a:cubicBezTo>
                    <a:pt x="386" y="1"/>
                    <a:pt x="315" y="5"/>
                    <a:pt x="280" y="14"/>
                  </a:cubicBezTo>
                  <a:cubicBezTo>
                    <a:pt x="110" y="45"/>
                    <a:pt x="1" y="185"/>
                    <a:pt x="172" y="355"/>
                  </a:cubicBezTo>
                  <a:cubicBezTo>
                    <a:pt x="420" y="619"/>
                    <a:pt x="1056" y="774"/>
                    <a:pt x="1350" y="805"/>
                  </a:cubicBezTo>
                  <a:cubicBezTo>
                    <a:pt x="1354" y="805"/>
                    <a:pt x="1359" y="805"/>
                    <a:pt x="1363" y="805"/>
                  </a:cubicBezTo>
                  <a:cubicBezTo>
                    <a:pt x="1597" y="805"/>
                    <a:pt x="1983" y="399"/>
                    <a:pt x="1816" y="231"/>
                  </a:cubicBezTo>
                  <a:cubicBezTo>
                    <a:pt x="1677" y="80"/>
                    <a:pt x="877" y="1"/>
                    <a:pt x="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1669543" y="1709683"/>
              <a:ext cx="58266" cy="105093"/>
            </a:xfrm>
            <a:custGeom>
              <a:rect b="b" l="l" r="r" t="t"/>
              <a:pathLst>
                <a:path extrusionOk="0" h="1176" w="652">
                  <a:moveTo>
                    <a:pt x="400" y="1"/>
                  </a:moveTo>
                  <a:cubicBezTo>
                    <a:pt x="312" y="1"/>
                    <a:pt x="207" y="66"/>
                    <a:pt x="155" y="179"/>
                  </a:cubicBezTo>
                  <a:cubicBezTo>
                    <a:pt x="78" y="349"/>
                    <a:pt x="0" y="1047"/>
                    <a:pt x="109" y="1140"/>
                  </a:cubicBezTo>
                  <a:cubicBezTo>
                    <a:pt x="134" y="1165"/>
                    <a:pt x="168" y="1176"/>
                    <a:pt x="207" y="1176"/>
                  </a:cubicBezTo>
                  <a:cubicBezTo>
                    <a:pt x="358" y="1176"/>
                    <a:pt x="580" y="1013"/>
                    <a:pt x="605" y="939"/>
                  </a:cubicBezTo>
                  <a:cubicBezTo>
                    <a:pt x="652" y="830"/>
                    <a:pt x="590" y="179"/>
                    <a:pt x="512" y="55"/>
                  </a:cubicBezTo>
                  <a:cubicBezTo>
                    <a:pt x="486" y="18"/>
                    <a:pt x="445"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2584283" y="2399313"/>
              <a:ext cx="518496" cy="346915"/>
            </a:xfrm>
            <a:custGeom>
              <a:rect b="b" l="l" r="r" t="t"/>
              <a:pathLst>
                <a:path extrusionOk="0" h="3882" w="5802">
                  <a:moveTo>
                    <a:pt x="2082" y="0"/>
                  </a:moveTo>
                  <a:cubicBezTo>
                    <a:pt x="1960" y="0"/>
                    <a:pt x="1849" y="5"/>
                    <a:pt x="1753" y="15"/>
                  </a:cubicBezTo>
                  <a:cubicBezTo>
                    <a:pt x="699" y="139"/>
                    <a:pt x="1" y="604"/>
                    <a:pt x="1" y="821"/>
                  </a:cubicBezTo>
                  <a:cubicBezTo>
                    <a:pt x="1" y="1054"/>
                    <a:pt x="125" y="2915"/>
                    <a:pt x="342" y="3101"/>
                  </a:cubicBezTo>
                  <a:cubicBezTo>
                    <a:pt x="543" y="3303"/>
                    <a:pt x="1428" y="3691"/>
                    <a:pt x="2079" y="3815"/>
                  </a:cubicBezTo>
                  <a:cubicBezTo>
                    <a:pt x="2295" y="3861"/>
                    <a:pt x="2533" y="3881"/>
                    <a:pt x="2775" y="3881"/>
                  </a:cubicBezTo>
                  <a:cubicBezTo>
                    <a:pt x="3510" y="3881"/>
                    <a:pt x="4288" y="3695"/>
                    <a:pt x="4638" y="3473"/>
                  </a:cubicBezTo>
                  <a:cubicBezTo>
                    <a:pt x="5103" y="3179"/>
                    <a:pt x="5801" y="635"/>
                    <a:pt x="5662" y="542"/>
                  </a:cubicBezTo>
                  <a:cubicBezTo>
                    <a:pt x="5549" y="444"/>
                    <a:pt x="3278" y="0"/>
                    <a:pt x="20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2616186" y="2668123"/>
              <a:ext cx="381231" cy="62824"/>
            </a:xfrm>
            <a:custGeom>
              <a:rect b="b" l="l" r="r" t="t"/>
              <a:pathLst>
                <a:path extrusionOk="0" h="703" w="4266">
                  <a:moveTo>
                    <a:pt x="1" y="0"/>
                  </a:moveTo>
                  <a:lnTo>
                    <a:pt x="1" y="0"/>
                  </a:lnTo>
                  <a:cubicBezTo>
                    <a:pt x="326" y="171"/>
                    <a:pt x="652" y="326"/>
                    <a:pt x="1008" y="450"/>
                  </a:cubicBezTo>
                  <a:cubicBezTo>
                    <a:pt x="652" y="310"/>
                    <a:pt x="326" y="171"/>
                    <a:pt x="1" y="0"/>
                  </a:cubicBezTo>
                  <a:close/>
                  <a:moveTo>
                    <a:pt x="4265" y="372"/>
                  </a:moveTo>
                  <a:cubicBezTo>
                    <a:pt x="3909" y="465"/>
                    <a:pt x="3567" y="543"/>
                    <a:pt x="3195" y="605"/>
                  </a:cubicBezTo>
                  <a:cubicBezTo>
                    <a:pt x="2873" y="645"/>
                    <a:pt x="2562" y="686"/>
                    <a:pt x="2243" y="686"/>
                  </a:cubicBezTo>
                  <a:cubicBezTo>
                    <a:pt x="2194" y="686"/>
                    <a:pt x="2144" y="685"/>
                    <a:pt x="2094" y="683"/>
                  </a:cubicBezTo>
                  <a:cubicBezTo>
                    <a:pt x="1722" y="652"/>
                    <a:pt x="1350" y="574"/>
                    <a:pt x="1009" y="450"/>
                  </a:cubicBezTo>
                  <a:lnTo>
                    <a:pt x="1009" y="450"/>
                  </a:lnTo>
                  <a:cubicBezTo>
                    <a:pt x="1350" y="574"/>
                    <a:pt x="1722" y="683"/>
                    <a:pt x="2094" y="698"/>
                  </a:cubicBezTo>
                  <a:cubicBezTo>
                    <a:pt x="2158" y="701"/>
                    <a:pt x="2221" y="702"/>
                    <a:pt x="2285" y="702"/>
                  </a:cubicBezTo>
                  <a:cubicBezTo>
                    <a:pt x="2589" y="702"/>
                    <a:pt x="2887" y="672"/>
                    <a:pt x="3195" y="621"/>
                  </a:cubicBezTo>
                  <a:cubicBezTo>
                    <a:pt x="3567" y="559"/>
                    <a:pt x="3909" y="465"/>
                    <a:pt x="4265" y="3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2610645" y="2643101"/>
              <a:ext cx="396513" cy="67024"/>
            </a:xfrm>
            <a:custGeom>
              <a:rect b="b" l="l" r="r" t="t"/>
              <a:pathLst>
                <a:path extrusionOk="0" h="750" w="4437">
                  <a:moveTo>
                    <a:pt x="0" y="1"/>
                  </a:moveTo>
                  <a:lnTo>
                    <a:pt x="0" y="1"/>
                  </a:lnTo>
                  <a:cubicBezTo>
                    <a:pt x="357" y="203"/>
                    <a:pt x="698" y="358"/>
                    <a:pt x="1070" y="497"/>
                  </a:cubicBezTo>
                  <a:cubicBezTo>
                    <a:pt x="1412" y="621"/>
                    <a:pt x="1799" y="730"/>
                    <a:pt x="2187" y="745"/>
                  </a:cubicBezTo>
                  <a:cubicBezTo>
                    <a:pt x="2251" y="748"/>
                    <a:pt x="2315" y="749"/>
                    <a:pt x="2380" y="749"/>
                  </a:cubicBezTo>
                  <a:cubicBezTo>
                    <a:pt x="2692" y="749"/>
                    <a:pt x="3014" y="719"/>
                    <a:pt x="3335" y="668"/>
                  </a:cubicBezTo>
                  <a:cubicBezTo>
                    <a:pt x="3707" y="606"/>
                    <a:pt x="4079" y="528"/>
                    <a:pt x="4436" y="420"/>
                  </a:cubicBezTo>
                  <a:lnTo>
                    <a:pt x="4436" y="420"/>
                  </a:lnTo>
                  <a:cubicBezTo>
                    <a:pt x="4095" y="513"/>
                    <a:pt x="3707" y="590"/>
                    <a:pt x="3335" y="652"/>
                  </a:cubicBezTo>
                  <a:cubicBezTo>
                    <a:pt x="3013" y="693"/>
                    <a:pt x="2679" y="733"/>
                    <a:pt x="2343" y="733"/>
                  </a:cubicBezTo>
                  <a:cubicBezTo>
                    <a:pt x="2291" y="733"/>
                    <a:pt x="2239" y="732"/>
                    <a:pt x="2187" y="730"/>
                  </a:cubicBezTo>
                  <a:cubicBezTo>
                    <a:pt x="1799" y="699"/>
                    <a:pt x="1443" y="606"/>
                    <a:pt x="1070" y="466"/>
                  </a:cubicBezTo>
                  <a:cubicBezTo>
                    <a:pt x="698" y="342"/>
                    <a:pt x="342" y="18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2609216" y="2622368"/>
              <a:ext cx="411794" cy="68364"/>
            </a:xfrm>
            <a:custGeom>
              <a:rect b="b" l="l" r="r" t="t"/>
              <a:pathLst>
                <a:path extrusionOk="0" h="765" w="4608">
                  <a:moveTo>
                    <a:pt x="1" y="0"/>
                  </a:moveTo>
                  <a:cubicBezTo>
                    <a:pt x="342" y="202"/>
                    <a:pt x="699" y="373"/>
                    <a:pt x="1086" y="497"/>
                  </a:cubicBezTo>
                  <a:cubicBezTo>
                    <a:pt x="1474" y="652"/>
                    <a:pt x="1862" y="729"/>
                    <a:pt x="2265" y="760"/>
                  </a:cubicBezTo>
                  <a:cubicBezTo>
                    <a:pt x="2334" y="763"/>
                    <a:pt x="2404" y="764"/>
                    <a:pt x="2474" y="764"/>
                  </a:cubicBezTo>
                  <a:cubicBezTo>
                    <a:pt x="2811" y="764"/>
                    <a:pt x="3154" y="734"/>
                    <a:pt x="3475" y="683"/>
                  </a:cubicBezTo>
                  <a:cubicBezTo>
                    <a:pt x="3863" y="605"/>
                    <a:pt x="4250" y="528"/>
                    <a:pt x="4607" y="419"/>
                  </a:cubicBezTo>
                  <a:lnTo>
                    <a:pt x="4607" y="419"/>
                  </a:lnTo>
                  <a:cubicBezTo>
                    <a:pt x="4219" y="528"/>
                    <a:pt x="3832" y="605"/>
                    <a:pt x="3444" y="667"/>
                  </a:cubicBezTo>
                  <a:cubicBezTo>
                    <a:pt x="3123" y="719"/>
                    <a:pt x="2802" y="749"/>
                    <a:pt x="2471" y="749"/>
                  </a:cubicBezTo>
                  <a:cubicBezTo>
                    <a:pt x="2403" y="749"/>
                    <a:pt x="2334" y="747"/>
                    <a:pt x="2265" y="745"/>
                  </a:cubicBezTo>
                  <a:cubicBezTo>
                    <a:pt x="1877" y="729"/>
                    <a:pt x="1474" y="621"/>
                    <a:pt x="1102" y="497"/>
                  </a:cubicBezTo>
                  <a:cubicBezTo>
                    <a:pt x="714" y="357"/>
                    <a:pt x="342" y="18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2611986" y="2604316"/>
              <a:ext cx="413134" cy="65773"/>
            </a:xfrm>
            <a:custGeom>
              <a:rect b="b" l="l" r="r" t="t"/>
              <a:pathLst>
                <a:path extrusionOk="0" h="736" w="4623">
                  <a:moveTo>
                    <a:pt x="1" y="1"/>
                  </a:moveTo>
                  <a:cubicBezTo>
                    <a:pt x="284" y="148"/>
                    <a:pt x="576" y="276"/>
                    <a:pt x="863" y="385"/>
                  </a:cubicBezTo>
                  <a:lnTo>
                    <a:pt x="863" y="385"/>
                  </a:lnTo>
                  <a:cubicBezTo>
                    <a:pt x="566" y="267"/>
                    <a:pt x="279" y="134"/>
                    <a:pt x="1" y="1"/>
                  </a:cubicBezTo>
                  <a:close/>
                  <a:moveTo>
                    <a:pt x="863" y="385"/>
                  </a:moveTo>
                  <a:lnTo>
                    <a:pt x="863" y="385"/>
                  </a:lnTo>
                  <a:cubicBezTo>
                    <a:pt x="947" y="418"/>
                    <a:pt x="1032" y="451"/>
                    <a:pt x="1118" y="481"/>
                  </a:cubicBezTo>
                  <a:cubicBezTo>
                    <a:pt x="1474" y="637"/>
                    <a:pt x="1893" y="714"/>
                    <a:pt x="2281" y="730"/>
                  </a:cubicBezTo>
                  <a:cubicBezTo>
                    <a:pt x="1862" y="699"/>
                    <a:pt x="1474" y="621"/>
                    <a:pt x="1086" y="466"/>
                  </a:cubicBezTo>
                  <a:cubicBezTo>
                    <a:pt x="1013" y="440"/>
                    <a:pt x="938" y="413"/>
                    <a:pt x="863" y="385"/>
                  </a:cubicBezTo>
                  <a:close/>
                  <a:moveTo>
                    <a:pt x="4623" y="404"/>
                  </a:moveTo>
                  <a:cubicBezTo>
                    <a:pt x="4235" y="513"/>
                    <a:pt x="3847" y="590"/>
                    <a:pt x="3459" y="652"/>
                  </a:cubicBezTo>
                  <a:cubicBezTo>
                    <a:pt x="3138" y="703"/>
                    <a:pt x="2817" y="734"/>
                    <a:pt x="2487" y="734"/>
                  </a:cubicBezTo>
                  <a:cubicBezTo>
                    <a:pt x="2419" y="734"/>
                    <a:pt x="2350" y="732"/>
                    <a:pt x="2281" y="730"/>
                  </a:cubicBezTo>
                  <a:lnTo>
                    <a:pt x="2281" y="730"/>
                  </a:lnTo>
                  <a:cubicBezTo>
                    <a:pt x="2371" y="733"/>
                    <a:pt x="2462" y="735"/>
                    <a:pt x="2552" y="735"/>
                  </a:cubicBezTo>
                  <a:cubicBezTo>
                    <a:pt x="2864" y="735"/>
                    <a:pt x="3174" y="712"/>
                    <a:pt x="3475" y="652"/>
                  </a:cubicBezTo>
                  <a:cubicBezTo>
                    <a:pt x="3863" y="590"/>
                    <a:pt x="4250" y="513"/>
                    <a:pt x="4623" y="4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2609305" y="2580813"/>
              <a:ext cx="425556" cy="73547"/>
            </a:xfrm>
            <a:custGeom>
              <a:rect b="b" l="l" r="r" t="t"/>
              <a:pathLst>
                <a:path extrusionOk="0" h="823" w="4762">
                  <a:moveTo>
                    <a:pt x="0" y="0"/>
                  </a:moveTo>
                  <a:cubicBezTo>
                    <a:pt x="372" y="202"/>
                    <a:pt x="729" y="372"/>
                    <a:pt x="1101" y="543"/>
                  </a:cubicBezTo>
                  <a:cubicBezTo>
                    <a:pt x="1489" y="698"/>
                    <a:pt x="1923" y="776"/>
                    <a:pt x="2326" y="822"/>
                  </a:cubicBezTo>
                  <a:cubicBezTo>
                    <a:pt x="2745" y="822"/>
                    <a:pt x="3164" y="791"/>
                    <a:pt x="3567" y="729"/>
                  </a:cubicBezTo>
                  <a:cubicBezTo>
                    <a:pt x="3970" y="667"/>
                    <a:pt x="4374" y="574"/>
                    <a:pt x="4761" y="450"/>
                  </a:cubicBezTo>
                  <a:lnTo>
                    <a:pt x="4761" y="450"/>
                  </a:lnTo>
                  <a:cubicBezTo>
                    <a:pt x="4358" y="543"/>
                    <a:pt x="3970" y="651"/>
                    <a:pt x="3567" y="698"/>
                  </a:cubicBezTo>
                  <a:cubicBezTo>
                    <a:pt x="3252" y="746"/>
                    <a:pt x="2928" y="785"/>
                    <a:pt x="2609" y="785"/>
                  </a:cubicBezTo>
                  <a:cubicBezTo>
                    <a:pt x="2519" y="785"/>
                    <a:pt x="2430" y="782"/>
                    <a:pt x="2342" y="776"/>
                  </a:cubicBezTo>
                  <a:cubicBezTo>
                    <a:pt x="1939" y="744"/>
                    <a:pt x="1535" y="667"/>
                    <a:pt x="1148" y="512"/>
                  </a:cubicBezTo>
                  <a:cubicBezTo>
                    <a:pt x="760" y="357"/>
                    <a:pt x="372" y="20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2603675" y="2555791"/>
              <a:ext cx="436727" cy="72207"/>
            </a:xfrm>
            <a:custGeom>
              <a:rect b="b" l="l" r="r" t="t"/>
              <a:pathLst>
                <a:path extrusionOk="0" h="808" w="4887">
                  <a:moveTo>
                    <a:pt x="1" y="1"/>
                  </a:moveTo>
                  <a:cubicBezTo>
                    <a:pt x="373" y="202"/>
                    <a:pt x="761" y="389"/>
                    <a:pt x="1164" y="513"/>
                  </a:cubicBezTo>
                  <a:cubicBezTo>
                    <a:pt x="1552" y="668"/>
                    <a:pt x="1970" y="776"/>
                    <a:pt x="2405" y="807"/>
                  </a:cubicBezTo>
                  <a:cubicBezTo>
                    <a:pt x="2808" y="807"/>
                    <a:pt x="3242" y="792"/>
                    <a:pt x="3661" y="714"/>
                  </a:cubicBezTo>
                  <a:cubicBezTo>
                    <a:pt x="4064" y="652"/>
                    <a:pt x="4483" y="559"/>
                    <a:pt x="4886" y="435"/>
                  </a:cubicBezTo>
                  <a:lnTo>
                    <a:pt x="4886" y="435"/>
                  </a:lnTo>
                  <a:cubicBezTo>
                    <a:pt x="4483" y="544"/>
                    <a:pt x="4080" y="637"/>
                    <a:pt x="3661" y="699"/>
                  </a:cubicBezTo>
                  <a:cubicBezTo>
                    <a:pt x="3312" y="739"/>
                    <a:pt x="2951" y="779"/>
                    <a:pt x="2578" y="779"/>
                  </a:cubicBezTo>
                  <a:cubicBezTo>
                    <a:pt x="2521" y="779"/>
                    <a:pt x="2463" y="778"/>
                    <a:pt x="2405" y="776"/>
                  </a:cubicBezTo>
                  <a:cubicBezTo>
                    <a:pt x="1986" y="745"/>
                    <a:pt x="1567" y="652"/>
                    <a:pt x="1164" y="497"/>
                  </a:cubicBezTo>
                  <a:cubicBezTo>
                    <a:pt x="776" y="358"/>
                    <a:pt x="373" y="18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2598760" y="2532556"/>
              <a:ext cx="455493" cy="76050"/>
            </a:xfrm>
            <a:custGeom>
              <a:rect b="b" l="l" r="r" t="t"/>
              <a:pathLst>
                <a:path extrusionOk="0" h="851" w="5097">
                  <a:moveTo>
                    <a:pt x="1" y="1"/>
                  </a:moveTo>
                  <a:lnTo>
                    <a:pt x="1" y="1"/>
                  </a:lnTo>
                  <a:cubicBezTo>
                    <a:pt x="387" y="201"/>
                    <a:pt x="803" y="386"/>
                    <a:pt x="1203" y="571"/>
                  </a:cubicBezTo>
                  <a:cubicBezTo>
                    <a:pt x="1622" y="726"/>
                    <a:pt x="2057" y="819"/>
                    <a:pt x="2506" y="850"/>
                  </a:cubicBezTo>
                  <a:cubicBezTo>
                    <a:pt x="2941" y="850"/>
                    <a:pt x="3390" y="835"/>
                    <a:pt x="3825" y="757"/>
                  </a:cubicBezTo>
                  <a:cubicBezTo>
                    <a:pt x="4259" y="680"/>
                    <a:pt x="4693" y="587"/>
                    <a:pt x="5096" y="462"/>
                  </a:cubicBezTo>
                  <a:lnTo>
                    <a:pt x="5096" y="462"/>
                  </a:lnTo>
                  <a:cubicBezTo>
                    <a:pt x="4678" y="587"/>
                    <a:pt x="4243" y="680"/>
                    <a:pt x="3825" y="742"/>
                  </a:cubicBezTo>
                  <a:cubicBezTo>
                    <a:pt x="3452" y="793"/>
                    <a:pt x="3090" y="823"/>
                    <a:pt x="2730" y="823"/>
                  </a:cubicBezTo>
                  <a:cubicBezTo>
                    <a:pt x="2655" y="823"/>
                    <a:pt x="2581" y="822"/>
                    <a:pt x="2506" y="819"/>
                  </a:cubicBezTo>
                  <a:cubicBezTo>
                    <a:pt x="2057" y="773"/>
                    <a:pt x="1607" y="680"/>
                    <a:pt x="1203" y="525"/>
                  </a:cubicBezTo>
                  <a:cubicBezTo>
                    <a:pt x="803" y="386"/>
                    <a:pt x="387" y="20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2596794" y="2508696"/>
              <a:ext cx="465770" cy="78016"/>
            </a:xfrm>
            <a:custGeom>
              <a:rect b="b" l="l" r="r" t="t"/>
              <a:pathLst>
                <a:path extrusionOk="0" h="873" w="5212">
                  <a:moveTo>
                    <a:pt x="0" y="1"/>
                  </a:moveTo>
                  <a:lnTo>
                    <a:pt x="0" y="1"/>
                  </a:lnTo>
                  <a:cubicBezTo>
                    <a:pt x="403" y="233"/>
                    <a:pt x="822" y="404"/>
                    <a:pt x="1225" y="559"/>
                  </a:cubicBezTo>
                  <a:cubicBezTo>
                    <a:pt x="1644" y="729"/>
                    <a:pt x="2094" y="838"/>
                    <a:pt x="2559" y="869"/>
                  </a:cubicBezTo>
                  <a:cubicBezTo>
                    <a:pt x="2637" y="872"/>
                    <a:pt x="2714" y="873"/>
                    <a:pt x="2791" y="873"/>
                  </a:cubicBezTo>
                  <a:cubicBezTo>
                    <a:pt x="3175" y="873"/>
                    <a:pt x="3549" y="841"/>
                    <a:pt x="3924" y="776"/>
                  </a:cubicBezTo>
                  <a:cubicBezTo>
                    <a:pt x="4343" y="714"/>
                    <a:pt x="4793" y="621"/>
                    <a:pt x="5211" y="481"/>
                  </a:cubicBezTo>
                  <a:lnTo>
                    <a:pt x="5211" y="481"/>
                  </a:lnTo>
                  <a:cubicBezTo>
                    <a:pt x="4793" y="605"/>
                    <a:pt x="4358" y="683"/>
                    <a:pt x="3924" y="761"/>
                  </a:cubicBezTo>
                  <a:cubicBezTo>
                    <a:pt x="3535" y="801"/>
                    <a:pt x="3133" y="841"/>
                    <a:pt x="2741" y="841"/>
                  </a:cubicBezTo>
                  <a:cubicBezTo>
                    <a:pt x="2680" y="841"/>
                    <a:pt x="2620" y="840"/>
                    <a:pt x="2559" y="838"/>
                  </a:cubicBezTo>
                  <a:cubicBezTo>
                    <a:pt x="2110" y="807"/>
                    <a:pt x="1675" y="714"/>
                    <a:pt x="1241" y="543"/>
                  </a:cubicBezTo>
                  <a:cubicBezTo>
                    <a:pt x="822" y="388"/>
                    <a:pt x="403" y="2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2602334" y="2486533"/>
              <a:ext cx="467111" cy="78016"/>
            </a:xfrm>
            <a:custGeom>
              <a:rect b="b" l="l" r="r" t="t"/>
              <a:pathLst>
                <a:path extrusionOk="0" h="873" w="5227">
                  <a:moveTo>
                    <a:pt x="0" y="0"/>
                  </a:moveTo>
                  <a:lnTo>
                    <a:pt x="0" y="0"/>
                  </a:lnTo>
                  <a:cubicBezTo>
                    <a:pt x="388" y="202"/>
                    <a:pt x="807" y="404"/>
                    <a:pt x="1241" y="559"/>
                  </a:cubicBezTo>
                  <a:cubicBezTo>
                    <a:pt x="1660" y="729"/>
                    <a:pt x="2110" y="822"/>
                    <a:pt x="2575" y="869"/>
                  </a:cubicBezTo>
                  <a:cubicBezTo>
                    <a:pt x="2652" y="872"/>
                    <a:pt x="2730" y="873"/>
                    <a:pt x="2806" y="873"/>
                  </a:cubicBezTo>
                  <a:cubicBezTo>
                    <a:pt x="3190" y="873"/>
                    <a:pt x="3562" y="840"/>
                    <a:pt x="3924" y="776"/>
                  </a:cubicBezTo>
                  <a:cubicBezTo>
                    <a:pt x="4358" y="714"/>
                    <a:pt x="4808" y="621"/>
                    <a:pt x="5227" y="481"/>
                  </a:cubicBezTo>
                  <a:lnTo>
                    <a:pt x="5227" y="481"/>
                  </a:lnTo>
                  <a:cubicBezTo>
                    <a:pt x="4777" y="590"/>
                    <a:pt x="4358" y="667"/>
                    <a:pt x="3909" y="745"/>
                  </a:cubicBezTo>
                  <a:cubicBezTo>
                    <a:pt x="3570" y="793"/>
                    <a:pt x="3202" y="832"/>
                    <a:pt x="2851" y="832"/>
                  </a:cubicBezTo>
                  <a:cubicBezTo>
                    <a:pt x="2752" y="832"/>
                    <a:pt x="2655" y="829"/>
                    <a:pt x="2559" y="822"/>
                  </a:cubicBezTo>
                  <a:cubicBezTo>
                    <a:pt x="2110" y="807"/>
                    <a:pt x="1660" y="714"/>
                    <a:pt x="1241" y="543"/>
                  </a:cubicBezTo>
                  <a:cubicBezTo>
                    <a:pt x="807" y="388"/>
                    <a:pt x="404" y="20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2605105" y="2461600"/>
              <a:ext cx="467111" cy="76675"/>
            </a:xfrm>
            <a:custGeom>
              <a:rect b="b" l="l" r="r" t="t"/>
              <a:pathLst>
                <a:path extrusionOk="0" h="858" w="5227">
                  <a:moveTo>
                    <a:pt x="1" y="1"/>
                  </a:moveTo>
                  <a:lnTo>
                    <a:pt x="1" y="1"/>
                  </a:lnTo>
                  <a:cubicBezTo>
                    <a:pt x="419" y="218"/>
                    <a:pt x="822" y="404"/>
                    <a:pt x="1226" y="543"/>
                  </a:cubicBezTo>
                  <a:cubicBezTo>
                    <a:pt x="1644" y="714"/>
                    <a:pt x="2094" y="822"/>
                    <a:pt x="2559" y="853"/>
                  </a:cubicBezTo>
                  <a:cubicBezTo>
                    <a:pt x="2637" y="856"/>
                    <a:pt x="2714" y="857"/>
                    <a:pt x="2791" y="857"/>
                  </a:cubicBezTo>
                  <a:cubicBezTo>
                    <a:pt x="3175" y="857"/>
                    <a:pt x="3549" y="825"/>
                    <a:pt x="3924" y="760"/>
                  </a:cubicBezTo>
                  <a:cubicBezTo>
                    <a:pt x="4343" y="698"/>
                    <a:pt x="4793" y="605"/>
                    <a:pt x="5227" y="465"/>
                  </a:cubicBezTo>
                  <a:lnTo>
                    <a:pt x="5227" y="465"/>
                  </a:lnTo>
                  <a:cubicBezTo>
                    <a:pt x="4793" y="590"/>
                    <a:pt x="4358" y="667"/>
                    <a:pt x="3924" y="745"/>
                  </a:cubicBezTo>
                  <a:cubicBezTo>
                    <a:pt x="3549" y="809"/>
                    <a:pt x="3164" y="842"/>
                    <a:pt x="2785" y="842"/>
                  </a:cubicBezTo>
                  <a:cubicBezTo>
                    <a:pt x="2710" y="842"/>
                    <a:pt x="2634" y="840"/>
                    <a:pt x="2559" y="838"/>
                  </a:cubicBezTo>
                  <a:cubicBezTo>
                    <a:pt x="2125" y="822"/>
                    <a:pt x="1675" y="714"/>
                    <a:pt x="1241" y="543"/>
                  </a:cubicBezTo>
                  <a:cubicBezTo>
                    <a:pt x="822" y="388"/>
                    <a:pt x="419" y="2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2610645" y="2439438"/>
              <a:ext cx="465770" cy="78016"/>
            </a:xfrm>
            <a:custGeom>
              <a:rect b="b" l="l" r="r" t="t"/>
              <a:pathLst>
                <a:path extrusionOk="0" h="873" w="5212">
                  <a:moveTo>
                    <a:pt x="0" y="0"/>
                  </a:moveTo>
                  <a:cubicBezTo>
                    <a:pt x="388" y="217"/>
                    <a:pt x="822" y="403"/>
                    <a:pt x="1226" y="558"/>
                  </a:cubicBezTo>
                  <a:cubicBezTo>
                    <a:pt x="1644" y="729"/>
                    <a:pt x="2094" y="838"/>
                    <a:pt x="2559" y="869"/>
                  </a:cubicBezTo>
                  <a:cubicBezTo>
                    <a:pt x="2637" y="871"/>
                    <a:pt x="2714" y="872"/>
                    <a:pt x="2791" y="872"/>
                  </a:cubicBezTo>
                  <a:cubicBezTo>
                    <a:pt x="3174" y="872"/>
                    <a:pt x="3547" y="840"/>
                    <a:pt x="3909" y="776"/>
                  </a:cubicBezTo>
                  <a:cubicBezTo>
                    <a:pt x="4343" y="713"/>
                    <a:pt x="4793" y="620"/>
                    <a:pt x="5212" y="481"/>
                  </a:cubicBezTo>
                  <a:lnTo>
                    <a:pt x="5212" y="481"/>
                  </a:lnTo>
                  <a:cubicBezTo>
                    <a:pt x="4793" y="605"/>
                    <a:pt x="4359" y="682"/>
                    <a:pt x="3909" y="760"/>
                  </a:cubicBezTo>
                  <a:cubicBezTo>
                    <a:pt x="3533" y="800"/>
                    <a:pt x="3133" y="841"/>
                    <a:pt x="2741" y="841"/>
                  </a:cubicBezTo>
                  <a:cubicBezTo>
                    <a:pt x="2680" y="841"/>
                    <a:pt x="2620" y="840"/>
                    <a:pt x="2559" y="838"/>
                  </a:cubicBezTo>
                  <a:cubicBezTo>
                    <a:pt x="2110" y="807"/>
                    <a:pt x="1675" y="713"/>
                    <a:pt x="1241" y="543"/>
                  </a:cubicBezTo>
                  <a:cubicBezTo>
                    <a:pt x="822" y="388"/>
                    <a:pt x="404" y="21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2614846" y="2414505"/>
              <a:ext cx="467111" cy="79267"/>
            </a:xfrm>
            <a:custGeom>
              <a:rect b="b" l="l" r="r" t="t"/>
              <a:pathLst>
                <a:path extrusionOk="0" h="887" w="5227">
                  <a:moveTo>
                    <a:pt x="0" y="0"/>
                  </a:moveTo>
                  <a:cubicBezTo>
                    <a:pt x="403" y="217"/>
                    <a:pt x="806" y="419"/>
                    <a:pt x="1225" y="574"/>
                  </a:cubicBezTo>
                  <a:cubicBezTo>
                    <a:pt x="1659" y="744"/>
                    <a:pt x="2109" y="837"/>
                    <a:pt x="2574" y="884"/>
                  </a:cubicBezTo>
                  <a:cubicBezTo>
                    <a:pt x="2635" y="886"/>
                    <a:pt x="2694" y="887"/>
                    <a:pt x="2753" y="887"/>
                  </a:cubicBezTo>
                  <a:cubicBezTo>
                    <a:pt x="3152" y="887"/>
                    <a:pt x="3532" y="843"/>
                    <a:pt x="3924" y="775"/>
                  </a:cubicBezTo>
                  <a:cubicBezTo>
                    <a:pt x="4358" y="729"/>
                    <a:pt x="4792" y="620"/>
                    <a:pt x="5227" y="496"/>
                  </a:cubicBezTo>
                  <a:lnTo>
                    <a:pt x="5227" y="496"/>
                  </a:lnTo>
                  <a:cubicBezTo>
                    <a:pt x="4777" y="605"/>
                    <a:pt x="4358" y="682"/>
                    <a:pt x="3908" y="760"/>
                  </a:cubicBezTo>
                  <a:cubicBezTo>
                    <a:pt x="3536" y="811"/>
                    <a:pt x="3152" y="841"/>
                    <a:pt x="2785" y="841"/>
                  </a:cubicBezTo>
                  <a:cubicBezTo>
                    <a:pt x="2709" y="841"/>
                    <a:pt x="2633" y="840"/>
                    <a:pt x="2559" y="837"/>
                  </a:cubicBezTo>
                  <a:cubicBezTo>
                    <a:pt x="2109" y="822"/>
                    <a:pt x="1659" y="729"/>
                    <a:pt x="1241" y="543"/>
                  </a:cubicBezTo>
                  <a:cubicBezTo>
                    <a:pt x="806" y="388"/>
                    <a:pt x="403" y="21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2555150" y="1987161"/>
              <a:ext cx="229042" cy="274082"/>
            </a:xfrm>
            <a:custGeom>
              <a:rect b="b" l="l" r="r" t="t"/>
              <a:pathLst>
                <a:path extrusionOk="0" h="3067" w="2563">
                  <a:moveTo>
                    <a:pt x="1807" y="1"/>
                  </a:moveTo>
                  <a:cubicBezTo>
                    <a:pt x="1423" y="1"/>
                    <a:pt x="1000" y="295"/>
                    <a:pt x="761" y="610"/>
                  </a:cubicBezTo>
                  <a:cubicBezTo>
                    <a:pt x="296" y="1215"/>
                    <a:pt x="1" y="2921"/>
                    <a:pt x="451" y="3060"/>
                  </a:cubicBezTo>
                  <a:cubicBezTo>
                    <a:pt x="463" y="3064"/>
                    <a:pt x="475" y="3066"/>
                    <a:pt x="489" y="3066"/>
                  </a:cubicBezTo>
                  <a:cubicBezTo>
                    <a:pt x="1000" y="3066"/>
                    <a:pt x="2562" y="278"/>
                    <a:pt x="2064" y="51"/>
                  </a:cubicBezTo>
                  <a:cubicBezTo>
                    <a:pt x="1982" y="16"/>
                    <a:pt x="1895" y="1"/>
                    <a:pt x="1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2555150" y="1941853"/>
              <a:ext cx="618316" cy="709469"/>
            </a:xfrm>
            <a:custGeom>
              <a:rect b="b" l="l" r="r" t="t"/>
              <a:pathLst>
                <a:path extrusionOk="0" h="7939" w="6919">
                  <a:moveTo>
                    <a:pt x="3739" y="0"/>
                  </a:moveTo>
                  <a:cubicBezTo>
                    <a:pt x="2731" y="0"/>
                    <a:pt x="1381" y="605"/>
                    <a:pt x="932" y="1691"/>
                  </a:cubicBezTo>
                  <a:cubicBezTo>
                    <a:pt x="590" y="2575"/>
                    <a:pt x="1" y="5553"/>
                    <a:pt x="234" y="6762"/>
                  </a:cubicBezTo>
                  <a:cubicBezTo>
                    <a:pt x="296" y="6964"/>
                    <a:pt x="404" y="7119"/>
                    <a:pt x="575" y="7212"/>
                  </a:cubicBezTo>
                  <a:cubicBezTo>
                    <a:pt x="994" y="7212"/>
                    <a:pt x="1397" y="5801"/>
                    <a:pt x="2110" y="5708"/>
                  </a:cubicBezTo>
                  <a:cubicBezTo>
                    <a:pt x="2133" y="5704"/>
                    <a:pt x="2155" y="5702"/>
                    <a:pt x="2177" y="5702"/>
                  </a:cubicBezTo>
                  <a:cubicBezTo>
                    <a:pt x="2945" y="5702"/>
                    <a:pt x="3241" y="7939"/>
                    <a:pt x="4541" y="7939"/>
                  </a:cubicBezTo>
                  <a:cubicBezTo>
                    <a:pt x="4597" y="7939"/>
                    <a:pt x="4656" y="7934"/>
                    <a:pt x="4716" y="7926"/>
                  </a:cubicBezTo>
                  <a:cubicBezTo>
                    <a:pt x="5026" y="7894"/>
                    <a:pt x="5677" y="7445"/>
                    <a:pt x="5895" y="6979"/>
                  </a:cubicBezTo>
                  <a:cubicBezTo>
                    <a:pt x="6065" y="6592"/>
                    <a:pt x="6918" y="2854"/>
                    <a:pt x="6546" y="1691"/>
                  </a:cubicBezTo>
                  <a:cubicBezTo>
                    <a:pt x="6267" y="776"/>
                    <a:pt x="4824" y="0"/>
                    <a:pt x="3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3025031" y="2277061"/>
              <a:ext cx="22252" cy="21269"/>
            </a:xfrm>
            <a:custGeom>
              <a:rect b="b" l="l" r="r" t="t"/>
              <a:pathLst>
                <a:path extrusionOk="0" h="238" w="249">
                  <a:moveTo>
                    <a:pt x="115" y="0"/>
                  </a:moveTo>
                  <a:cubicBezTo>
                    <a:pt x="86" y="0"/>
                    <a:pt x="57" y="16"/>
                    <a:pt x="32" y="49"/>
                  </a:cubicBezTo>
                  <a:cubicBezTo>
                    <a:pt x="1" y="111"/>
                    <a:pt x="1" y="173"/>
                    <a:pt x="63" y="204"/>
                  </a:cubicBezTo>
                  <a:cubicBezTo>
                    <a:pt x="84" y="226"/>
                    <a:pt x="109" y="237"/>
                    <a:pt x="134" y="237"/>
                  </a:cubicBezTo>
                  <a:cubicBezTo>
                    <a:pt x="163" y="237"/>
                    <a:pt x="193" y="222"/>
                    <a:pt x="218" y="189"/>
                  </a:cubicBezTo>
                  <a:lnTo>
                    <a:pt x="218" y="189"/>
                  </a:lnTo>
                  <a:cubicBezTo>
                    <a:pt x="185" y="210"/>
                    <a:pt x="144" y="232"/>
                    <a:pt x="118" y="232"/>
                  </a:cubicBezTo>
                  <a:cubicBezTo>
                    <a:pt x="107" y="232"/>
                    <a:pt x="98" y="229"/>
                    <a:pt x="94" y="220"/>
                  </a:cubicBezTo>
                  <a:cubicBezTo>
                    <a:pt x="47" y="189"/>
                    <a:pt x="47" y="142"/>
                    <a:pt x="78" y="111"/>
                  </a:cubicBezTo>
                  <a:cubicBezTo>
                    <a:pt x="90" y="76"/>
                    <a:pt x="110" y="59"/>
                    <a:pt x="139" y="59"/>
                  </a:cubicBezTo>
                  <a:cubicBezTo>
                    <a:pt x="149" y="59"/>
                    <a:pt x="160" y="61"/>
                    <a:pt x="171" y="64"/>
                  </a:cubicBezTo>
                  <a:lnTo>
                    <a:pt x="187" y="64"/>
                  </a:lnTo>
                  <a:cubicBezTo>
                    <a:pt x="233" y="95"/>
                    <a:pt x="233" y="142"/>
                    <a:pt x="218" y="189"/>
                  </a:cubicBezTo>
                  <a:cubicBezTo>
                    <a:pt x="249" y="142"/>
                    <a:pt x="233" y="64"/>
                    <a:pt x="187" y="33"/>
                  </a:cubicBezTo>
                  <a:cubicBezTo>
                    <a:pt x="165" y="12"/>
                    <a:pt x="140"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3007069" y="2360171"/>
              <a:ext cx="23592" cy="21269"/>
            </a:xfrm>
            <a:custGeom>
              <a:rect b="b" l="l" r="r" t="t"/>
              <a:pathLst>
                <a:path extrusionOk="0" h="238" w="264">
                  <a:moveTo>
                    <a:pt x="118" y="1"/>
                  </a:moveTo>
                  <a:cubicBezTo>
                    <a:pt x="89" y="1"/>
                    <a:pt x="63" y="16"/>
                    <a:pt x="47" y="50"/>
                  </a:cubicBezTo>
                  <a:cubicBezTo>
                    <a:pt x="0" y="112"/>
                    <a:pt x="0" y="174"/>
                    <a:pt x="62" y="205"/>
                  </a:cubicBezTo>
                  <a:cubicBezTo>
                    <a:pt x="91" y="226"/>
                    <a:pt x="116" y="238"/>
                    <a:pt x="140" y="238"/>
                  </a:cubicBezTo>
                  <a:cubicBezTo>
                    <a:pt x="167" y="238"/>
                    <a:pt x="192" y="222"/>
                    <a:pt x="217" y="189"/>
                  </a:cubicBezTo>
                  <a:lnTo>
                    <a:pt x="217" y="189"/>
                  </a:lnTo>
                  <a:cubicBezTo>
                    <a:pt x="199" y="207"/>
                    <a:pt x="170" y="215"/>
                    <a:pt x="146" y="215"/>
                  </a:cubicBezTo>
                  <a:cubicBezTo>
                    <a:pt x="129" y="215"/>
                    <a:pt x="115" y="211"/>
                    <a:pt x="109" y="205"/>
                  </a:cubicBezTo>
                  <a:cubicBezTo>
                    <a:pt x="62" y="174"/>
                    <a:pt x="62" y="127"/>
                    <a:pt x="78" y="96"/>
                  </a:cubicBezTo>
                  <a:cubicBezTo>
                    <a:pt x="97" y="67"/>
                    <a:pt x="123" y="56"/>
                    <a:pt x="151" y="56"/>
                  </a:cubicBezTo>
                  <a:cubicBezTo>
                    <a:pt x="168" y="56"/>
                    <a:pt x="185" y="59"/>
                    <a:pt x="202" y="65"/>
                  </a:cubicBezTo>
                  <a:cubicBezTo>
                    <a:pt x="233" y="96"/>
                    <a:pt x="233" y="143"/>
                    <a:pt x="217" y="189"/>
                  </a:cubicBezTo>
                  <a:cubicBezTo>
                    <a:pt x="264" y="127"/>
                    <a:pt x="233" y="65"/>
                    <a:pt x="202" y="34"/>
                  </a:cubicBezTo>
                  <a:cubicBezTo>
                    <a:pt x="173" y="12"/>
                    <a:pt x="14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2991787" y="2441404"/>
              <a:ext cx="20822" cy="19660"/>
            </a:xfrm>
            <a:custGeom>
              <a:rect b="b" l="l" r="r" t="t"/>
              <a:pathLst>
                <a:path extrusionOk="0" h="220" w="233">
                  <a:moveTo>
                    <a:pt x="210" y="61"/>
                  </a:moveTo>
                  <a:cubicBezTo>
                    <a:pt x="232" y="103"/>
                    <a:pt x="229" y="141"/>
                    <a:pt x="218" y="164"/>
                  </a:cubicBezTo>
                  <a:lnTo>
                    <a:pt x="218" y="164"/>
                  </a:lnTo>
                  <a:cubicBezTo>
                    <a:pt x="232" y="135"/>
                    <a:pt x="233" y="82"/>
                    <a:pt x="210" y="61"/>
                  </a:cubicBezTo>
                  <a:close/>
                  <a:moveTo>
                    <a:pt x="216" y="166"/>
                  </a:moveTo>
                  <a:lnTo>
                    <a:pt x="216" y="166"/>
                  </a:lnTo>
                  <a:cubicBezTo>
                    <a:pt x="201" y="186"/>
                    <a:pt x="185" y="200"/>
                    <a:pt x="169" y="208"/>
                  </a:cubicBezTo>
                  <a:lnTo>
                    <a:pt x="169" y="208"/>
                  </a:lnTo>
                  <a:cubicBezTo>
                    <a:pt x="184" y="201"/>
                    <a:pt x="200" y="187"/>
                    <a:pt x="216" y="166"/>
                  </a:cubicBezTo>
                  <a:close/>
                  <a:moveTo>
                    <a:pt x="121" y="0"/>
                  </a:moveTo>
                  <a:cubicBezTo>
                    <a:pt x="85" y="0"/>
                    <a:pt x="47" y="14"/>
                    <a:pt x="16" y="56"/>
                  </a:cubicBezTo>
                  <a:cubicBezTo>
                    <a:pt x="0" y="118"/>
                    <a:pt x="0" y="180"/>
                    <a:pt x="62" y="211"/>
                  </a:cubicBezTo>
                  <a:cubicBezTo>
                    <a:pt x="83" y="216"/>
                    <a:pt x="102" y="219"/>
                    <a:pt x="120" y="219"/>
                  </a:cubicBezTo>
                  <a:cubicBezTo>
                    <a:pt x="137" y="219"/>
                    <a:pt x="153" y="216"/>
                    <a:pt x="169" y="208"/>
                  </a:cubicBezTo>
                  <a:lnTo>
                    <a:pt x="169" y="208"/>
                  </a:lnTo>
                  <a:cubicBezTo>
                    <a:pt x="158" y="213"/>
                    <a:pt x="148" y="216"/>
                    <a:pt x="139" y="216"/>
                  </a:cubicBezTo>
                  <a:cubicBezTo>
                    <a:pt x="122" y="216"/>
                    <a:pt x="106" y="208"/>
                    <a:pt x="94" y="195"/>
                  </a:cubicBezTo>
                  <a:cubicBezTo>
                    <a:pt x="62" y="164"/>
                    <a:pt x="62" y="118"/>
                    <a:pt x="78" y="71"/>
                  </a:cubicBezTo>
                  <a:cubicBezTo>
                    <a:pt x="87" y="46"/>
                    <a:pt x="109" y="34"/>
                    <a:pt x="136" y="34"/>
                  </a:cubicBezTo>
                  <a:cubicBezTo>
                    <a:pt x="157" y="34"/>
                    <a:pt x="181" y="42"/>
                    <a:pt x="202" y="56"/>
                  </a:cubicBezTo>
                  <a:cubicBezTo>
                    <a:pt x="205" y="57"/>
                    <a:pt x="208" y="59"/>
                    <a:pt x="210" y="61"/>
                  </a:cubicBezTo>
                  <a:lnTo>
                    <a:pt x="210" y="61"/>
                  </a:lnTo>
                  <a:cubicBezTo>
                    <a:pt x="201" y="44"/>
                    <a:pt x="189" y="27"/>
                    <a:pt x="171" y="9"/>
                  </a:cubicBezTo>
                  <a:cubicBezTo>
                    <a:pt x="156" y="4"/>
                    <a:pt x="138"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2977936" y="2516202"/>
              <a:ext cx="20822" cy="19482"/>
            </a:xfrm>
            <a:custGeom>
              <a:rect b="b" l="l" r="r" t="t"/>
              <a:pathLst>
                <a:path extrusionOk="0" h="218" w="233">
                  <a:moveTo>
                    <a:pt x="114" y="1"/>
                  </a:moveTo>
                  <a:cubicBezTo>
                    <a:pt x="78" y="1"/>
                    <a:pt x="47" y="15"/>
                    <a:pt x="16" y="56"/>
                  </a:cubicBezTo>
                  <a:cubicBezTo>
                    <a:pt x="0" y="103"/>
                    <a:pt x="0" y="165"/>
                    <a:pt x="62" y="211"/>
                  </a:cubicBezTo>
                  <a:cubicBezTo>
                    <a:pt x="70" y="215"/>
                    <a:pt x="80" y="217"/>
                    <a:pt x="91" y="217"/>
                  </a:cubicBezTo>
                  <a:cubicBezTo>
                    <a:pt x="100" y="217"/>
                    <a:pt x="109" y="216"/>
                    <a:pt x="119" y="213"/>
                  </a:cubicBezTo>
                  <a:lnTo>
                    <a:pt x="119" y="213"/>
                  </a:lnTo>
                  <a:cubicBezTo>
                    <a:pt x="121" y="213"/>
                    <a:pt x="122" y="213"/>
                    <a:pt x="123" y="213"/>
                  </a:cubicBezTo>
                  <a:cubicBezTo>
                    <a:pt x="148" y="213"/>
                    <a:pt x="177" y="198"/>
                    <a:pt x="202" y="165"/>
                  </a:cubicBezTo>
                  <a:lnTo>
                    <a:pt x="202" y="165"/>
                  </a:lnTo>
                  <a:cubicBezTo>
                    <a:pt x="177" y="190"/>
                    <a:pt x="146" y="206"/>
                    <a:pt x="119" y="213"/>
                  </a:cubicBezTo>
                  <a:lnTo>
                    <a:pt x="119" y="213"/>
                  </a:lnTo>
                  <a:cubicBezTo>
                    <a:pt x="100" y="212"/>
                    <a:pt x="85" y="200"/>
                    <a:pt x="78" y="180"/>
                  </a:cubicBezTo>
                  <a:cubicBezTo>
                    <a:pt x="47" y="149"/>
                    <a:pt x="47" y="103"/>
                    <a:pt x="62" y="72"/>
                  </a:cubicBezTo>
                  <a:cubicBezTo>
                    <a:pt x="71" y="46"/>
                    <a:pt x="94" y="35"/>
                    <a:pt x="117" y="35"/>
                  </a:cubicBezTo>
                  <a:cubicBezTo>
                    <a:pt x="137" y="35"/>
                    <a:pt x="157" y="42"/>
                    <a:pt x="171" y="56"/>
                  </a:cubicBezTo>
                  <a:cubicBezTo>
                    <a:pt x="217" y="72"/>
                    <a:pt x="217" y="134"/>
                    <a:pt x="202" y="165"/>
                  </a:cubicBezTo>
                  <a:cubicBezTo>
                    <a:pt x="233" y="134"/>
                    <a:pt x="217" y="72"/>
                    <a:pt x="171" y="10"/>
                  </a:cubicBezTo>
                  <a:cubicBezTo>
                    <a:pt x="150" y="4"/>
                    <a:pt x="131"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2955773" y="2592431"/>
              <a:ext cx="22252" cy="19660"/>
            </a:xfrm>
            <a:custGeom>
              <a:rect b="b" l="l" r="r" t="t"/>
              <a:pathLst>
                <a:path extrusionOk="0" h="220" w="249">
                  <a:moveTo>
                    <a:pt x="217" y="165"/>
                  </a:moveTo>
                  <a:cubicBezTo>
                    <a:pt x="194" y="195"/>
                    <a:pt x="167" y="211"/>
                    <a:pt x="141" y="217"/>
                  </a:cubicBezTo>
                  <a:lnTo>
                    <a:pt x="141" y="217"/>
                  </a:lnTo>
                  <a:cubicBezTo>
                    <a:pt x="173" y="215"/>
                    <a:pt x="195" y="198"/>
                    <a:pt x="217" y="165"/>
                  </a:cubicBezTo>
                  <a:close/>
                  <a:moveTo>
                    <a:pt x="108" y="0"/>
                  </a:moveTo>
                  <a:cubicBezTo>
                    <a:pt x="75" y="0"/>
                    <a:pt x="45" y="11"/>
                    <a:pt x="16" y="41"/>
                  </a:cubicBezTo>
                  <a:cubicBezTo>
                    <a:pt x="0" y="103"/>
                    <a:pt x="0" y="165"/>
                    <a:pt x="62" y="211"/>
                  </a:cubicBezTo>
                  <a:cubicBezTo>
                    <a:pt x="78" y="216"/>
                    <a:pt x="95" y="220"/>
                    <a:pt x="113" y="220"/>
                  </a:cubicBezTo>
                  <a:cubicBezTo>
                    <a:pt x="122" y="220"/>
                    <a:pt x="131" y="219"/>
                    <a:pt x="141" y="217"/>
                  </a:cubicBezTo>
                  <a:lnTo>
                    <a:pt x="141" y="217"/>
                  </a:lnTo>
                  <a:cubicBezTo>
                    <a:pt x="139" y="217"/>
                    <a:pt x="137" y="217"/>
                    <a:pt x="134" y="217"/>
                  </a:cubicBezTo>
                  <a:cubicBezTo>
                    <a:pt x="122" y="217"/>
                    <a:pt x="109" y="215"/>
                    <a:pt x="93" y="211"/>
                  </a:cubicBezTo>
                  <a:cubicBezTo>
                    <a:pt x="47" y="180"/>
                    <a:pt x="31" y="118"/>
                    <a:pt x="47" y="87"/>
                  </a:cubicBezTo>
                  <a:cubicBezTo>
                    <a:pt x="70" y="52"/>
                    <a:pt x="102" y="35"/>
                    <a:pt x="136" y="35"/>
                  </a:cubicBezTo>
                  <a:cubicBezTo>
                    <a:pt x="148" y="35"/>
                    <a:pt x="159" y="37"/>
                    <a:pt x="171" y="41"/>
                  </a:cubicBezTo>
                  <a:lnTo>
                    <a:pt x="186" y="41"/>
                  </a:lnTo>
                  <a:cubicBezTo>
                    <a:pt x="233" y="72"/>
                    <a:pt x="233" y="134"/>
                    <a:pt x="217" y="165"/>
                  </a:cubicBezTo>
                  <a:cubicBezTo>
                    <a:pt x="248" y="134"/>
                    <a:pt x="233" y="56"/>
                    <a:pt x="171" y="10"/>
                  </a:cubicBezTo>
                  <a:cubicBezTo>
                    <a:pt x="148" y="4"/>
                    <a:pt x="127"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2983476" y="2273040"/>
              <a:ext cx="84629" cy="363269"/>
            </a:xfrm>
            <a:custGeom>
              <a:rect b="b" l="l" r="r" t="t"/>
              <a:pathLst>
                <a:path extrusionOk="0" h="4065" w="947">
                  <a:moveTo>
                    <a:pt x="946" y="1"/>
                  </a:moveTo>
                  <a:cubicBezTo>
                    <a:pt x="931" y="172"/>
                    <a:pt x="915" y="342"/>
                    <a:pt x="869" y="544"/>
                  </a:cubicBezTo>
                  <a:cubicBezTo>
                    <a:pt x="853" y="699"/>
                    <a:pt x="807" y="869"/>
                    <a:pt x="776" y="1040"/>
                  </a:cubicBezTo>
                  <a:cubicBezTo>
                    <a:pt x="698" y="1381"/>
                    <a:pt x="621" y="1722"/>
                    <a:pt x="543" y="2048"/>
                  </a:cubicBezTo>
                  <a:cubicBezTo>
                    <a:pt x="450" y="2389"/>
                    <a:pt x="373" y="2731"/>
                    <a:pt x="264" y="3056"/>
                  </a:cubicBezTo>
                  <a:lnTo>
                    <a:pt x="0" y="4064"/>
                  </a:lnTo>
                  <a:lnTo>
                    <a:pt x="155" y="3568"/>
                  </a:lnTo>
                  <a:lnTo>
                    <a:pt x="311" y="3056"/>
                  </a:lnTo>
                  <a:cubicBezTo>
                    <a:pt x="404" y="2731"/>
                    <a:pt x="481" y="2405"/>
                    <a:pt x="574" y="2048"/>
                  </a:cubicBezTo>
                  <a:cubicBezTo>
                    <a:pt x="683" y="1707"/>
                    <a:pt x="760" y="1381"/>
                    <a:pt x="807" y="1025"/>
                  </a:cubicBezTo>
                  <a:cubicBezTo>
                    <a:pt x="869" y="699"/>
                    <a:pt x="931" y="342"/>
                    <a:pt x="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3019490" y="2026303"/>
              <a:ext cx="160678" cy="302322"/>
            </a:xfrm>
            <a:custGeom>
              <a:rect b="b" l="l" r="r" t="t"/>
              <a:pathLst>
                <a:path extrusionOk="0" h="3383" w="1798">
                  <a:moveTo>
                    <a:pt x="610" y="1"/>
                  </a:moveTo>
                  <a:cubicBezTo>
                    <a:pt x="603" y="1"/>
                    <a:pt x="597" y="1"/>
                    <a:pt x="590" y="1"/>
                  </a:cubicBezTo>
                  <a:cubicBezTo>
                    <a:pt x="1" y="48"/>
                    <a:pt x="512" y="3336"/>
                    <a:pt x="993" y="3382"/>
                  </a:cubicBezTo>
                  <a:cubicBezTo>
                    <a:pt x="998" y="3383"/>
                    <a:pt x="1002" y="3383"/>
                    <a:pt x="1006" y="3383"/>
                  </a:cubicBezTo>
                  <a:cubicBezTo>
                    <a:pt x="1480" y="3383"/>
                    <a:pt x="1798" y="1731"/>
                    <a:pt x="1598" y="994"/>
                  </a:cubicBezTo>
                  <a:cubicBezTo>
                    <a:pt x="1461" y="535"/>
                    <a:pt x="1067" y="1"/>
                    <a:pt x="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2702066" y="2092523"/>
              <a:ext cx="177568" cy="197050"/>
            </a:xfrm>
            <a:custGeom>
              <a:rect b="b" l="l" r="r" t="t"/>
              <a:pathLst>
                <a:path extrusionOk="0" h="2205" w="1987">
                  <a:moveTo>
                    <a:pt x="1119" y="1"/>
                  </a:moveTo>
                  <a:cubicBezTo>
                    <a:pt x="705" y="1"/>
                    <a:pt x="293" y="341"/>
                    <a:pt x="156" y="873"/>
                  </a:cubicBezTo>
                  <a:cubicBezTo>
                    <a:pt x="1" y="1478"/>
                    <a:pt x="234" y="2052"/>
                    <a:pt x="699" y="2176"/>
                  </a:cubicBezTo>
                  <a:cubicBezTo>
                    <a:pt x="763" y="2195"/>
                    <a:pt x="828" y="2204"/>
                    <a:pt x="893" y="2204"/>
                  </a:cubicBezTo>
                  <a:cubicBezTo>
                    <a:pt x="1299" y="2204"/>
                    <a:pt x="1697" y="1844"/>
                    <a:pt x="1831" y="1323"/>
                  </a:cubicBezTo>
                  <a:cubicBezTo>
                    <a:pt x="1986" y="718"/>
                    <a:pt x="1754" y="144"/>
                    <a:pt x="1288" y="20"/>
                  </a:cubicBezTo>
                  <a:cubicBezTo>
                    <a:pt x="1232" y="7"/>
                    <a:pt x="1176" y="1"/>
                    <a:pt x="1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2709036" y="2105302"/>
              <a:ext cx="151206" cy="165951"/>
            </a:xfrm>
            <a:custGeom>
              <a:rect b="b" l="l" r="r" t="t"/>
              <a:pathLst>
                <a:path extrusionOk="0" h="1857" w="1692">
                  <a:moveTo>
                    <a:pt x="951" y="1"/>
                  </a:moveTo>
                  <a:cubicBezTo>
                    <a:pt x="606" y="1"/>
                    <a:pt x="264" y="305"/>
                    <a:pt x="140" y="730"/>
                  </a:cubicBezTo>
                  <a:cubicBezTo>
                    <a:pt x="0" y="1242"/>
                    <a:pt x="218" y="1723"/>
                    <a:pt x="605" y="1831"/>
                  </a:cubicBezTo>
                  <a:cubicBezTo>
                    <a:pt x="660" y="1849"/>
                    <a:pt x="715" y="1857"/>
                    <a:pt x="770" y="1857"/>
                  </a:cubicBezTo>
                  <a:cubicBezTo>
                    <a:pt x="1109" y="1857"/>
                    <a:pt x="1445" y="1545"/>
                    <a:pt x="1551" y="1118"/>
                  </a:cubicBezTo>
                  <a:cubicBezTo>
                    <a:pt x="1691" y="622"/>
                    <a:pt x="1474" y="125"/>
                    <a:pt x="1086" y="17"/>
                  </a:cubicBezTo>
                  <a:cubicBezTo>
                    <a:pt x="1041" y="6"/>
                    <a:pt x="996" y="1"/>
                    <a:pt x="9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3275878" y="2439170"/>
              <a:ext cx="318944" cy="443697"/>
            </a:xfrm>
            <a:custGeom>
              <a:rect b="b" l="l" r="r" t="t"/>
              <a:pathLst>
                <a:path extrusionOk="0" h="4965" w="3569">
                  <a:moveTo>
                    <a:pt x="2396" y="0"/>
                  </a:moveTo>
                  <a:cubicBezTo>
                    <a:pt x="1616" y="0"/>
                    <a:pt x="516" y="597"/>
                    <a:pt x="389" y="934"/>
                  </a:cubicBezTo>
                  <a:cubicBezTo>
                    <a:pt x="234" y="1383"/>
                    <a:pt x="1" y="3942"/>
                    <a:pt x="311" y="4423"/>
                  </a:cubicBezTo>
                  <a:cubicBezTo>
                    <a:pt x="520" y="4746"/>
                    <a:pt x="1464" y="4964"/>
                    <a:pt x="2216" y="4964"/>
                  </a:cubicBezTo>
                  <a:cubicBezTo>
                    <a:pt x="2583" y="4964"/>
                    <a:pt x="2904" y="4913"/>
                    <a:pt x="3072" y="4796"/>
                  </a:cubicBezTo>
                  <a:cubicBezTo>
                    <a:pt x="3568" y="4423"/>
                    <a:pt x="3553" y="856"/>
                    <a:pt x="3025" y="236"/>
                  </a:cubicBezTo>
                  <a:cubicBezTo>
                    <a:pt x="2885" y="68"/>
                    <a:pt x="2659" y="0"/>
                    <a:pt x="2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3497682" y="2565174"/>
              <a:ext cx="18945" cy="16622"/>
            </a:xfrm>
            <a:custGeom>
              <a:rect b="b" l="l" r="r" t="t"/>
              <a:pathLst>
                <a:path extrusionOk="0" h="186" w="212">
                  <a:moveTo>
                    <a:pt x="197" y="59"/>
                  </a:moveTo>
                  <a:cubicBezTo>
                    <a:pt x="202" y="82"/>
                    <a:pt x="202" y="107"/>
                    <a:pt x="202" y="129"/>
                  </a:cubicBezTo>
                  <a:cubicBezTo>
                    <a:pt x="211" y="101"/>
                    <a:pt x="210" y="79"/>
                    <a:pt x="197" y="59"/>
                  </a:cubicBezTo>
                  <a:close/>
                  <a:moveTo>
                    <a:pt x="110" y="0"/>
                  </a:moveTo>
                  <a:cubicBezTo>
                    <a:pt x="67" y="0"/>
                    <a:pt x="41" y="28"/>
                    <a:pt x="16" y="66"/>
                  </a:cubicBezTo>
                  <a:cubicBezTo>
                    <a:pt x="0" y="129"/>
                    <a:pt x="47" y="160"/>
                    <a:pt x="78" y="175"/>
                  </a:cubicBezTo>
                  <a:cubicBezTo>
                    <a:pt x="92" y="182"/>
                    <a:pt x="105" y="185"/>
                    <a:pt x="117" y="185"/>
                  </a:cubicBezTo>
                  <a:cubicBezTo>
                    <a:pt x="154" y="185"/>
                    <a:pt x="178" y="152"/>
                    <a:pt x="202" y="129"/>
                  </a:cubicBezTo>
                  <a:lnTo>
                    <a:pt x="202" y="129"/>
                  </a:lnTo>
                  <a:cubicBezTo>
                    <a:pt x="183" y="148"/>
                    <a:pt x="158" y="161"/>
                    <a:pt x="134" y="161"/>
                  </a:cubicBezTo>
                  <a:cubicBezTo>
                    <a:pt x="119" y="161"/>
                    <a:pt x="105" y="156"/>
                    <a:pt x="94" y="144"/>
                  </a:cubicBezTo>
                  <a:cubicBezTo>
                    <a:pt x="62" y="129"/>
                    <a:pt x="47" y="97"/>
                    <a:pt x="62" y="66"/>
                  </a:cubicBezTo>
                  <a:cubicBezTo>
                    <a:pt x="78" y="51"/>
                    <a:pt x="94" y="20"/>
                    <a:pt x="140" y="20"/>
                  </a:cubicBezTo>
                  <a:lnTo>
                    <a:pt x="156" y="20"/>
                  </a:lnTo>
                  <a:cubicBezTo>
                    <a:pt x="175" y="33"/>
                    <a:pt x="189" y="46"/>
                    <a:pt x="197" y="59"/>
                  </a:cubicBezTo>
                  <a:lnTo>
                    <a:pt x="197" y="59"/>
                  </a:lnTo>
                  <a:cubicBezTo>
                    <a:pt x="192" y="34"/>
                    <a:pt x="180" y="13"/>
                    <a:pt x="156" y="4"/>
                  </a:cubicBezTo>
                  <a:lnTo>
                    <a:pt x="140" y="4"/>
                  </a:lnTo>
                  <a:cubicBezTo>
                    <a:pt x="129" y="2"/>
                    <a:pt x="119"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3497682" y="2634432"/>
              <a:ext cx="18588" cy="16622"/>
            </a:xfrm>
            <a:custGeom>
              <a:rect b="b" l="l" r="r" t="t"/>
              <a:pathLst>
                <a:path extrusionOk="0" h="186" w="208">
                  <a:moveTo>
                    <a:pt x="208" y="97"/>
                  </a:moveTo>
                  <a:cubicBezTo>
                    <a:pt x="208" y="107"/>
                    <a:pt x="206" y="117"/>
                    <a:pt x="202" y="128"/>
                  </a:cubicBezTo>
                  <a:lnTo>
                    <a:pt x="202" y="128"/>
                  </a:lnTo>
                  <a:cubicBezTo>
                    <a:pt x="206" y="117"/>
                    <a:pt x="208" y="106"/>
                    <a:pt x="208" y="97"/>
                  </a:cubicBezTo>
                  <a:close/>
                  <a:moveTo>
                    <a:pt x="202" y="129"/>
                  </a:moveTo>
                  <a:cubicBezTo>
                    <a:pt x="191" y="141"/>
                    <a:pt x="177" y="154"/>
                    <a:pt x="162" y="165"/>
                  </a:cubicBezTo>
                  <a:lnTo>
                    <a:pt x="162" y="165"/>
                  </a:lnTo>
                  <a:cubicBezTo>
                    <a:pt x="176" y="160"/>
                    <a:pt x="189" y="149"/>
                    <a:pt x="202" y="129"/>
                  </a:cubicBezTo>
                  <a:close/>
                  <a:moveTo>
                    <a:pt x="115" y="1"/>
                  </a:moveTo>
                  <a:cubicBezTo>
                    <a:pt x="78" y="1"/>
                    <a:pt x="41" y="29"/>
                    <a:pt x="16" y="67"/>
                  </a:cubicBezTo>
                  <a:cubicBezTo>
                    <a:pt x="0" y="98"/>
                    <a:pt x="47" y="160"/>
                    <a:pt x="78" y="176"/>
                  </a:cubicBezTo>
                  <a:cubicBezTo>
                    <a:pt x="89" y="183"/>
                    <a:pt x="100" y="186"/>
                    <a:pt x="110" y="186"/>
                  </a:cubicBezTo>
                  <a:cubicBezTo>
                    <a:pt x="128" y="186"/>
                    <a:pt x="146" y="177"/>
                    <a:pt x="162" y="165"/>
                  </a:cubicBezTo>
                  <a:lnTo>
                    <a:pt x="162" y="165"/>
                  </a:lnTo>
                  <a:cubicBezTo>
                    <a:pt x="155" y="168"/>
                    <a:pt x="147" y="169"/>
                    <a:pt x="139" y="169"/>
                  </a:cubicBezTo>
                  <a:cubicBezTo>
                    <a:pt x="125" y="169"/>
                    <a:pt x="111" y="166"/>
                    <a:pt x="94" y="160"/>
                  </a:cubicBezTo>
                  <a:cubicBezTo>
                    <a:pt x="62" y="144"/>
                    <a:pt x="47" y="129"/>
                    <a:pt x="62" y="82"/>
                  </a:cubicBezTo>
                  <a:lnTo>
                    <a:pt x="62" y="67"/>
                  </a:lnTo>
                  <a:cubicBezTo>
                    <a:pt x="74" y="32"/>
                    <a:pt x="94" y="15"/>
                    <a:pt x="124" y="15"/>
                  </a:cubicBezTo>
                  <a:cubicBezTo>
                    <a:pt x="133" y="15"/>
                    <a:pt x="144" y="17"/>
                    <a:pt x="156" y="20"/>
                  </a:cubicBezTo>
                  <a:cubicBezTo>
                    <a:pt x="190" y="44"/>
                    <a:pt x="208" y="67"/>
                    <a:pt x="208" y="97"/>
                  </a:cubicBezTo>
                  <a:lnTo>
                    <a:pt x="208" y="97"/>
                  </a:lnTo>
                  <a:cubicBezTo>
                    <a:pt x="208" y="66"/>
                    <a:pt x="190" y="40"/>
                    <a:pt x="156" y="5"/>
                  </a:cubicBezTo>
                  <a:lnTo>
                    <a:pt x="140" y="5"/>
                  </a:lnTo>
                  <a:cubicBezTo>
                    <a:pt x="132" y="2"/>
                    <a:pt x="124"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3497682" y="2703779"/>
              <a:ext cx="18677" cy="16622"/>
            </a:xfrm>
            <a:custGeom>
              <a:rect b="b" l="l" r="r" t="t"/>
              <a:pathLst>
                <a:path extrusionOk="0" h="186" w="209">
                  <a:moveTo>
                    <a:pt x="208" y="90"/>
                  </a:moveTo>
                  <a:cubicBezTo>
                    <a:pt x="207" y="102"/>
                    <a:pt x="205" y="115"/>
                    <a:pt x="202" y="128"/>
                  </a:cubicBezTo>
                  <a:cubicBezTo>
                    <a:pt x="207" y="114"/>
                    <a:pt x="209" y="102"/>
                    <a:pt x="208" y="90"/>
                  </a:cubicBezTo>
                  <a:close/>
                  <a:moveTo>
                    <a:pt x="115" y="0"/>
                  </a:moveTo>
                  <a:cubicBezTo>
                    <a:pt x="78" y="0"/>
                    <a:pt x="41" y="28"/>
                    <a:pt x="16" y="66"/>
                  </a:cubicBezTo>
                  <a:cubicBezTo>
                    <a:pt x="0" y="97"/>
                    <a:pt x="47" y="159"/>
                    <a:pt x="78" y="175"/>
                  </a:cubicBezTo>
                  <a:cubicBezTo>
                    <a:pt x="89" y="182"/>
                    <a:pt x="100" y="185"/>
                    <a:pt x="110" y="185"/>
                  </a:cubicBezTo>
                  <a:cubicBezTo>
                    <a:pt x="145" y="185"/>
                    <a:pt x="178" y="152"/>
                    <a:pt x="202" y="129"/>
                  </a:cubicBezTo>
                  <a:lnTo>
                    <a:pt x="202" y="129"/>
                  </a:lnTo>
                  <a:cubicBezTo>
                    <a:pt x="184" y="147"/>
                    <a:pt x="166" y="154"/>
                    <a:pt x="144" y="154"/>
                  </a:cubicBezTo>
                  <a:cubicBezTo>
                    <a:pt x="129" y="154"/>
                    <a:pt x="113" y="150"/>
                    <a:pt x="94" y="144"/>
                  </a:cubicBezTo>
                  <a:cubicBezTo>
                    <a:pt x="62" y="128"/>
                    <a:pt x="47" y="97"/>
                    <a:pt x="62" y="66"/>
                  </a:cubicBezTo>
                  <a:cubicBezTo>
                    <a:pt x="74" y="32"/>
                    <a:pt x="94" y="14"/>
                    <a:pt x="124" y="14"/>
                  </a:cubicBezTo>
                  <a:cubicBezTo>
                    <a:pt x="133" y="14"/>
                    <a:pt x="144" y="16"/>
                    <a:pt x="156" y="20"/>
                  </a:cubicBezTo>
                  <a:cubicBezTo>
                    <a:pt x="188" y="42"/>
                    <a:pt x="205" y="63"/>
                    <a:pt x="208" y="90"/>
                  </a:cubicBezTo>
                  <a:lnTo>
                    <a:pt x="208" y="90"/>
                  </a:lnTo>
                  <a:cubicBezTo>
                    <a:pt x="209" y="48"/>
                    <a:pt x="188" y="17"/>
                    <a:pt x="140" y="4"/>
                  </a:cubicBezTo>
                  <a:cubicBezTo>
                    <a:pt x="132" y="2"/>
                    <a:pt x="12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3499023" y="2766156"/>
              <a:ext cx="19124" cy="16622"/>
            </a:xfrm>
            <a:custGeom>
              <a:rect b="b" l="l" r="r" t="t"/>
              <a:pathLst>
                <a:path extrusionOk="0" h="186" w="214">
                  <a:moveTo>
                    <a:pt x="188" y="46"/>
                  </a:moveTo>
                  <a:lnTo>
                    <a:pt x="188" y="46"/>
                  </a:lnTo>
                  <a:cubicBezTo>
                    <a:pt x="198" y="71"/>
                    <a:pt x="203" y="102"/>
                    <a:pt x="203" y="128"/>
                  </a:cubicBezTo>
                  <a:cubicBezTo>
                    <a:pt x="214" y="95"/>
                    <a:pt x="209" y="69"/>
                    <a:pt x="188" y="46"/>
                  </a:cubicBezTo>
                  <a:close/>
                  <a:moveTo>
                    <a:pt x="122" y="0"/>
                  </a:moveTo>
                  <a:cubicBezTo>
                    <a:pt x="89" y="0"/>
                    <a:pt x="45" y="28"/>
                    <a:pt x="32" y="66"/>
                  </a:cubicBezTo>
                  <a:cubicBezTo>
                    <a:pt x="1" y="97"/>
                    <a:pt x="47" y="159"/>
                    <a:pt x="79" y="175"/>
                  </a:cubicBezTo>
                  <a:cubicBezTo>
                    <a:pt x="89" y="182"/>
                    <a:pt x="101" y="185"/>
                    <a:pt x="113" y="185"/>
                  </a:cubicBezTo>
                  <a:cubicBezTo>
                    <a:pt x="151" y="185"/>
                    <a:pt x="191" y="152"/>
                    <a:pt x="203" y="128"/>
                  </a:cubicBezTo>
                  <a:lnTo>
                    <a:pt x="203" y="128"/>
                  </a:lnTo>
                  <a:cubicBezTo>
                    <a:pt x="169" y="151"/>
                    <a:pt x="143" y="165"/>
                    <a:pt x="125" y="165"/>
                  </a:cubicBezTo>
                  <a:cubicBezTo>
                    <a:pt x="119" y="165"/>
                    <a:pt x="114" y="164"/>
                    <a:pt x="110" y="159"/>
                  </a:cubicBezTo>
                  <a:cubicBezTo>
                    <a:pt x="63" y="144"/>
                    <a:pt x="47" y="128"/>
                    <a:pt x="63" y="82"/>
                  </a:cubicBezTo>
                  <a:lnTo>
                    <a:pt x="63" y="66"/>
                  </a:lnTo>
                  <a:cubicBezTo>
                    <a:pt x="75" y="31"/>
                    <a:pt x="104" y="14"/>
                    <a:pt x="131" y="14"/>
                  </a:cubicBezTo>
                  <a:cubicBezTo>
                    <a:pt x="140" y="14"/>
                    <a:pt x="148" y="16"/>
                    <a:pt x="156" y="20"/>
                  </a:cubicBezTo>
                  <a:cubicBezTo>
                    <a:pt x="169" y="29"/>
                    <a:pt x="180" y="37"/>
                    <a:pt x="188" y="46"/>
                  </a:cubicBezTo>
                  <a:lnTo>
                    <a:pt x="188" y="46"/>
                  </a:lnTo>
                  <a:cubicBezTo>
                    <a:pt x="180" y="27"/>
                    <a:pt x="170" y="11"/>
                    <a:pt x="156" y="4"/>
                  </a:cubicBezTo>
                  <a:lnTo>
                    <a:pt x="141" y="4"/>
                  </a:lnTo>
                  <a:cubicBezTo>
                    <a:pt x="135" y="2"/>
                    <a:pt x="129"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524045" y="2584924"/>
              <a:ext cx="13941" cy="227434"/>
            </a:xfrm>
            <a:custGeom>
              <a:rect b="b" l="l" r="r" t="t"/>
              <a:pathLst>
                <a:path extrusionOk="0" h="2545" w="156">
                  <a:moveTo>
                    <a:pt x="62" y="1"/>
                  </a:moveTo>
                  <a:cubicBezTo>
                    <a:pt x="66" y="24"/>
                    <a:pt x="69" y="47"/>
                    <a:pt x="73" y="71"/>
                  </a:cubicBezTo>
                  <a:lnTo>
                    <a:pt x="73" y="71"/>
                  </a:lnTo>
                  <a:cubicBezTo>
                    <a:pt x="69" y="46"/>
                    <a:pt x="66" y="22"/>
                    <a:pt x="62" y="1"/>
                  </a:cubicBezTo>
                  <a:close/>
                  <a:moveTo>
                    <a:pt x="73" y="71"/>
                  </a:moveTo>
                  <a:lnTo>
                    <a:pt x="73" y="71"/>
                  </a:lnTo>
                  <a:cubicBezTo>
                    <a:pt x="83" y="150"/>
                    <a:pt x="90" y="240"/>
                    <a:pt x="78" y="311"/>
                  </a:cubicBezTo>
                  <a:cubicBezTo>
                    <a:pt x="93" y="404"/>
                    <a:pt x="93" y="497"/>
                    <a:pt x="93" y="621"/>
                  </a:cubicBezTo>
                  <a:cubicBezTo>
                    <a:pt x="109" y="838"/>
                    <a:pt x="93" y="1040"/>
                    <a:pt x="93" y="1257"/>
                  </a:cubicBezTo>
                  <a:cubicBezTo>
                    <a:pt x="93" y="1474"/>
                    <a:pt x="78" y="1691"/>
                    <a:pt x="47" y="1893"/>
                  </a:cubicBezTo>
                  <a:lnTo>
                    <a:pt x="0" y="2544"/>
                  </a:lnTo>
                  <a:lnTo>
                    <a:pt x="47" y="2234"/>
                  </a:lnTo>
                  <a:lnTo>
                    <a:pt x="93" y="1924"/>
                  </a:lnTo>
                  <a:cubicBezTo>
                    <a:pt x="109" y="1707"/>
                    <a:pt x="140" y="1489"/>
                    <a:pt x="140" y="1272"/>
                  </a:cubicBezTo>
                  <a:cubicBezTo>
                    <a:pt x="140" y="1071"/>
                    <a:pt x="155" y="854"/>
                    <a:pt x="140" y="636"/>
                  </a:cubicBezTo>
                  <a:cubicBezTo>
                    <a:pt x="140" y="443"/>
                    <a:pt x="103" y="262"/>
                    <a:pt x="73" y="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3075165" y="2041585"/>
              <a:ext cx="483554" cy="447808"/>
            </a:xfrm>
            <a:custGeom>
              <a:rect b="b" l="l" r="r" t="t"/>
              <a:pathLst>
                <a:path extrusionOk="0" h="5011" w="5411">
                  <a:moveTo>
                    <a:pt x="364" y="1"/>
                  </a:moveTo>
                  <a:cubicBezTo>
                    <a:pt x="1" y="1"/>
                    <a:pt x="232" y="1431"/>
                    <a:pt x="448" y="2141"/>
                  </a:cubicBezTo>
                  <a:cubicBezTo>
                    <a:pt x="556" y="2498"/>
                    <a:pt x="1859" y="4716"/>
                    <a:pt x="2867" y="4995"/>
                  </a:cubicBezTo>
                  <a:cubicBezTo>
                    <a:pt x="2903" y="5005"/>
                    <a:pt x="2946" y="5010"/>
                    <a:pt x="2996" y="5010"/>
                  </a:cubicBezTo>
                  <a:cubicBezTo>
                    <a:pt x="3620" y="5010"/>
                    <a:pt x="5262" y="4239"/>
                    <a:pt x="5333" y="3708"/>
                  </a:cubicBezTo>
                  <a:cubicBezTo>
                    <a:pt x="5411" y="3149"/>
                    <a:pt x="1068" y="32"/>
                    <a:pt x="370" y="1"/>
                  </a:cubicBezTo>
                  <a:cubicBezTo>
                    <a:pt x="368" y="1"/>
                    <a:pt x="366" y="1"/>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3101259" y="2090825"/>
              <a:ext cx="20911" cy="18945"/>
            </a:xfrm>
            <a:custGeom>
              <a:rect b="b" l="l" r="r" t="t"/>
              <a:pathLst>
                <a:path extrusionOk="0" h="212" w="234">
                  <a:moveTo>
                    <a:pt x="174" y="38"/>
                  </a:moveTo>
                  <a:lnTo>
                    <a:pt x="174" y="38"/>
                  </a:lnTo>
                  <a:cubicBezTo>
                    <a:pt x="178" y="43"/>
                    <a:pt x="183" y="49"/>
                    <a:pt x="187" y="55"/>
                  </a:cubicBezTo>
                  <a:cubicBezTo>
                    <a:pt x="183" y="47"/>
                    <a:pt x="179" y="42"/>
                    <a:pt x="174" y="38"/>
                  </a:cubicBezTo>
                  <a:close/>
                  <a:moveTo>
                    <a:pt x="104" y="1"/>
                  </a:moveTo>
                  <a:cubicBezTo>
                    <a:pt x="88" y="1"/>
                    <a:pt x="74" y="7"/>
                    <a:pt x="63" y="24"/>
                  </a:cubicBezTo>
                  <a:cubicBezTo>
                    <a:pt x="16" y="55"/>
                    <a:pt x="1" y="117"/>
                    <a:pt x="32" y="148"/>
                  </a:cubicBezTo>
                  <a:lnTo>
                    <a:pt x="32" y="179"/>
                  </a:lnTo>
                  <a:cubicBezTo>
                    <a:pt x="60" y="198"/>
                    <a:pt x="95" y="211"/>
                    <a:pt x="125" y="211"/>
                  </a:cubicBezTo>
                  <a:cubicBezTo>
                    <a:pt x="143" y="211"/>
                    <a:pt x="159" y="206"/>
                    <a:pt x="171" y="194"/>
                  </a:cubicBezTo>
                  <a:cubicBezTo>
                    <a:pt x="218" y="163"/>
                    <a:pt x="233" y="101"/>
                    <a:pt x="187" y="55"/>
                  </a:cubicBezTo>
                  <a:lnTo>
                    <a:pt x="187" y="55"/>
                  </a:lnTo>
                  <a:cubicBezTo>
                    <a:pt x="218" y="101"/>
                    <a:pt x="187" y="132"/>
                    <a:pt x="156" y="132"/>
                  </a:cubicBezTo>
                  <a:cubicBezTo>
                    <a:pt x="135" y="146"/>
                    <a:pt x="117" y="154"/>
                    <a:pt x="102" y="154"/>
                  </a:cubicBezTo>
                  <a:cubicBezTo>
                    <a:pt x="85" y="154"/>
                    <a:pt x="71" y="142"/>
                    <a:pt x="63" y="117"/>
                  </a:cubicBezTo>
                  <a:cubicBezTo>
                    <a:pt x="63" y="86"/>
                    <a:pt x="63" y="39"/>
                    <a:pt x="94" y="24"/>
                  </a:cubicBezTo>
                  <a:cubicBezTo>
                    <a:pt x="130" y="24"/>
                    <a:pt x="156" y="24"/>
                    <a:pt x="174" y="38"/>
                  </a:cubicBezTo>
                  <a:lnTo>
                    <a:pt x="174" y="38"/>
                  </a:lnTo>
                  <a:cubicBezTo>
                    <a:pt x="154" y="16"/>
                    <a:pt x="127"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3165066" y="2137563"/>
              <a:ext cx="20822" cy="19303"/>
            </a:xfrm>
            <a:custGeom>
              <a:rect b="b" l="l" r="r" t="t"/>
              <a:pathLst>
                <a:path extrusionOk="0" h="216" w="233">
                  <a:moveTo>
                    <a:pt x="111" y="1"/>
                  </a:moveTo>
                  <a:cubicBezTo>
                    <a:pt x="91" y="1"/>
                    <a:pt x="74" y="10"/>
                    <a:pt x="62" y="28"/>
                  </a:cubicBezTo>
                  <a:cubicBezTo>
                    <a:pt x="16" y="59"/>
                    <a:pt x="0" y="121"/>
                    <a:pt x="31" y="152"/>
                  </a:cubicBezTo>
                  <a:lnTo>
                    <a:pt x="31" y="183"/>
                  </a:lnTo>
                  <a:cubicBezTo>
                    <a:pt x="60" y="202"/>
                    <a:pt x="95" y="216"/>
                    <a:pt x="124" y="216"/>
                  </a:cubicBezTo>
                  <a:cubicBezTo>
                    <a:pt x="143" y="216"/>
                    <a:pt x="159" y="210"/>
                    <a:pt x="171" y="199"/>
                  </a:cubicBezTo>
                  <a:cubicBezTo>
                    <a:pt x="217" y="152"/>
                    <a:pt x="233" y="106"/>
                    <a:pt x="202" y="59"/>
                  </a:cubicBezTo>
                  <a:lnTo>
                    <a:pt x="202" y="59"/>
                  </a:lnTo>
                  <a:cubicBezTo>
                    <a:pt x="217" y="106"/>
                    <a:pt x="202" y="137"/>
                    <a:pt x="155" y="183"/>
                  </a:cubicBezTo>
                  <a:cubicBezTo>
                    <a:pt x="140" y="183"/>
                    <a:pt x="93" y="183"/>
                    <a:pt x="78" y="137"/>
                  </a:cubicBezTo>
                  <a:cubicBezTo>
                    <a:pt x="62" y="106"/>
                    <a:pt x="62" y="59"/>
                    <a:pt x="93" y="43"/>
                  </a:cubicBezTo>
                  <a:cubicBezTo>
                    <a:pt x="112" y="37"/>
                    <a:pt x="129" y="33"/>
                    <a:pt x="144" y="33"/>
                  </a:cubicBezTo>
                  <a:cubicBezTo>
                    <a:pt x="160" y="33"/>
                    <a:pt x="175" y="38"/>
                    <a:pt x="189" y="48"/>
                  </a:cubicBezTo>
                  <a:lnTo>
                    <a:pt x="189" y="48"/>
                  </a:lnTo>
                  <a:cubicBezTo>
                    <a:pt x="187" y="49"/>
                    <a:pt x="189" y="53"/>
                    <a:pt x="202" y="59"/>
                  </a:cubicBezTo>
                  <a:cubicBezTo>
                    <a:pt x="202" y="53"/>
                    <a:pt x="197" y="49"/>
                    <a:pt x="193" y="48"/>
                  </a:cubicBezTo>
                  <a:lnTo>
                    <a:pt x="193" y="48"/>
                  </a:lnTo>
                  <a:cubicBezTo>
                    <a:pt x="167" y="17"/>
                    <a:pt x="137"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3228783" y="2180458"/>
              <a:ext cx="18141" cy="15818"/>
            </a:xfrm>
            <a:custGeom>
              <a:rect b="b" l="l" r="r" t="t"/>
              <a:pathLst>
                <a:path extrusionOk="0" h="177" w="203">
                  <a:moveTo>
                    <a:pt x="103" y="0"/>
                  </a:moveTo>
                  <a:cubicBezTo>
                    <a:pt x="90" y="0"/>
                    <a:pt x="76" y="4"/>
                    <a:pt x="63" y="13"/>
                  </a:cubicBezTo>
                  <a:cubicBezTo>
                    <a:pt x="1" y="29"/>
                    <a:pt x="1" y="60"/>
                    <a:pt x="16" y="122"/>
                  </a:cubicBezTo>
                  <a:cubicBezTo>
                    <a:pt x="37" y="163"/>
                    <a:pt x="57" y="177"/>
                    <a:pt x="87" y="177"/>
                  </a:cubicBezTo>
                  <a:cubicBezTo>
                    <a:pt x="102" y="177"/>
                    <a:pt x="119" y="174"/>
                    <a:pt x="140" y="168"/>
                  </a:cubicBezTo>
                  <a:cubicBezTo>
                    <a:pt x="202" y="137"/>
                    <a:pt x="202" y="91"/>
                    <a:pt x="187" y="44"/>
                  </a:cubicBezTo>
                  <a:lnTo>
                    <a:pt x="187" y="44"/>
                  </a:lnTo>
                  <a:cubicBezTo>
                    <a:pt x="202" y="91"/>
                    <a:pt x="187" y="122"/>
                    <a:pt x="125" y="168"/>
                  </a:cubicBezTo>
                  <a:cubicBezTo>
                    <a:pt x="94" y="168"/>
                    <a:pt x="63" y="168"/>
                    <a:pt x="47" y="122"/>
                  </a:cubicBezTo>
                  <a:cubicBezTo>
                    <a:pt x="16" y="91"/>
                    <a:pt x="47" y="44"/>
                    <a:pt x="63" y="29"/>
                  </a:cubicBezTo>
                  <a:lnTo>
                    <a:pt x="78" y="29"/>
                  </a:lnTo>
                  <a:cubicBezTo>
                    <a:pt x="97" y="22"/>
                    <a:pt x="114" y="19"/>
                    <a:pt x="129" y="19"/>
                  </a:cubicBezTo>
                  <a:cubicBezTo>
                    <a:pt x="150" y="19"/>
                    <a:pt x="169" y="26"/>
                    <a:pt x="187" y="44"/>
                  </a:cubicBezTo>
                  <a:cubicBezTo>
                    <a:pt x="165" y="22"/>
                    <a:pt x="135"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3284189" y="2220404"/>
              <a:ext cx="18141" cy="15818"/>
            </a:xfrm>
            <a:custGeom>
              <a:rect b="b" l="l" r="r" t="t"/>
              <a:pathLst>
                <a:path extrusionOk="0" h="177" w="203">
                  <a:moveTo>
                    <a:pt x="146" y="12"/>
                  </a:moveTo>
                  <a:lnTo>
                    <a:pt x="146" y="12"/>
                  </a:lnTo>
                  <a:cubicBezTo>
                    <a:pt x="161" y="18"/>
                    <a:pt x="175" y="29"/>
                    <a:pt x="187" y="47"/>
                  </a:cubicBezTo>
                  <a:cubicBezTo>
                    <a:pt x="174" y="27"/>
                    <a:pt x="160" y="16"/>
                    <a:pt x="146" y="12"/>
                  </a:cubicBezTo>
                  <a:close/>
                  <a:moveTo>
                    <a:pt x="63" y="1"/>
                  </a:moveTo>
                  <a:cubicBezTo>
                    <a:pt x="1" y="32"/>
                    <a:pt x="1" y="78"/>
                    <a:pt x="32" y="125"/>
                  </a:cubicBezTo>
                  <a:cubicBezTo>
                    <a:pt x="41" y="161"/>
                    <a:pt x="55" y="176"/>
                    <a:pt x="78" y="176"/>
                  </a:cubicBezTo>
                  <a:cubicBezTo>
                    <a:pt x="94" y="176"/>
                    <a:pt x="115" y="168"/>
                    <a:pt x="141" y="156"/>
                  </a:cubicBezTo>
                  <a:cubicBezTo>
                    <a:pt x="203" y="140"/>
                    <a:pt x="203" y="78"/>
                    <a:pt x="187" y="47"/>
                  </a:cubicBezTo>
                  <a:lnTo>
                    <a:pt x="187" y="47"/>
                  </a:lnTo>
                  <a:cubicBezTo>
                    <a:pt x="203" y="109"/>
                    <a:pt x="187" y="140"/>
                    <a:pt x="141" y="140"/>
                  </a:cubicBezTo>
                  <a:cubicBezTo>
                    <a:pt x="136" y="145"/>
                    <a:pt x="129" y="147"/>
                    <a:pt x="121" y="147"/>
                  </a:cubicBezTo>
                  <a:cubicBezTo>
                    <a:pt x="100" y="147"/>
                    <a:pt x="74" y="136"/>
                    <a:pt x="63" y="125"/>
                  </a:cubicBezTo>
                  <a:cubicBezTo>
                    <a:pt x="32" y="109"/>
                    <a:pt x="32" y="47"/>
                    <a:pt x="63" y="32"/>
                  </a:cubicBezTo>
                  <a:lnTo>
                    <a:pt x="79" y="32"/>
                  </a:lnTo>
                  <a:cubicBezTo>
                    <a:pt x="99" y="18"/>
                    <a:pt x="117" y="10"/>
                    <a:pt x="133" y="10"/>
                  </a:cubicBezTo>
                  <a:cubicBezTo>
                    <a:pt x="138" y="10"/>
                    <a:pt x="142" y="10"/>
                    <a:pt x="146" y="12"/>
                  </a:cubicBezTo>
                  <a:lnTo>
                    <a:pt x="146" y="12"/>
                  </a:lnTo>
                  <a:cubicBezTo>
                    <a:pt x="121" y="1"/>
                    <a:pt x="92"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3339685" y="2263657"/>
              <a:ext cx="18052" cy="15818"/>
            </a:xfrm>
            <a:custGeom>
              <a:rect b="b" l="l" r="r" t="t"/>
              <a:pathLst>
                <a:path extrusionOk="0" h="177" w="202">
                  <a:moveTo>
                    <a:pt x="161" y="25"/>
                  </a:moveTo>
                  <a:cubicBezTo>
                    <a:pt x="169" y="31"/>
                    <a:pt x="177" y="37"/>
                    <a:pt x="186" y="44"/>
                  </a:cubicBezTo>
                  <a:cubicBezTo>
                    <a:pt x="178" y="35"/>
                    <a:pt x="170" y="29"/>
                    <a:pt x="161" y="25"/>
                  </a:cubicBezTo>
                  <a:close/>
                  <a:moveTo>
                    <a:pt x="186" y="44"/>
                  </a:moveTo>
                  <a:lnTo>
                    <a:pt x="186" y="44"/>
                  </a:lnTo>
                  <a:cubicBezTo>
                    <a:pt x="202" y="106"/>
                    <a:pt x="186" y="137"/>
                    <a:pt x="140" y="168"/>
                  </a:cubicBezTo>
                  <a:cubicBezTo>
                    <a:pt x="202" y="137"/>
                    <a:pt x="202" y="90"/>
                    <a:pt x="186" y="44"/>
                  </a:cubicBezTo>
                  <a:close/>
                  <a:moveTo>
                    <a:pt x="107" y="0"/>
                  </a:moveTo>
                  <a:cubicBezTo>
                    <a:pt x="95" y="0"/>
                    <a:pt x="81" y="4"/>
                    <a:pt x="62" y="13"/>
                  </a:cubicBezTo>
                  <a:cubicBezTo>
                    <a:pt x="0" y="28"/>
                    <a:pt x="0" y="90"/>
                    <a:pt x="16" y="121"/>
                  </a:cubicBezTo>
                  <a:cubicBezTo>
                    <a:pt x="37" y="163"/>
                    <a:pt x="57" y="177"/>
                    <a:pt x="87" y="177"/>
                  </a:cubicBezTo>
                  <a:cubicBezTo>
                    <a:pt x="102" y="177"/>
                    <a:pt x="119" y="173"/>
                    <a:pt x="140" y="168"/>
                  </a:cubicBezTo>
                  <a:cubicBezTo>
                    <a:pt x="124" y="168"/>
                    <a:pt x="78" y="168"/>
                    <a:pt x="62" y="121"/>
                  </a:cubicBezTo>
                  <a:cubicBezTo>
                    <a:pt x="47" y="90"/>
                    <a:pt x="47" y="44"/>
                    <a:pt x="78" y="28"/>
                  </a:cubicBezTo>
                  <a:cubicBezTo>
                    <a:pt x="97" y="22"/>
                    <a:pt x="114" y="18"/>
                    <a:pt x="129" y="18"/>
                  </a:cubicBezTo>
                  <a:cubicBezTo>
                    <a:pt x="140" y="18"/>
                    <a:pt x="151" y="20"/>
                    <a:pt x="161" y="25"/>
                  </a:cubicBezTo>
                  <a:lnTo>
                    <a:pt x="161" y="25"/>
                  </a:lnTo>
                  <a:cubicBezTo>
                    <a:pt x="142" y="11"/>
                    <a:pt x="128"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3393751" y="2307177"/>
              <a:ext cx="18052" cy="15281"/>
            </a:xfrm>
            <a:custGeom>
              <a:rect b="b" l="l" r="r" t="t"/>
              <a:pathLst>
                <a:path extrusionOk="0" h="171" w="202">
                  <a:moveTo>
                    <a:pt x="136" y="12"/>
                  </a:moveTo>
                  <a:lnTo>
                    <a:pt x="136" y="12"/>
                  </a:lnTo>
                  <a:cubicBezTo>
                    <a:pt x="149" y="19"/>
                    <a:pt x="161" y="27"/>
                    <a:pt x="171" y="38"/>
                  </a:cubicBezTo>
                  <a:cubicBezTo>
                    <a:pt x="163" y="22"/>
                    <a:pt x="151" y="14"/>
                    <a:pt x="136" y="12"/>
                  </a:cubicBezTo>
                  <a:close/>
                  <a:moveTo>
                    <a:pt x="171" y="38"/>
                  </a:moveTo>
                  <a:cubicBezTo>
                    <a:pt x="171" y="84"/>
                    <a:pt x="155" y="115"/>
                    <a:pt x="140" y="162"/>
                  </a:cubicBezTo>
                  <a:cubicBezTo>
                    <a:pt x="202" y="146"/>
                    <a:pt x="202" y="84"/>
                    <a:pt x="171" y="38"/>
                  </a:cubicBezTo>
                  <a:close/>
                  <a:moveTo>
                    <a:pt x="140" y="162"/>
                  </a:moveTo>
                  <a:lnTo>
                    <a:pt x="140" y="162"/>
                  </a:lnTo>
                  <a:cubicBezTo>
                    <a:pt x="132" y="164"/>
                    <a:pt x="124" y="167"/>
                    <a:pt x="116" y="168"/>
                  </a:cubicBezTo>
                  <a:lnTo>
                    <a:pt x="116" y="168"/>
                  </a:lnTo>
                  <a:cubicBezTo>
                    <a:pt x="124" y="168"/>
                    <a:pt x="132" y="166"/>
                    <a:pt x="140" y="162"/>
                  </a:cubicBezTo>
                  <a:close/>
                  <a:moveTo>
                    <a:pt x="90" y="1"/>
                  </a:moveTo>
                  <a:cubicBezTo>
                    <a:pt x="80" y="1"/>
                    <a:pt x="71" y="2"/>
                    <a:pt x="62" y="7"/>
                  </a:cubicBezTo>
                  <a:cubicBezTo>
                    <a:pt x="0" y="22"/>
                    <a:pt x="0" y="84"/>
                    <a:pt x="16" y="115"/>
                  </a:cubicBezTo>
                  <a:cubicBezTo>
                    <a:pt x="36" y="157"/>
                    <a:pt x="64" y="170"/>
                    <a:pt x="94" y="170"/>
                  </a:cubicBezTo>
                  <a:cubicBezTo>
                    <a:pt x="101" y="170"/>
                    <a:pt x="109" y="170"/>
                    <a:pt x="116" y="168"/>
                  </a:cubicBezTo>
                  <a:lnTo>
                    <a:pt x="116" y="168"/>
                  </a:lnTo>
                  <a:cubicBezTo>
                    <a:pt x="115" y="168"/>
                    <a:pt x="114" y="168"/>
                    <a:pt x="113" y="168"/>
                  </a:cubicBezTo>
                  <a:cubicBezTo>
                    <a:pt x="92" y="168"/>
                    <a:pt x="73" y="157"/>
                    <a:pt x="62" y="146"/>
                  </a:cubicBezTo>
                  <a:cubicBezTo>
                    <a:pt x="16" y="115"/>
                    <a:pt x="16" y="69"/>
                    <a:pt x="62" y="38"/>
                  </a:cubicBezTo>
                  <a:cubicBezTo>
                    <a:pt x="62" y="22"/>
                    <a:pt x="78" y="22"/>
                    <a:pt x="78" y="22"/>
                  </a:cubicBezTo>
                  <a:cubicBezTo>
                    <a:pt x="97" y="16"/>
                    <a:pt x="114" y="12"/>
                    <a:pt x="128" y="12"/>
                  </a:cubicBezTo>
                  <a:cubicBezTo>
                    <a:pt x="131" y="12"/>
                    <a:pt x="133" y="12"/>
                    <a:pt x="136" y="12"/>
                  </a:cubicBezTo>
                  <a:lnTo>
                    <a:pt x="136" y="12"/>
                  </a:lnTo>
                  <a:cubicBezTo>
                    <a:pt x="121" y="5"/>
                    <a:pt x="105"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3113770" y="2065177"/>
              <a:ext cx="311884" cy="221804"/>
            </a:xfrm>
            <a:custGeom>
              <a:rect b="b" l="l" r="r" t="t"/>
              <a:pathLst>
                <a:path extrusionOk="0" h="2482" w="3490">
                  <a:moveTo>
                    <a:pt x="0" y="0"/>
                  </a:moveTo>
                  <a:cubicBezTo>
                    <a:pt x="310" y="187"/>
                    <a:pt x="590" y="404"/>
                    <a:pt x="884" y="605"/>
                  </a:cubicBezTo>
                  <a:cubicBezTo>
                    <a:pt x="1179" y="791"/>
                    <a:pt x="1474" y="993"/>
                    <a:pt x="1753" y="1195"/>
                  </a:cubicBezTo>
                  <a:cubicBezTo>
                    <a:pt x="2048" y="1396"/>
                    <a:pt x="2342" y="1613"/>
                    <a:pt x="2637" y="1815"/>
                  </a:cubicBezTo>
                  <a:cubicBezTo>
                    <a:pt x="2916" y="2032"/>
                    <a:pt x="3211" y="2249"/>
                    <a:pt x="3490" y="2482"/>
                  </a:cubicBezTo>
                  <a:cubicBezTo>
                    <a:pt x="3226" y="2249"/>
                    <a:pt x="2963" y="2032"/>
                    <a:pt x="2668" y="1800"/>
                  </a:cubicBezTo>
                  <a:cubicBezTo>
                    <a:pt x="2373" y="1567"/>
                    <a:pt x="2094" y="1350"/>
                    <a:pt x="1799" y="1164"/>
                  </a:cubicBezTo>
                  <a:cubicBezTo>
                    <a:pt x="1505" y="962"/>
                    <a:pt x="1210" y="760"/>
                    <a:pt x="900" y="559"/>
                  </a:cubicBezTo>
                  <a:cubicBezTo>
                    <a:pt x="590" y="373"/>
                    <a:pt x="310" y="17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3295807" y="2263478"/>
              <a:ext cx="307326" cy="349775"/>
            </a:xfrm>
            <a:custGeom>
              <a:rect b="b" l="l" r="r" t="t"/>
              <a:pathLst>
                <a:path extrusionOk="0" h="3914" w="3439">
                  <a:moveTo>
                    <a:pt x="1870" y="1"/>
                  </a:moveTo>
                  <a:cubicBezTo>
                    <a:pt x="1762" y="1"/>
                    <a:pt x="1564" y="136"/>
                    <a:pt x="1577" y="294"/>
                  </a:cubicBezTo>
                  <a:cubicBezTo>
                    <a:pt x="1577" y="434"/>
                    <a:pt x="2244" y="1721"/>
                    <a:pt x="2151" y="1721"/>
                  </a:cubicBezTo>
                  <a:cubicBezTo>
                    <a:pt x="1298" y="1798"/>
                    <a:pt x="150" y="2279"/>
                    <a:pt x="73" y="2372"/>
                  </a:cubicBezTo>
                  <a:cubicBezTo>
                    <a:pt x="0" y="2488"/>
                    <a:pt x="23" y="2985"/>
                    <a:pt x="127" y="2985"/>
                  </a:cubicBezTo>
                  <a:cubicBezTo>
                    <a:pt x="135" y="2985"/>
                    <a:pt x="142" y="2982"/>
                    <a:pt x="150" y="2977"/>
                  </a:cubicBezTo>
                  <a:cubicBezTo>
                    <a:pt x="811" y="2532"/>
                    <a:pt x="1990" y="2433"/>
                    <a:pt x="2284" y="2433"/>
                  </a:cubicBezTo>
                  <a:cubicBezTo>
                    <a:pt x="2308" y="2433"/>
                    <a:pt x="2325" y="2433"/>
                    <a:pt x="2337" y="2434"/>
                  </a:cubicBezTo>
                  <a:cubicBezTo>
                    <a:pt x="2492" y="2450"/>
                    <a:pt x="2570" y="3613"/>
                    <a:pt x="2663" y="3737"/>
                  </a:cubicBezTo>
                  <a:cubicBezTo>
                    <a:pt x="2730" y="3831"/>
                    <a:pt x="3007" y="3914"/>
                    <a:pt x="3130" y="3914"/>
                  </a:cubicBezTo>
                  <a:cubicBezTo>
                    <a:pt x="3149" y="3914"/>
                    <a:pt x="3164" y="3912"/>
                    <a:pt x="3175" y="3908"/>
                  </a:cubicBezTo>
                  <a:cubicBezTo>
                    <a:pt x="3252" y="3861"/>
                    <a:pt x="3438" y="2776"/>
                    <a:pt x="3268" y="1814"/>
                  </a:cubicBezTo>
                  <a:cubicBezTo>
                    <a:pt x="3097" y="806"/>
                    <a:pt x="2011" y="61"/>
                    <a:pt x="1918" y="15"/>
                  </a:cubicBezTo>
                  <a:cubicBezTo>
                    <a:pt x="1906" y="5"/>
                    <a:pt x="1890" y="1"/>
                    <a:pt x="1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3442276" y="2334344"/>
              <a:ext cx="171938" cy="206344"/>
            </a:xfrm>
            <a:custGeom>
              <a:rect b="b" l="l" r="r" t="t"/>
              <a:pathLst>
                <a:path extrusionOk="0" h="2309" w="1924">
                  <a:moveTo>
                    <a:pt x="837" y="0"/>
                  </a:moveTo>
                  <a:cubicBezTo>
                    <a:pt x="796" y="0"/>
                    <a:pt x="754" y="4"/>
                    <a:pt x="714" y="13"/>
                  </a:cubicBezTo>
                  <a:cubicBezTo>
                    <a:pt x="279" y="106"/>
                    <a:pt x="0" y="695"/>
                    <a:pt x="140" y="1331"/>
                  </a:cubicBezTo>
                  <a:cubicBezTo>
                    <a:pt x="265" y="1889"/>
                    <a:pt x="667" y="2309"/>
                    <a:pt x="1073" y="2309"/>
                  </a:cubicBezTo>
                  <a:cubicBezTo>
                    <a:pt x="1119" y="2309"/>
                    <a:pt x="1165" y="2304"/>
                    <a:pt x="1210" y="2293"/>
                  </a:cubicBezTo>
                  <a:cubicBezTo>
                    <a:pt x="1644" y="2200"/>
                    <a:pt x="1923" y="1626"/>
                    <a:pt x="1784" y="974"/>
                  </a:cubicBezTo>
                  <a:cubicBezTo>
                    <a:pt x="1657" y="410"/>
                    <a:pt x="1248" y="0"/>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3298130" y="2799668"/>
              <a:ext cx="259069" cy="104378"/>
            </a:xfrm>
            <a:custGeom>
              <a:rect b="b" l="l" r="r" t="t"/>
              <a:pathLst>
                <a:path extrusionOk="0" h="1168" w="2899">
                  <a:moveTo>
                    <a:pt x="1578" y="1"/>
                  </a:moveTo>
                  <a:cubicBezTo>
                    <a:pt x="1558" y="1"/>
                    <a:pt x="1539" y="1"/>
                    <a:pt x="1520" y="2"/>
                  </a:cubicBezTo>
                  <a:cubicBezTo>
                    <a:pt x="915" y="17"/>
                    <a:pt x="124" y="234"/>
                    <a:pt x="62" y="529"/>
                  </a:cubicBezTo>
                  <a:cubicBezTo>
                    <a:pt x="0" y="730"/>
                    <a:pt x="310" y="1118"/>
                    <a:pt x="1473" y="1165"/>
                  </a:cubicBezTo>
                  <a:cubicBezTo>
                    <a:pt x="1526" y="1167"/>
                    <a:pt x="1577" y="1168"/>
                    <a:pt x="1626" y="1168"/>
                  </a:cubicBezTo>
                  <a:cubicBezTo>
                    <a:pt x="2646" y="1168"/>
                    <a:pt x="2899" y="723"/>
                    <a:pt x="2869" y="560"/>
                  </a:cubicBezTo>
                  <a:cubicBezTo>
                    <a:pt x="2839" y="229"/>
                    <a:pt x="2169" y="1"/>
                    <a:pt x="15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3307782" y="2834610"/>
              <a:ext cx="292581" cy="285342"/>
            </a:xfrm>
            <a:custGeom>
              <a:rect b="b" l="l" r="r" t="t"/>
              <a:pathLst>
                <a:path extrusionOk="0" h="3193" w="3274">
                  <a:moveTo>
                    <a:pt x="1846" y="1"/>
                  </a:moveTo>
                  <a:cubicBezTo>
                    <a:pt x="1240" y="1"/>
                    <a:pt x="395" y="206"/>
                    <a:pt x="202" y="464"/>
                  </a:cubicBezTo>
                  <a:cubicBezTo>
                    <a:pt x="109" y="572"/>
                    <a:pt x="1" y="2961"/>
                    <a:pt x="342" y="3162"/>
                  </a:cubicBezTo>
                  <a:cubicBezTo>
                    <a:pt x="378" y="3183"/>
                    <a:pt x="442" y="3193"/>
                    <a:pt x="528" y="3193"/>
                  </a:cubicBezTo>
                  <a:cubicBezTo>
                    <a:pt x="1212" y="3193"/>
                    <a:pt x="3259" y="2581"/>
                    <a:pt x="3273" y="2154"/>
                  </a:cubicBezTo>
                  <a:cubicBezTo>
                    <a:pt x="3273" y="1689"/>
                    <a:pt x="2591" y="293"/>
                    <a:pt x="2436" y="138"/>
                  </a:cubicBezTo>
                  <a:cubicBezTo>
                    <a:pt x="2340" y="42"/>
                    <a:pt x="2117"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3317523" y="3074733"/>
              <a:ext cx="105361" cy="55942"/>
            </a:xfrm>
            <a:custGeom>
              <a:rect b="b" l="l" r="r" t="t"/>
              <a:pathLst>
                <a:path extrusionOk="0" h="626" w="1179">
                  <a:moveTo>
                    <a:pt x="680" y="0"/>
                  </a:moveTo>
                  <a:cubicBezTo>
                    <a:pt x="640" y="0"/>
                    <a:pt x="599" y="3"/>
                    <a:pt x="559" y="10"/>
                  </a:cubicBezTo>
                  <a:cubicBezTo>
                    <a:pt x="171" y="56"/>
                    <a:pt x="16" y="212"/>
                    <a:pt x="0" y="351"/>
                  </a:cubicBezTo>
                  <a:cubicBezTo>
                    <a:pt x="0" y="434"/>
                    <a:pt x="158" y="625"/>
                    <a:pt x="495" y="625"/>
                  </a:cubicBezTo>
                  <a:cubicBezTo>
                    <a:pt x="539" y="625"/>
                    <a:pt x="586" y="622"/>
                    <a:pt x="636" y="615"/>
                  </a:cubicBezTo>
                  <a:cubicBezTo>
                    <a:pt x="1024" y="568"/>
                    <a:pt x="1179" y="367"/>
                    <a:pt x="1163" y="243"/>
                  </a:cubicBezTo>
                  <a:cubicBezTo>
                    <a:pt x="1137" y="110"/>
                    <a:pt x="918" y="0"/>
                    <a:pt x="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3323510" y="3089926"/>
              <a:ext cx="104915" cy="145218"/>
            </a:xfrm>
            <a:custGeom>
              <a:rect b="b" l="l" r="r" t="t"/>
              <a:pathLst>
                <a:path extrusionOk="0" h="1625" w="1174">
                  <a:moveTo>
                    <a:pt x="635" y="1"/>
                  </a:moveTo>
                  <a:cubicBezTo>
                    <a:pt x="332" y="1"/>
                    <a:pt x="0" y="130"/>
                    <a:pt x="11" y="259"/>
                  </a:cubicBezTo>
                  <a:cubicBezTo>
                    <a:pt x="26" y="569"/>
                    <a:pt x="212" y="1468"/>
                    <a:pt x="321" y="1546"/>
                  </a:cubicBezTo>
                  <a:cubicBezTo>
                    <a:pt x="406" y="1602"/>
                    <a:pt x="498" y="1624"/>
                    <a:pt x="586" y="1624"/>
                  </a:cubicBezTo>
                  <a:cubicBezTo>
                    <a:pt x="819" y="1624"/>
                    <a:pt x="1032" y="1468"/>
                    <a:pt x="1065" y="1344"/>
                  </a:cubicBezTo>
                  <a:cubicBezTo>
                    <a:pt x="1081" y="1251"/>
                    <a:pt x="1174" y="243"/>
                    <a:pt x="988" y="88"/>
                  </a:cubicBezTo>
                  <a:cubicBezTo>
                    <a:pt x="897" y="26"/>
                    <a:pt x="769" y="1"/>
                    <a:pt x="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3343796" y="3199576"/>
              <a:ext cx="79088" cy="45755"/>
            </a:xfrm>
            <a:custGeom>
              <a:rect b="b" l="l" r="r" t="t"/>
              <a:pathLst>
                <a:path extrusionOk="0" h="512" w="885">
                  <a:moveTo>
                    <a:pt x="551" y="1"/>
                  </a:moveTo>
                  <a:cubicBezTo>
                    <a:pt x="484" y="1"/>
                    <a:pt x="412" y="9"/>
                    <a:pt x="342" y="24"/>
                  </a:cubicBezTo>
                  <a:cubicBezTo>
                    <a:pt x="78" y="71"/>
                    <a:pt x="1" y="272"/>
                    <a:pt x="63" y="381"/>
                  </a:cubicBezTo>
                  <a:cubicBezTo>
                    <a:pt x="84" y="435"/>
                    <a:pt x="188" y="511"/>
                    <a:pt x="333" y="511"/>
                  </a:cubicBezTo>
                  <a:cubicBezTo>
                    <a:pt x="397" y="511"/>
                    <a:pt x="468" y="496"/>
                    <a:pt x="544" y="459"/>
                  </a:cubicBezTo>
                  <a:cubicBezTo>
                    <a:pt x="730" y="397"/>
                    <a:pt x="885" y="257"/>
                    <a:pt x="854" y="133"/>
                  </a:cubicBezTo>
                  <a:cubicBezTo>
                    <a:pt x="812" y="38"/>
                    <a:pt x="692" y="1"/>
                    <a:pt x="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3349873" y="3215662"/>
              <a:ext cx="118319" cy="130920"/>
            </a:xfrm>
            <a:custGeom>
              <a:rect b="b" l="l" r="r" t="t"/>
              <a:pathLst>
                <a:path extrusionOk="0" h="1465" w="1324">
                  <a:moveTo>
                    <a:pt x="412" y="1"/>
                  </a:moveTo>
                  <a:cubicBezTo>
                    <a:pt x="211" y="1"/>
                    <a:pt x="1" y="87"/>
                    <a:pt x="10" y="248"/>
                  </a:cubicBezTo>
                  <a:cubicBezTo>
                    <a:pt x="10" y="496"/>
                    <a:pt x="848" y="1333"/>
                    <a:pt x="1003" y="1426"/>
                  </a:cubicBezTo>
                  <a:cubicBezTo>
                    <a:pt x="1042" y="1451"/>
                    <a:pt x="1089" y="1464"/>
                    <a:pt x="1134" y="1464"/>
                  </a:cubicBezTo>
                  <a:cubicBezTo>
                    <a:pt x="1233" y="1464"/>
                    <a:pt x="1324" y="1400"/>
                    <a:pt x="1313" y="1240"/>
                  </a:cubicBezTo>
                  <a:cubicBezTo>
                    <a:pt x="1282" y="868"/>
                    <a:pt x="926" y="341"/>
                    <a:pt x="724" y="108"/>
                  </a:cubicBezTo>
                  <a:cubicBezTo>
                    <a:pt x="664" y="36"/>
                    <a:pt x="540"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3397862" y="3054716"/>
              <a:ext cx="104021" cy="58355"/>
            </a:xfrm>
            <a:custGeom>
              <a:rect b="b" l="l" r="r" t="t"/>
              <a:pathLst>
                <a:path extrusionOk="0" h="653" w="1164">
                  <a:moveTo>
                    <a:pt x="687" y="1"/>
                  </a:moveTo>
                  <a:cubicBezTo>
                    <a:pt x="640" y="1"/>
                    <a:pt x="591" y="6"/>
                    <a:pt x="544" y="17"/>
                  </a:cubicBezTo>
                  <a:cubicBezTo>
                    <a:pt x="156" y="63"/>
                    <a:pt x="1" y="249"/>
                    <a:pt x="1" y="374"/>
                  </a:cubicBezTo>
                  <a:cubicBezTo>
                    <a:pt x="1" y="467"/>
                    <a:pt x="150" y="653"/>
                    <a:pt x="480" y="653"/>
                  </a:cubicBezTo>
                  <a:cubicBezTo>
                    <a:pt x="532" y="653"/>
                    <a:pt x="590" y="648"/>
                    <a:pt x="652" y="637"/>
                  </a:cubicBezTo>
                  <a:cubicBezTo>
                    <a:pt x="1009" y="575"/>
                    <a:pt x="1164" y="358"/>
                    <a:pt x="1133" y="234"/>
                  </a:cubicBezTo>
                  <a:cubicBezTo>
                    <a:pt x="1108" y="107"/>
                    <a:pt x="905" y="1"/>
                    <a:pt x="6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3401079" y="3072053"/>
              <a:ext cx="103574" cy="145576"/>
            </a:xfrm>
            <a:custGeom>
              <a:rect b="b" l="l" r="r" t="t"/>
              <a:pathLst>
                <a:path extrusionOk="0" h="1629" w="1159">
                  <a:moveTo>
                    <a:pt x="630" y="0"/>
                  </a:moveTo>
                  <a:cubicBezTo>
                    <a:pt x="330" y="0"/>
                    <a:pt x="0" y="137"/>
                    <a:pt x="11" y="288"/>
                  </a:cubicBezTo>
                  <a:cubicBezTo>
                    <a:pt x="58" y="598"/>
                    <a:pt x="244" y="1482"/>
                    <a:pt x="368" y="1544"/>
                  </a:cubicBezTo>
                  <a:cubicBezTo>
                    <a:pt x="458" y="1604"/>
                    <a:pt x="552" y="1629"/>
                    <a:pt x="641" y="1629"/>
                  </a:cubicBezTo>
                  <a:cubicBezTo>
                    <a:pt x="872" y="1629"/>
                    <a:pt x="1070" y="1462"/>
                    <a:pt x="1081" y="1327"/>
                  </a:cubicBezTo>
                  <a:cubicBezTo>
                    <a:pt x="1097" y="1219"/>
                    <a:pt x="1159" y="226"/>
                    <a:pt x="973" y="86"/>
                  </a:cubicBezTo>
                  <a:cubicBezTo>
                    <a:pt x="884" y="26"/>
                    <a:pt x="760"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3422795" y="3181614"/>
              <a:ext cx="81858" cy="45397"/>
            </a:xfrm>
            <a:custGeom>
              <a:rect b="b" l="l" r="r" t="t"/>
              <a:pathLst>
                <a:path extrusionOk="0" h="508" w="916">
                  <a:moveTo>
                    <a:pt x="552" y="0"/>
                  </a:moveTo>
                  <a:cubicBezTo>
                    <a:pt x="486" y="0"/>
                    <a:pt x="418" y="9"/>
                    <a:pt x="358" y="24"/>
                  </a:cubicBezTo>
                  <a:cubicBezTo>
                    <a:pt x="78" y="101"/>
                    <a:pt x="1" y="287"/>
                    <a:pt x="78" y="396"/>
                  </a:cubicBezTo>
                  <a:cubicBezTo>
                    <a:pt x="110" y="448"/>
                    <a:pt x="218" y="507"/>
                    <a:pt x="357" y="507"/>
                  </a:cubicBezTo>
                  <a:cubicBezTo>
                    <a:pt x="424" y="507"/>
                    <a:pt x="499" y="493"/>
                    <a:pt x="575" y="458"/>
                  </a:cubicBezTo>
                  <a:cubicBezTo>
                    <a:pt x="761" y="380"/>
                    <a:pt x="916" y="225"/>
                    <a:pt x="854" y="132"/>
                  </a:cubicBezTo>
                  <a:cubicBezTo>
                    <a:pt x="822" y="38"/>
                    <a:pt x="691"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3430837" y="3195912"/>
              <a:ext cx="121894" cy="129132"/>
            </a:xfrm>
            <a:custGeom>
              <a:rect b="b" l="l" r="r" t="t"/>
              <a:pathLst>
                <a:path extrusionOk="0" h="1445" w="1364">
                  <a:moveTo>
                    <a:pt x="430" y="1"/>
                  </a:moveTo>
                  <a:cubicBezTo>
                    <a:pt x="222" y="1"/>
                    <a:pt x="0" y="87"/>
                    <a:pt x="20" y="251"/>
                  </a:cubicBezTo>
                  <a:cubicBezTo>
                    <a:pt x="20" y="515"/>
                    <a:pt x="888" y="1306"/>
                    <a:pt x="1043" y="1399"/>
                  </a:cubicBezTo>
                  <a:cubicBezTo>
                    <a:pt x="1092" y="1429"/>
                    <a:pt x="1143" y="1444"/>
                    <a:pt x="1189" y="1444"/>
                  </a:cubicBezTo>
                  <a:cubicBezTo>
                    <a:pt x="1288" y="1444"/>
                    <a:pt x="1364" y="1372"/>
                    <a:pt x="1353" y="1213"/>
                  </a:cubicBezTo>
                  <a:cubicBezTo>
                    <a:pt x="1307" y="841"/>
                    <a:pt x="919" y="313"/>
                    <a:pt x="733" y="96"/>
                  </a:cubicBezTo>
                  <a:cubicBezTo>
                    <a:pt x="675" y="32"/>
                    <a:pt x="555" y="1"/>
                    <a:pt x="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3464439" y="3025851"/>
              <a:ext cx="101251" cy="61215"/>
            </a:xfrm>
            <a:custGeom>
              <a:rect b="b" l="l" r="r" t="t"/>
              <a:pathLst>
                <a:path extrusionOk="0" h="685" w="1133">
                  <a:moveTo>
                    <a:pt x="768" y="1"/>
                  </a:moveTo>
                  <a:cubicBezTo>
                    <a:pt x="672" y="1"/>
                    <a:pt x="565" y="20"/>
                    <a:pt x="466" y="61"/>
                  </a:cubicBezTo>
                  <a:cubicBezTo>
                    <a:pt x="124" y="200"/>
                    <a:pt x="0" y="402"/>
                    <a:pt x="47" y="526"/>
                  </a:cubicBezTo>
                  <a:cubicBezTo>
                    <a:pt x="58" y="590"/>
                    <a:pt x="173" y="685"/>
                    <a:pt x="377" y="685"/>
                  </a:cubicBezTo>
                  <a:cubicBezTo>
                    <a:pt x="467" y="685"/>
                    <a:pt x="575" y="666"/>
                    <a:pt x="698" y="619"/>
                  </a:cubicBezTo>
                  <a:cubicBezTo>
                    <a:pt x="1039" y="495"/>
                    <a:pt x="1132" y="262"/>
                    <a:pt x="1086" y="138"/>
                  </a:cubicBezTo>
                  <a:cubicBezTo>
                    <a:pt x="1057" y="51"/>
                    <a:pt x="926" y="1"/>
                    <a:pt x="7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3469443" y="3040775"/>
              <a:ext cx="112868" cy="141375"/>
            </a:xfrm>
            <a:custGeom>
              <a:rect b="b" l="l" r="r" t="t"/>
              <a:pathLst>
                <a:path extrusionOk="0" h="1582" w="1263">
                  <a:moveTo>
                    <a:pt x="744" y="1"/>
                  </a:moveTo>
                  <a:cubicBezTo>
                    <a:pt x="416" y="1"/>
                    <a:pt x="1" y="265"/>
                    <a:pt x="53" y="421"/>
                  </a:cubicBezTo>
                  <a:cubicBezTo>
                    <a:pt x="146" y="716"/>
                    <a:pt x="518" y="1507"/>
                    <a:pt x="627" y="1553"/>
                  </a:cubicBezTo>
                  <a:cubicBezTo>
                    <a:pt x="684" y="1573"/>
                    <a:pt x="739" y="1582"/>
                    <a:pt x="791" y="1582"/>
                  </a:cubicBezTo>
                  <a:cubicBezTo>
                    <a:pt x="1065" y="1582"/>
                    <a:pt x="1263" y="1340"/>
                    <a:pt x="1263" y="1196"/>
                  </a:cubicBezTo>
                  <a:cubicBezTo>
                    <a:pt x="1263" y="1103"/>
                    <a:pt x="1138" y="126"/>
                    <a:pt x="921" y="33"/>
                  </a:cubicBezTo>
                  <a:cubicBezTo>
                    <a:pt x="868" y="11"/>
                    <a:pt x="808"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3518504" y="3141489"/>
              <a:ext cx="73547" cy="49776"/>
            </a:xfrm>
            <a:custGeom>
              <a:rect b="b" l="l" r="r" t="t"/>
              <a:pathLst>
                <a:path extrusionOk="0" h="557" w="823">
                  <a:moveTo>
                    <a:pt x="584" y="1"/>
                  </a:moveTo>
                  <a:cubicBezTo>
                    <a:pt x="488" y="1"/>
                    <a:pt x="374" y="33"/>
                    <a:pt x="279" y="85"/>
                  </a:cubicBezTo>
                  <a:cubicBezTo>
                    <a:pt x="47" y="209"/>
                    <a:pt x="0" y="395"/>
                    <a:pt x="78" y="504"/>
                  </a:cubicBezTo>
                  <a:cubicBezTo>
                    <a:pt x="110" y="528"/>
                    <a:pt x="184" y="556"/>
                    <a:pt x="273" y="556"/>
                  </a:cubicBezTo>
                  <a:cubicBezTo>
                    <a:pt x="357" y="556"/>
                    <a:pt x="453" y="532"/>
                    <a:pt x="543" y="457"/>
                  </a:cubicBezTo>
                  <a:cubicBezTo>
                    <a:pt x="698" y="349"/>
                    <a:pt x="822" y="163"/>
                    <a:pt x="760" y="69"/>
                  </a:cubicBezTo>
                  <a:cubicBezTo>
                    <a:pt x="726" y="21"/>
                    <a:pt x="661" y="1"/>
                    <a:pt x="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3521096" y="3156413"/>
              <a:ext cx="140661" cy="108310"/>
            </a:xfrm>
            <a:custGeom>
              <a:rect b="b" l="l" r="r" t="t"/>
              <a:pathLst>
                <a:path extrusionOk="0" h="1212" w="1574">
                  <a:moveTo>
                    <a:pt x="541" y="0"/>
                  </a:moveTo>
                  <a:cubicBezTo>
                    <a:pt x="310" y="0"/>
                    <a:pt x="1" y="142"/>
                    <a:pt x="49" y="321"/>
                  </a:cubicBezTo>
                  <a:cubicBezTo>
                    <a:pt x="111" y="569"/>
                    <a:pt x="1103" y="1143"/>
                    <a:pt x="1258" y="1205"/>
                  </a:cubicBezTo>
                  <a:cubicBezTo>
                    <a:pt x="1280" y="1210"/>
                    <a:pt x="1303" y="1212"/>
                    <a:pt x="1324" y="1212"/>
                  </a:cubicBezTo>
                  <a:cubicBezTo>
                    <a:pt x="1457" y="1212"/>
                    <a:pt x="1573" y="1130"/>
                    <a:pt x="1507" y="957"/>
                  </a:cubicBezTo>
                  <a:cubicBezTo>
                    <a:pt x="1413" y="616"/>
                    <a:pt x="948" y="213"/>
                    <a:pt x="716" y="42"/>
                  </a:cubicBezTo>
                  <a:cubicBezTo>
                    <a:pt x="672" y="13"/>
                    <a:pt x="610" y="0"/>
                    <a:pt x="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3529586" y="2988854"/>
              <a:ext cx="85969" cy="67917"/>
            </a:xfrm>
            <a:custGeom>
              <a:rect b="b" l="l" r="r" t="t"/>
              <a:pathLst>
                <a:path extrusionOk="0" h="760" w="962">
                  <a:moveTo>
                    <a:pt x="706" y="0"/>
                  </a:moveTo>
                  <a:cubicBezTo>
                    <a:pt x="587" y="0"/>
                    <a:pt x="439" y="55"/>
                    <a:pt x="326" y="149"/>
                  </a:cubicBezTo>
                  <a:cubicBezTo>
                    <a:pt x="47" y="366"/>
                    <a:pt x="0" y="552"/>
                    <a:pt x="47" y="676"/>
                  </a:cubicBezTo>
                  <a:cubicBezTo>
                    <a:pt x="71" y="716"/>
                    <a:pt x="147" y="760"/>
                    <a:pt x="260" y="760"/>
                  </a:cubicBezTo>
                  <a:cubicBezTo>
                    <a:pt x="368" y="760"/>
                    <a:pt x="508" y="720"/>
                    <a:pt x="667" y="599"/>
                  </a:cubicBezTo>
                  <a:cubicBezTo>
                    <a:pt x="931" y="397"/>
                    <a:pt x="962" y="164"/>
                    <a:pt x="884" y="71"/>
                  </a:cubicBezTo>
                  <a:cubicBezTo>
                    <a:pt x="848" y="23"/>
                    <a:pt x="783"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3532713" y="3003241"/>
              <a:ext cx="125737" cy="125290"/>
            </a:xfrm>
            <a:custGeom>
              <a:rect b="b" l="l" r="r" t="t"/>
              <a:pathLst>
                <a:path extrusionOk="0" h="1402" w="1407">
                  <a:moveTo>
                    <a:pt x="725" y="0"/>
                  </a:moveTo>
                  <a:cubicBezTo>
                    <a:pt x="405" y="0"/>
                    <a:pt x="1" y="428"/>
                    <a:pt x="89" y="546"/>
                  </a:cubicBezTo>
                  <a:cubicBezTo>
                    <a:pt x="244" y="779"/>
                    <a:pt x="772" y="1399"/>
                    <a:pt x="896" y="1399"/>
                  </a:cubicBezTo>
                  <a:cubicBezTo>
                    <a:pt x="910" y="1401"/>
                    <a:pt x="925" y="1401"/>
                    <a:pt x="939" y="1401"/>
                  </a:cubicBezTo>
                  <a:cubicBezTo>
                    <a:pt x="1251" y="1401"/>
                    <a:pt x="1406" y="1082"/>
                    <a:pt x="1377" y="934"/>
                  </a:cubicBezTo>
                  <a:cubicBezTo>
                    <a:pt x="1361" y="841"/>
                    <a:pt x="989" y="34"/>
                    <a:pt x="772" y="3"/>
                  </a:cubicBezTo>
                  <a:cubicBezTo>
                    <a:pt x="756" y="1"/>
                    <a:pt x="741"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3601614" y="3070086"/>
              <a:ext cx="55585" cy="58981"/>
            </a:xfrm>
            <a:custGeom>
              <a:rect b="b" l="l" r="r" t="t"/>
              <a:pathLst>
                <a:path extrusionOk="0" h="660" w="622">
                  <a:moveTo>
                    <a:pt x="463" y="0"/>
                  </a:moveTo>
                  <a:cubicBezTo>
                    <a:pt x="349" y="0"/>
                    <a:pt x="218" y="119"/>
                    <a:pt x="140" y="248"/>
                  </a:cubicBezTo>
                  <a:cubicBezTo>
                    <a:pt x="1" y="450"/>
                    <a:pt x="63" y="620"/>
                    <a:pt x="156" y="651"/>
                  </a:cubicBezTo>
                  <a:cubicBezTo>
                    <a:pt x="170" y="657"/>
                    <a:pt x="187" y="660"/>
                    <a:pt x="208" y="660"/>
                  </a:cubicBezTo>
                  <a:cubicBezTo>
                    <a:pt x="302" y="660"/>
                    <a:pt x="451" y="594"/>
                    <a:pt x="528" y="403"/>
                  </a:cubicBezTo>
                  <a:cubicBezTo>
                    <a:pt x="606" y="264"/>
                    <a:pt x="621" y="77"/>
                    <a:pt x="528" y="15"/>
                  </a:cubicBezTo>
                  <a:cubicBezTo>
                    <a:pt x="507" y="5"/>
                    <a:pt x="485" y="0"/>
                    <a:pt x="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3603312" y="3081078"/>
              <a:ext cx="157819" cy="64164"/>
            </a:xfrm>
            <a:custGeom>
              <a:rect b="b" l="l" r="r" t="t"/>
              <a:pathLst>
                <a:path extrusionOk="0" h="718" w="1766">
                  <a:moveTo>
                    <a:pt x="558" y="1"/>
                  </a:moveTo>
                  <a:cubicBezTo>
                    <a:pt x="340" y="1"/>
                    <a:pt x="0" y="376"/>
                    <a:pt x="152" y="528"/>
                  </a:cubicBezTo>
                  <a:cubicBezTo>
                    <a:pt x="289" y="665"/>
                    <a:pt x="1123" y="717"/>
                    <a:pt x="1426" y="717"/>
                  </a:cubicBezTo>
                  <a:cubicBezTo>
                    <a:pt x="1467" y="717"/>
                    <a:pt x="1499" y="716"/>
                    <a:pt x="1517" y="714"/>
                  </a:cubicBezTo>
                  <a:cubicBezTo>
                    <a:pt x="1672" y="683"/>
                    <a:pt x="1765" y="544"/>
                    <a:pt x="1610" y="389"/>
                  </a:cubicBezTo>
                  <a:cubicBezTo>
                    <a:pt x="1378" y="156"/>
                    <a:pt x="819" y="48"/>
                    <a:pt x="571" y="1"/>
                  </a:cubicBezTo>
                  <a:cubicBezTo>
                    <a:pt x="567" y="1"/>
                    <a:pt x="562" y="1"/>
                    <a:pt x="5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2763102" y="1777958"/>
              <a:ext cx="191330" cy="276674"/>
            </a:xfrm>
            <a:custGeom>
              <a:rect b="b" l="l" r="r" t="t"/>
              <a:pathLst>
                <a:path extrusionOk="0" h="3096" w="2141">
                  <a:moveTo>
                    <a:pt x="1834" y="0"/>
                  </a:moveTo>
                  <a:cubicBezTo>
                    <a:pt x="1776" y="0"/>
                    <a:pt x="1644" y="66"/>
                    <a:pt x="1644" y="66"/>
                  </a:cubicBezTo>
                  <a:lnTo>
                    <a:pt x="1257" y="190"/>
                  </a:lnTo>
                  <a:lnTo>
                    <a:pt x="0" y="578"/>
                  </a:lnTo>
                  <a:cubicBezTo>
                    <a:pt x="140" y="950"/>
                    <a:pt x="218" y="1338"/>
                    <a:pt x="249" y="1695"/>
                  </a:cubicBezTo>
                  <a:lnTo>
                    <a:pt x="249" y="1819"/>
                  </a:lnTo>
                  <a:lnTo>
                    <a:pt x="249" y="1834"/>
                  </a:lnTo>
                  <a:cubicBezTo>
                    <a:pt x="233" y="2113"/>
                    <a:pt x="171" y="3013"/>
                    <a:pt x="605" y="3090"/>
                  </a:cubicBezTo>
                  <a:cubicBezTo>
                    <a:pt x="626" y="3094"/>
                    <a:pt x="648" y="3096"/>
                    <a:pt x="671" y="3096"/>
                  </a:cubicBezTo>
                  <a:cubicBezTo>
                    <a:pt x="1128" y="3096"/>
                    <a:pt x="1858" y="2366"/>
                    <a:pt x="2110" y="1834"/>
                  </a:cubicBezTo>
                  <a:cubicBezTo>
                    <a:pt x="2141" y="1803"/>
                    <a:pt x="2063" y="1415"/>
                    <a:pt x="1986" y="919"/>
                  </a:cubicBezTo>
                  <a:cubicBezTo>
                    <a:pt x="1939" y="640"/>
                    <a:pt x="1877" y="299"/>
                    <a:pt x="1862" y="19"/>
                  </a:cubicBezTo>
                  <a:cubicBezTo>
                    <a:pt x="1862" y="6"/>
                    <a:pt x="1851"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2764443" y="1790737"/>
              <a:ext cx="158087" cy="155316"/>
            </a:xfrm>
            <a:custGeom>
              <a:rect b="b" l="l" r="r" t="t"/>
              <a:pathLst>
                <a:path extrusionOk="0" h="1738" w="1769">
                  <a:moveTo>
                    <a:pt x="1769" y="1"/>
                  </a:moveTo>
                  <a:lnTo>
                    <a:pt x="1273" y="63"/>
                  </a:lnTo>
                  <a:lnTo>
                    <a:pt x="1" y="450"/>
                  </a:lnTo>
                  <a:cubicBezTo>
                    <a:pt x="140" y="823"/>
                    <a:pt x="218" y="1195"/>
                    <a:pt x="249" y="1583"/>
                  </a:cubicBezTo>
                  <a:lnTo>
                    <a:pt x="265" y="1707"/>
                  </a:lnTo>
                  <a:lnTo>
                    <a:pt x="265" y="1738"/>
                  </a:lnTo>
                  <a:lnTo>
                    <a:pt x="451" y="1738"/>
                  </a:lnTo>
                  <a:cubicBezTo>
                    <a:pt x="1707" y="1614"/>
                    <a:pt x="1769" y="1"/>
                    <a:pt x="1769" y="1"/>
                  </a:cubicBezTo>
                  <a:close/>
                </a:path>
              </a:pathLst>
            </a:custGeom>
            <a:solidFill>
              <a:srgbClr val="302F2F">
                <a:alpha val="2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3"/>
            <p:cNvSpPr/>
            <p:nvPr/>
          </p:nvSpPr>
          <p:spPr>
            <a:xfrm>
              <a:off x="2754791" y="1921031"/>
              <a:ext cx="209382" cy="153082"/>
            </a:xfrm>
            <a:custGeom>
              <a:rect b="b" l="l" r="r" t="t"/>
              <a:pathLst>
                <a:path extrusionOk="0" h="1713" w="2343">
                  <a:moveTo>
                    <a:pt x="2172" y="0"/>
                  </a:moveTo>
                  <a:cubicBezTo>
                    <a:pt x="1911" y="623"/>
                    <a:pt x="1447" y="1408"/>
                    <a:pt x="831" y="1408"/>
                  </a:cubicBezTo>
                  <a:cubicBezTo>
                    <a:pt x="788" y="1408"/>
                    <a:pt x="743" y="1405"/>
                    <a:pt x="698" y="1396"/>
                  </a:cubicBezTo>
                  <a:cubicBezTo>
                    <a:pt x="295" y="1319"/>
                    <a:pt x="373" y="280"/>
                    <a:pt x="373" y="280"/>
                  </a:cubicBezTo>
                  <a:lnTo>
                    <a:pt x="373" y="280"/>
                  </a:lnTo>
                  <a:cubicBezTo>
                    <a:pt x="217" y="481"/>
                    <a:pt x="0" y="1520"/>
                    <a:pt x="652" y="1691"/>
                  </a:cubicBezTo>
                  <a:cubicBezTo>
                    <a:pt x="714" y="1706"/>
                    <a:pt x="775" y="1713"/>
                    <a:pt x="837" y="1713"/>
                  </a:cubicBezTo>
                  <a:cubicBezTo>
                    <a:pt x="1546" y="1713"/>
                    <a:pt x="2209" y="788"/>
                    <a:pt x="2280" y="388"/>
                  </a:cubicBezTo>
                  <a:cubicBezTo>
                    <a:pt x="2342" y="78"/>
                    <a:pt x="2172"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2431826" y="1628540"/>
              <a:ext cx="117872" cy="203931"/>
            </a:xfrm>
            <a:custGeom>
              <a:rect b="b" l="l" r="r" t="t"/>
              <a:pathLst>
                <a:path extrusionOk="0" h="2282" w="1319">
                  <a:moveTo>
                    <a:pt x="762" y="1"/>
                  </a:moveTo>
                  <a:cubicBezTo>
                    <a:pt x="761" y="1"/>
                    <a:pt x="761" y="1"/>
                    <a:pt x="761" y="1"/>
                  </a:cubicBezTo>
                  <a:cubicBezTo>
                    <a:pt x="652" y="16"/>
                    <a:pt x="1" y="730"/>
                    <a:pt x="1" y="807"/>
                  </a:cubicBezTo>
                  <a:cubicBezTo>
                    <a:pt x="1" y="885"/>
                    <a:pt x="311" y="2017"/>
                    <a:pt x="342" y="2079"/>
                  </a:cubicBezTo>
                  <a:cubicBezTo>
                    <a:pt x="357" y="2124"/>
                    <a:pt x="1167" y="2282"/>
                    <a:pt x="1277" y="2282"/>
                  </a:cubicBezTo>
                  <a:cubicBezTo>
                    <a:pt x="1282" y="2282"/>
                    <a:pt x="1286" y="2282"/>
                    <a:pt x="1288" y="2281"/>
                  </a:cubicBezTo>
                  <a:cubicBezTo>
                    <a:pt x="1319" y="2250"/>
                    <a:pt x="888" y="1"/>
                    <a:pt x="7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2448448" y="1232117"/>
              <a:ext cx="759603" cy="647896"/>
            </a:xfrm>
            <a:custGeom>
              <a:rect b="b" l="l" r="r" t="t"/>
              <a:pathLst>
                <a:path extrusionOk="0" h="7250" w="8500">
                  <a:moveTo>
                    <a:pt x="6161" y="0"/>
                  </a:moveTo>
                  <a:cubicBezTo>
                    <a:pt x="5862" y="0"/>
                    <a:pt x="928" y="733"/>
                    <a:pt x="776" y="854"/>
                  </a:cubicBezTo>
                  <a:cubicBezTo>
                    <a:pt x="621" y="963"/>
                    <a:pt x="125" y="1723"/>
                    <a:pt x="47" y="1940"/>
                  </a:cubicBezTo>
                  <a:cubicBezTo>
                    <a:pt x="1" y="2126"/>
                    <a:pt x="854" y="6531"/>
                    <a:pt x="900" y="6686"/>
                  </a:cubicBezTo>
                  <a:cubicBezTo>
                    <a:pt x="958" y="6831"/>
                    <a:pt x="1754" y="7250"/>
                    <a:pt x="2006" y="7250"/>
                  </a:cubicBezTo>
                  <a:cubicBezTo>
                    <a:pt x="2022" y="7250"/>
                    <a:pt x="2036" y="7248"/>
                    <a:pt x="2048" y="7244"/>
                  </a:cubicBezTo>
                  <a:cubicBezTo>
                    <a:pt x="2250" y="7182"/>
                    <a:pt x="6530" y="6763"/>
                    <a:pt x="6747" y="6686"/>
                  </a:cubicBezTo>
                  <a:cubicBezTo>
                    <a:pt x="6949" y="6608"/>
                    <a:pt x="8314" y="5926"/>
                    <a:pt x="8407" y="5771"/>
                  </a:cubicBezTo>
                  <a:cubicBezTo>
                    <a:pt x="8500" y="5616"/>
                    <a:pt x="8097" y="885"/>
                    <a:pt x="8081" y="746"/>
                  </a:cubicBezTo>
                  <a:cubicBezTo>
                    <a:pt x="8066" y="622"/>
                    <a:pt x="6298" y="17"/>
                    <a:pt x="6174" y="1"/>
                  </a:cubicBezTo>
                  <a:cubicBezTo>
                    <a:pt x="6171" y="1"/>
                    <a:pt x="6167" y="0"/>
                    <a:pt x="6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2835488" y="1582249"/>
              <a:ext cx="116800" cy="110634"/>
            </a:xfrm>
            <a:custGeom>
              <a:rect b="b" l="l" r="r" t="t"/>
              <a:pathLst>
                <a:path extrusionOk="0" h="1238" w="1307">
                  <a:moveTo>
                    <a:pt x="585" y="0"/>
                  </a:moveTo>
                  <a:cubicBezTo>
                    <a:pt x="560" y="0"/>
                    <a:pt x="535" y="3"/>
                    <a:pt x="509" y="7"/>
                  </a:cubicBezTo>
                  <a:cubicBezTo>
                    <a:pt x="1" y="112"/>
                    <a:pt x="169" y="1237"/>
                    <a:pt x="695" y="1237"/>
                  </a:cubicBezTo>
                  <a:cubicBezTo>
                    <a:pt x="715" y="1237"/>
                    <a:pt x="736" y="1236"/>
                    <a:pt x="757" y="1232"/>
                  </a:cubicBezTo>
                  <a:cubicBezTo>
                    <a:pt x="1306" y="1128"/>
                    <a:pt x="1145" y="0"/>
                    <a:pt x="5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2555150" y="1616029"/>
              <a:ext cx="114566" cy="111259"/>
            </a:xfrm>
            <a:custGeom>
              <a:rect b="b" l="l" r="r" t="t"/>
              <a:pathLst>
                <a:path extrusionOk="0" h="1245" w="1282">
                  <a:moveTo>
                    <a:pt x="624" y="1"/>
                  </a:moveTo>
                  <a:cubicBezTo>
                    <a:pt x="618" y="1"/>
                    <a:pt x="612" y="1"/>
                    <a:pt x="606" y="1"/>
                  </a:cubicBezTo>
                  <a:cubicBezTo>
                    <a:pt x="1" y="62"/>
                    <a:pt x="133" y="1244"/>
                    <a:pt x="673" y="1244"/>
                  </a:cubicBezTo>
                  <a:cubicBezTo>
                    <a:pt x="687" y="1244"/>
                    <a:pt x="700" y="1244"/>
                    <a:pt x="714" y="1242"/>
                  </a:cubicBezTo>
                  <a:cubicBezTo>
                    <a:pt x="1281" y="1211"/>
                    <a:pt x="1107"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2714577" y="1704232"/>
              <a:ext cx="74977" cy="15281"/>
            </a:xfrm>
            <a:custGeom>
              <a:rect b="b" l="l" r="r" t="t"/>
              <a:pathLst>
                <a:path extrusionOk="0" h="171" w="839">
                  <a:moveTo>
                    <a:pt x="552" y="1"/>
                  </a:moveTo>
                  <a:cubicBezTo>
                    <a:pt x="356" y="1"/>
                    <a:pt x="168" y="52"/>
                    <a:pt x="1" y="147"/>
                  </a:cubicBezTo>
                  <a:cubicBezTo>
                    <a:pt x="96" y="162"/>
                    <a:pt x="191" y="170"/>
                    <a:pt x="284" y="170"/>
                  </a:cubicBezTo>
                  <a:cubicBezTo>
                    <a:pt x="481" y="170"/>
                    <a:pt x="670" y="133"/>
                    <a:pt x="838" y="38"/>
                  </a:cubicBezTo>
                  <a:cubicBezTo>
                    <a:pt x="742" y="13"/>
                    <a:pt x="646"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2444337" y="1222465"/>
              <a:ext cx="790076" cy="610452"/>
            </a:xfrm>
            <a:custGeom>
              <a:rect b="b" l="l" r="r" t="t"/>
              <a:pathLst>
                <a:path extrusionOk="0" h="6831" w="8841">
                  <a:moveTo>
                    <a:pt x="6199" y="0"/>
                  </a:moveTo>
                  <a:cubicBezTo>
                    <a:pt x="5971" y="0"/>
                    <a:pt x="945" y="823"/>
                    <a:pt x="822" y="900"/>
                  </a:cubicBezTo>
                  <a:cubicBezTo>
                    <a:pt x="667" y="978"/>
                    <a:pt x="93" y="1924"/>
                    <a:pt x="62" y="2048"/>
                  </a:cubicBezTo>
                  <a:cubicBezTo>
                    <a:pt x="0" y="2141"/>
                    <a:pt x="822" y="6747"/>
                    <a:pt x="869" y="6809"/>
                  </a:cubicBezTo>
                  <a:cubicBezTo>
                    <a:pt x="880" y="6824"/>
                    <a:pt x="916" y="6830"/>
                    <a:pt x="966" y="6830"/>
                  </a:cubicBezTo>
                  <a:cubicBezTo>
                    <a:pt x="1121" y="6830"/>
                    <a:pt x="1407" y="6771"/>
                    <a:pt x="1443" y="6747"/>
                  </a:cubicBezTo>
                  <a:cubicBezTo>
                    <a:pt x="1474" y="6732"/>
                    <a:pt x="760" y="2854"/>
                    <a:pt x="760" y="2746"/>
                  </a:cubicBezTo>
                  <a:cubicBezTo>
                    <a:pt x="775" y="2624"/>
                    <a:pt x="5118" y="2094"/>
                    <a:pt x="5359" y="2094"/>
                  </a:cubicBezTo>
                  <a:cubicBezTo>
                    <a:pt x="5362" y="2094"/>
                    <a:pt x="5365" y="2094"/>
                    <a:pt x="5366" y="2094"/>
                  </a:cubicBezTo>
                  <a:cubicBezTo>
                    <a:pt x="5506" y="2125"/>
                    <a:pt x="6049" y="6267"/>
                    <a:pt x="6142" y="6313"/>
                  </a:cubicBezTo>
                  <a:cubicBezTo>
                    <a:pt x="6146" y="6314"/>
                    <a:pt x="6152" y="6315"/>
                    <a:pt x="6161" y="6315"/>
                  </a:cubicBezTo>
                  <a:cubicBezTo>
                    <a:pt x="6418" y="6315"/>
                    <a:pt x="8810" y="5892"/>
                    <a:pt x="8825" y="5817"/>
                  </a:cubicBezTo>
                  <a:cubicBezTo>
                    <a:pt x="8841" y="5739"/>
                    <a:pt x="8313" y="854"/>
                    <a:pt x="8282" y="807"/>
                  </a:cubicBezTo>
                  <a:cubicBezTo>
                    <a:pt x="8236" y="745"/>
                    <a:pt x="6344" y="1"/>
                    <a:pt x="6204" y="1"/>
                  </a:cubicBezTo>
                  <a:cubicBezTo>
                    <a:pt x="6203" y="0"/>
                    <a:pt x="6201" y="0"/>
                    <a:pt x="6199"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2444337" y="1222465"/>
              <a:ext cx="790076" cy="610452"/>
            </a:xfrm>
            <a:custGeom>
              <a:rect b="b" l="l" r="r" t="t"/>
              <a:pathLst>
                <a:path extrusionOk="0" h="6831" w="8841">
                  <a:moveTo>
                    <a:pt x="6199" y="0"/>
                  </a:moveTo>
                  <a:cubicBezTo>
                    <a:pt x="5971" y="0"/>
                    <a:pt x="945" y="823"/>
                    <a:pt x="822" y="900"/>
                  </a:cubicBezTo>
                  <a:cubicBezTo>
                    <a:pt x="667" y="978"/>
                    <a:pt x="93" y="1924"/>
                    <a:pt x="62" y="2048"/>
                  </a:cubicBezTo>
                  <a:cubicBezTo>
                    <a:pt x="0" y="2141"/>
                    <a:pt x="822" y="6747"/>
                    <a:pt x="869" y="6809"/>
                  </a:cubicBezTo>
                  <a:cubicBezTo>
                    <a:pt x="880" y="6824"/>
                    <a:pt x="916" y="6830"/>
                    <a:pt x="966" y="6830"/>
                  </a:cubicBezTo>
                  <a:cubicBezTo>
                    <a:pt x="1121" y="6830"/>
                    <a:pt x="1407" y="6771"/>
                    <a:pt x="1443" y="6747"/>
                  </a:cubicBezTo>
                  <a:cubicBezTo>
                    <a:pt x="1474" y="6732"/>
                    <a:pt x="760" y="2854"/>
                    <a:pt x="760" y="2746"/>
                  </a:cubicBezTo>
                  <a:cubicBezTo>
                    <a:pt x="775" y="2624"/>
                    <a:pt x="5118" y="2094"/>
                    <a:pt x="5359" y="2094"/>
                  </a:cubicBezTo>
                  <a:cubicBezTo>
                    <a:pt x="5362" y="2094"/>
                    <a:pt x="5365" y="2094"/>
                    <a:pt x="5366" y="2094"/>
                  </a:cubicBezTo>
                  <a:cubicBezTo>
                    <a:pt x="5506" y="2125"/>
                    <a:pt x="6049" y="6267"/>
                    <a:pt x="6142" y="6313"/>
                  </a:cubicBezTo>
                  <a:cubicBezTo>
                    <a:pt x="6146" y="6314"/>
                    <a:pt x="6152" y="6315"/>
                    <a:pt x="6161" y="6315"/>
                  </a:cubicBezTo>
                  <a:cubicBezTo>
                    <a:pt x="6418" y="6315"/>
                    <a:pt x="8810" y="5892"/>
                    <a:pt x="8825" y="5817"/>
                  </a:cubicBezTo>
                  <a:cubicBezTo>
                    <a:pt x="8841" y="5739"/>
                    <a:pt x="8313" y="854"/>
                    <a:pt x="8282" y="807"/>
                  </a:cubicBezTo>
                  <a:cubicBezTo>
                    <a:pt x="8236" y="745"/>
                    <a:pt x="6344" y="1"/>
                    <a:pt x="6204" y="1"/>
                  </a:cubicBezTo>
                  <a:cubicBezTo>
                    <a:pt x="6203" y="0"/>
                    <a:pt x="6201" y="0"/>
                    <a:pt x="6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3054164" y="1566163"/>
              <a:ext cx="230115" cy="194190"/>
            </a:xfrm>
            <a:custGeom>
              <a:rect b="b" l="l" r="r" t="t"/>
              <a:pathLst>
                <a:path extrusionOk="0" h="2173" w="2575">
                  <a:moveTo>
                    <a:pt x="1646" y="0"/>
                  </a:moveTo>
                  <a:cubicBezTo>
                    <a:pt x="1092" y="0"/>
                    <a:pt x="93" y="266"/>
                    <a:pt x="62" y="311"/>
                  </a:cubicBezTo>
                  <a:cubicBezTo>
                    <a:pt x="0" y="373"/>
                    <a:pt x="218" y="2095"/>
                    <a:pt x="326" y="2157"/>
                  </a:cubicBezTo>
                  <a:cubicBezTo>
                    <a:pt x="430" y="2168"/>
                    <a:pt x="535" y="2173"/>
                    <a:pt x="640" y="2173"/>
                  </a:cubicBezTo>
                  <a:cubicBezTo>
                    <a:pt x="831" y="2173"/>
                    <a:pt x="1025" y="2156"/>
                    <a:pt x="1226" y="2126"/>
                  </a:cubicBezTo>
                  <a:cubicBezTo>
                    <a:pt x="1675" y="2017"/>
                    <a:pt x="2110" y="1862"/>
                    <a:pt x="2528" y="1645"/>
                  </a:cubicBezTo>
                  <a:cubicBezTo>
                    <a:pt x="2575" y="1567"/>
                    <a:pt x="2404" y="203"/>
                    <a:pt x="2327" y="172"/>
                  </a:cubicBezTo>
                  <a:cubicBezTo>
                    <a:pt x="2110" y="94"/>
                    <a:pt x="1908" y="32"/>
                    <a:pt x="1691" y="1"/>
                  </a:cubicBezTo>
                  <a:cubicBezTo>
                    <a:pt x="1676" y="1"/>
                    <a:pt x="1661" y="0"/>
                    <a:pt x="1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3127622" y="1582606"/>
              <a:ext cx="162197" cy="174709"/>
            </a:xfrm>
            <a:custGeom>
              <a:rect b="b" l="l" r="r" t="t"/>
              <a:pathLst>
                <a:path extrusionOk="0" h="1955" w="1815">
                  <a:moveTo>
                    <a:pt x="1462" y="1"/>
                  </a:moveTo>
                  <a:cubicBezTo>
                    <a:pt x="1240" y="1"/>
                    <a:pt x="76" y="269"/>
                    <a:pt x="47" y="313"/>
                  </a:cubicBezTo>
                  <a:cubicBezTo>
                    <a:pt x="0" y="608"/>
                    <a:pt x="280" y="1849"/>
                    <a:pt x="342" y="1942"/>
                  </a:cubicBezTo>
                  <a:cubicBezTo>
                    <a:pt x="347" y="1950"/>
                    <a:pt x="362" y="1954"/>
                    <a:pt x="385" y="1954"/>
                  </a:cubicBezTo>
                  <a:cubicBezTo>
                    <a:pt x="605" y="1954"/>
                    <a:pt x="1549" y="1575"/>
                    <a:pt x="1675" y="1477"/>
                  </a:cubicBezTo>
                  <a:cubicBezTo>
                    <a:pt x="1815" y="1383"/>
                    <a:pt x="1598" y="50"/>
                    <a:pt x="1489" y="3"/>
                  </a:cubicBezTo>
                  <a:cubicBezTo>
                    <a:pt x="1483" y="2"/>
                    <a:pt x="1474" y="1"/>
                    <a:pt x="1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53"/>
            <p:cNvGrpSpPr/>
            <p:nvPr/>
          </p:nvGrpSpPr>
          <p:grpSpPr>
            <a:xfrm>
              <a:off x="1970341" y="2490644"/>
              <a:ext cx="2142883" cy="1548249"/>
              <a:chOff x="2198941" y="2490644"/>
              <a:chExt cx="2142883" cy="1548249"/>
            </a:xfrm>
          </p:grpSpPr>
          <p:sp>
            <p:nvSpPr>
              <p:cNvPr id="1463" name="Google Shape;1463;p53"/>
              <p:cNvSpPr/>
              <p:nvPr/>
            </p:nvSpPr>
            <p:spPr>
              <a:xfrm>
                <a:off x="4287669" y="2490644"/>
                <a:ext cx="54155" cy="1217062"/>
              </a:xfrm>
              <a:custGeom>
                <a:rect b="b" l="l" r="r" t="t"/>
                <a:pathLst>
                  <a:path extrusionOk="0" h="13619" w="606">
                    <a:moveTo>
                      <a:pt x="1" y="1"/>
                    </a:moveTo>
                    <a:lnTo>
                      <a:pt x="16" y="13169"/>
                    </a:lnTo>
                    <a:cubicBezTo>
                      <a:pt x="402" y="13276"/>
                      <a:pt x="603" y="13446"/>
                      <a:pt x="606" y="13615"/>
                    </a:cubicBezTo>
                    <a:lnTo>
                      <a:pt x="606" y="13615"/>
                    </a:lnTo>
                    <a:cubicBezTo>
                      <a:pt x="590" y="11515"/>
                      <a:pt x="590" y="2559"/>
                      <a:pt x="590" y="451"/>
                    </a:cubicBezTo>
                    <a:cubicBezTo>
                      <a:pt x="590" y="280"/>
                      <a:pt x="389" y="125"/>
                      <a:pt x="1" y="1"/>
                    </a:cubicBezTo>
                    <a:close/>
                    <a:moveTo>
                      <a:pt x="606" y="13615"/>
                    </a:moveTo>
                    <a:cubicBezTo>
                      <a:pt x="606" y="13616"/>
                      <a:pt x="606" y="13617"/>
                      <a:pt x="606" y="13618"/>
                    </a:cubicBezTo>
                    <a:cubicBezTo>
                      <a:pt x="606" y="13617"/>
                      <a:pt x="606" y="13616"/>
                      <a:pt x="606" y="136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2198941" y="2530858"/>
                <a:ext cx="2142883" cy="1508034"/>
              </a:xfrm>
              <a:custGeom>
                <a:rect b="b" l="l" r="r" t="t"/>
                <a:pathLst>
                  <a:path extrusionOk="0" h="16875" w="23979">
                    <a:moveTo>
                      <a:pt x="1" y="3025"/>
                    </a:moveTo>
                    <a:cubicBezTo>
                      <a:pt x="1" y="3025"/>
                      <a:pt x="1" y="3025"/>
                      <a:pt x="1" y="3026"/>
                    </a:cubicBezTo>
                    <a:lnTo>
                      <a:pt x="1" y="3026"/>
                    </a:lnTo>
                    <a:lnTo>
                      <a:pt x="1" y="3025"/>
                    </a:lnTo>
                    <a:close/>
                    <a:moveTo>
                      <a:pt x="23963" y="1"/>
                    </a:moveTo>
                    <a:cubicBezTo>
                      <a:pt x="23963" y="683"/>
                      <a:pt x="21110" y="1691"/>
                      <a:pt x="16565" y="2482"/>
                    </a:cubicBezTo>
                    <a:cubicBezTo>
                      <a:pt x="12463" y="3209"/>
                      <a:pt x="6976" y="3726"/>
                      <a:pt x="3504" y="3726"/>
                    </a:cubicBezTo>
                    <a:cubicBezTo>
                      <a:pt x="2159" y="3726"/>
                      <a:pt x="1116" y="3648"/>
                      <a:pt x="575" y="3475"/>
                    </a:cubicBezTo>
                    <a:cubicBezTo>
                      <a:pt x="188" y="3351"/>
                      <a:pt x="1" y="3196"/>
                      <a:pt x="1" y="3026"/>
                    </a:cubicBezTo>
                    <a:lnTo>
                      <a:pt x="1" y="3026"/>
                    </a:lnTo>
                    <a:lnTo>
                      <a:pt x="16" y="16193"/>
                    </a:lnTo>
                    <a:cubicBezTo>
                      <a:pt x="16" y="16363"/>
                      <a:pt x="203" y="16518"/>
                      <a:pt x="590" y="16627"/>
                    </a:cubicBezTo>
                    <a:cubicBezTo>
                      <a:pt x="1136" y="16797"/>
                      <a:pt x="2192" y="16874"/>
                      <a:pt x="3553" y="16874"/>
                    </a:cubicBezTo>
                    <a:cubicBezTo>
                      <a:pt x="7027" y="16874"/>
                      <a:pt x="12496" y="16374"/>
                      <a:pt x="16596" y="15650"/>
                    </a:cubicBezTo>
                    <a:cubicBezTo>
                      <a:pt x="21125" y="14859"/>
                      <a:pt x="23979" y="13851"/>
                      <a:pt x="23979" y="13168"/>
                    </a:cubicBezTo>
                    <a:lnTo>
                      <a:pt x="23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2456759" y="2826120"/>
                <a:ext cx="1624388" cy="205003"/>
              </a:xfrm>
              <a:custGeom>
                <a:rect b="b" l="l" r="r" t="t"/>
                <a:pathLst>
                  <a:path extrusionOk="0" h="2294" w="18177">
                    <a:moveTo>
                      <a:pt x="18176" y="1"/>
                    </a:moveTo>
                    <a:cubicBezTo>
                      <a:pt x="15199" y="791"/>
                      <a:pt x="12160" y="1365"/>
                      <a:pt x="9089" y="1753"/>
                    </a:cubicBezTo>
                    <a:cubicBezTo>
                      <a:pt x="6201" y="2123"/>
                      <a:pt x="3313" y="2281"/>
                      <a:pt x="412" y="2281"/>
                    </a:cubicBezTo>
                    <a:cubicBezTo>
                      <a:pt x="275" y="2281"/>
                      <a:pt x="138" y="2281"/>
                      <a:pt x="1" y="2280"/>
                    </a:cubicBezTo>
                    <a:lnTo>
                      <a:pt x="1" y="2280"/>
                    </a:lnTo>
                    <a:cubicBezTo>
                      <a:pt x="435" y="2289"/>
                      <a:pt x="869" y="2293"/>
                      <a:pt x="1303" y="2293"/>
                    </a:cubicBezTo>
                    <a:cubicBezTo>
                      <a:pt x="3909" y="2293"/>
                      <a:pt x="6510" y="2134"/>
                      <a:pt x="9089" y="1815"/>
                    </a:cubicBezTo>
                    <a:cubicBezTo>
                      <a:pt x="12175" y="1412"/>
                      <a:pt x="15199" y="791"/>
                      <a:pt x="18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2456759" y="2881526"/>
                <a:ext cx="1624477" cy="203663"/>
              </a:xfrm>
              <a:custGeom>
                <a:rect b="b" l="l" r="r" t="t"/>
                <a:pathLst>
                  <a:path extrusionOk="0" h="2279" w="18178">
                    <a:moveTo>
                      <a:pt x="18178" y="1"/>
                    </a:moveTo>
                    <a:cubicBezTo>
                      <a:pt x="15200" y="792"/>
                      <a:pt x="12160" y="1365"/>
                      <a:pt x="9089" y="1753"/>
                    </a:cubicBezTo>
                    <a:cubicBezTo>
                      <a:pt x="6314" y="2109"/>
                      <a:pt x="3540" y="2269"/>
                      <a:pt x="753" y="2269"/>
                    </a:cubicBezTo>
                    <a:cubicBezTo>
                      <a:pt x="502" y="2269"/>
                      <a:pt x="251" y="2268"/>
                      <a:pt x="1" y="2265"/>
                    </a:cubicBezTo>
                    <a:lnTo>
                      <a:pt x="1" y="2265"/>
                    </a:lnTo>
                    <a:cubicBezTo>
                      <a:pt x="435" y="2274"/>
                      <a:pt x="869" y="2278"/>
                      <a:pt x="1303" y="2278"/>
                    </a:cubicBezTo>
                    <a:cubicBezTo>
                      <a:pt x="3909" y="2278"/>
                      <a:pt x="6510" y="2119"/>
                      <a:pt x="9089" y="1800"/>
                    </a:cubicBezTo>
                    <a:cubicBezTo>
                      <a:pt x="12176" y="1412"/>
                      <a:pt x="15200" y="807"/>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2456759" y="2938362"/>
                <a:ext cx="1624477" cy="205003"/>
              </a:xfrm>
              <a:custGeom>
                <a:rect b="b" l="l" r="r" t="t"/>
                <a:pathLst>
                  <a:path extrusionOk="0" h="2294" w="18178">
                    <a:moveTo>
                      <a:pt x="18178" y="1"/>
                    </a:moveTo>
                    <a:lnTo>
                      <a:pt x="18178" y="1"/>
                    </a:lnTo>
                    <a:cubicBezTo>
                      <a:pt x="15200" y="791"/>
                      <a:pt x="12160" y="1381"/>
                      <a:pt x="9089" y="1769"/>
                    </a:cubicBezTo>
                    <a:cubicBezTo>
                      <a:pt x="6314" y="2124"/>
                      <a:pt x="3540" y="2284"/>
                      <a:pt x="753" y="2284"/>
                    </a:cubicBezTo>
                    <a:cubicBezTo>
                      <a:pt x="502" y="2284"/>
                      <a:pt x="251" y="2283"/>
                      <a:pt x="1" y="2280"/>
                    </a:cubicBezTo>
                    <a:lnTo>
                      <a:pt x="1" y="2280"/>
                    </a:lnTo>
                    <a:cubicBezTo>
                      <a:pt x="435" y="2289"/>
                      <a:pt x="869" y="2294"/>
                      <a:pt x="1303" y="2294"/>
                    </a:cubicBezTo>
                    <a:cubicBezTo>
                      <a:pt x="3909" y="2294"/>
                      <a:pt x="6510" y="2134"/>
                      <a:pt x="9089" y="1815"/>
                    </a:cubicBezTo>
                    <a:cubicBezTo>
                      <a:pt x="12176" y="1412"/>
                      <a:pt x="15200" y="807"/>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2456759" y="2995199"/>
                <a:ext cx="1624298" cy="205897"/>
              </a:xfrm>
              <a:custGeom>
                <a:rect b="b" l="l" r="r" t="t"/>
                <a:pathLst>
                  <a:path extrusionOk="0" h="2304" w="18176">
                    <a:moveTo>
                      <a:pt x="18176" y="1"/>
                    </a:moveTo>
                    <a:cubicBezTo>
                      <a:pt x="15199" y="792"/>
                      <a:pt x="12160" y="1381"/>
                      <a:pt x="9089" y="1768"/>
                    </a:cubicBezTo>
                    <a:cubicBezTo>
                      <a:pt x="6201" y="2139"/>
                      <a:pt x="3313" y="2297"/>
                      <a:pt x="412" y="2297"/>
                    </a:cubicBezTo>
                    <a:cubicBezTo>
                      <a:pt x="275" y="2297"/>
                      <a:pt x="138" y="2297"/>
                      <a:pt x="1" y="2296"/>
                    </a:cubicBezTo>
                    <a:lnTo>
                      <a:pt x="1" y="2296"/>
                    </a:lnTo>
                    <a:cubicBezTo>
                      <a:pt x="352" y="2301"/>
                      <a:pt x="702" y="2304"/>
                      <a:pt x="1053" y="2304"/>
                    </a:cubicBezTo>
                    <a:cubicBezTo>
                      <a:pt x="3742" y="2304"/>
                      <a:pt x="6428" y="2146"/>
                      <a:pt x="9089" y="1831"/>
                    </a:cubicBezTo>
                    <a:cubicBezTo>
                      <a:pt x="12175" y="1412"/>
                      <a:pt x="15199" y="792"/>
                      <a:pt x="18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2456759" y="3050605"/>
                <a:ext cx="1624477" cy="203663"/>
              </a:xfrm>
              <a:custGeom>
                <a:rect b="b" l="l" r="r" t="t"/>
                <a:pathLst>
                  <a:path extrusionOk="0" h="2279" w="18178">
                    <a:moveTo>
                      <a:pt x="18178" y="1"/>
                    </a:moveTo>
                    <a:lnTo>
                      <a:pt x="18178" y="1"/>
                    </a:lnTo>
                    <a:cubicBezTo>
                      <a:pt x="15200" y="792"/>
                      <a:pt x="12160" y="1381"/>
                      <a:pt x="9089" y="1769"/>
                    </a:cubicBezTo>
                    <a:cubicBezTo>
                      <a:pt x="6411" y="2112"/>
                      <a:pt x="3732" y="2273"/>
                      <a:pt x="1043" y="2273"/>
                    </a:cubicBezTo>
                    <a:cubicBezTo>
                      <a:pt x="696" y="2273"/>
                      <a:pt x="348" y="2271"/>
                      <a:pt x="1" y="2265"/>
                    </a:cubicBezTo>
                    <a:lnTo>
                      <a:pt x="1" y="2265"/>
                    </a:lnTo>
                    <a:cubicBezTo>
                      <a:pt x="435" y="2274"/>
                      <a:pt x="869" y="2278"/>
                      <a:pt x="1303" y="2278"/>
                    </a:cubicBezTo>
                    <a:cubicBezTo>
                      <a:pt x="3909" y="2278"/>
                      <a:pt x="6510" y="2119"/>
                      <a:pt x="9089" y="1800"/>
                    </a:cubicBezTo>
                    <a:cubicBezTo>
                      <a:pt x="12176" y="1412"/>
                      <a:pt x="15200" y="823"/>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2456759" y="3107441"/>
                <a:ext cx="1624477" cy="206433"/>
              </a:xfrm>
              <a:custGeom>
                <a:rect b="b" l="l" r="r" t="t"/>
                <a:pathLst>
                  <a:path extrusionOk="0" h="2310" w="18178">
                    <a:moveTo>
                      <a:pt x="18178" y="1"/>
                    </a:moveTo>
                    <a:cubicBezTo>
                      <a:pt x="15200" y="807"/>
                      <a:pt x="12160" y="1381"/>
                      <a:pt x="9089" y="1769"/>
                    </a:cubicBezTo>
                    <a:cubicBezTo>
                      <a:pt x="6201" y="2139"/>
                      <a:pt x="3313" y="2297"/>
                      <a:pt x="412" y="2297"/>
                    </a:cubicBezTo>
                    <a:cubicBezTo>
                      <a:pt x="275" y="2297"/>
                      <a:pt x="138" y="2297"/>
                      <a:pt x="1" y="2296"/>
                    </a:cubicBezTo>
                    <a:lnTo>
                      <a:pt x="1" y="2296"/>
                    </a:lnTo>
                    <a:cubicBezTo>
                      <a:pt x="435" y="2305"/>
                      <a:pt x="869" y="2309"/>
                      <a:pt x="1303" y="2309"/>
                    </a:cubicBezTo>
                    <a:cubicBezTo>
                      <a:pt x="3909" y="2309"/>
                      <a:pt x="6510" y="2150"/>
                      <a:pt x="9089" y="1831"/>
                    </a:cubicBezTo>
                    <a:cubicBezTo>
                      <a:pt x="12176" y="1428"/>
                      <a:pt x="15200" y="823"/>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2456759" y="3165707"/>
                <a:ext cx="1624388" cy="203573"/>
              </a:xfrm>
              <a:custGeom>
                <a:rect b="b" l="l" r="r" t="t"/>
                <a:pathLst>
                  <a:path extrusionOk="0" h="2278" w="18177">
                    <a:moveTo>
                      <a:pt x="18176" y="1"/>
                    </a:moveTo>
                    <a:cubicBezTo>
                      <a:pt x="15199" y="791"/>
                      <a:pt x="12160" y="1365"/>
                      <a:pt x="9089" y="1753"/>
                    </a:cubicBezTo>
                    <a:cubicBezTo>
                      <a:pt x="6314" y="2108"/>
                      <a:pt x="3540" y="2268"/>
                      <a:pt x="753" y="2268"/>
                    </a:cubicBezTo>
                    <a:cubicBezTo>
                      <a:pt x="502" y="2268"/>
                      <a:pt x="251" y="2267"/>
                      <a:pt x="1" y="2264"/>
                    </a:cubicBezTo>
                    <a:lnTo>
                      <a:pt x="1" y="2264"/>
                    </a:lnTo>
                    <a:cubicBezTo>
                      <a:pt x="435" y="2273"/>
                      <a:pt x="869" y="2278"/>
                      <a:pt x="1303" y="2278"/>
                    </a:cubicBezTo>
                    <a:cubicBezTo>
                      <a:pt x="3909" y="2278"/>
                      <a:pt x="6510" y="2118"/>
                      <a:pt x="9089" y="1799"/>
                    </a:cubicBezTo>
                    <a:cubicBezTo>
                      <a:pt x="12175" y="1412"/>
                      <a:pt x="15199" y="791"/>
                      <a:pt x="18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2456759" y="3219684"/>
                <a:ext cx="1624477" cy="204646"/>
              </a:xfrm>
              <a:custGeom>
                <a:rect b="b" l="l" r="r" t="t"/>
                <a:pathLst>
                  <a:path extrusionOk="0" h="2290" w="18178">
                    <a:moveTo>
                      <a:pt x="18178" y="1"/>
                    </a:moveTo>
                    <a:cubicBezTo>
                      <a:pt x="15200" y="807"/>
                      <a:pt x="12160" y="1381"/>
                      <a:pt x="9089" y="1769"/>
                    </a:cubicBezTo>
                    <a:cubicBezTo>
                      <a:pt x="6314" y="2125"/>
                      <a:pt x="3540" y="2285"/>
                      <a:pt x="753" y="2285"/>
                    </a:cubicBezTo>
                    <a:cubicBezTo>
                      <a:pt x="502" y="2285"/>
                      <a:pt x="251" y="2283"/>
                      <a:pt x="1" y="2281"/>
                    </a:cubicBezTo>
                    <a:lnTo>
                      <a:pt x="1" y="2281"/>
                    </a:lnTo>
                    <a:cubicBezTo>
                      <a:pt x="375" y="2287"/>
                      <a:pt x="749" y="2289"/>
                      <a:pt x="1123" y="2289"/>
                    </a:cubicBezTo>
                    <a:cubicBezTo>
                      <a:pt x="3789" y="2289"/>
                      <a:pt x="6451" y="2142"/>
                      <a:pt x="9089" y="1816"/>
                    </a:cubicBezTo>
                    <a:cubicBezTo>
                      <a:pt x="12176" y="1428"/>
                      <a:pt x="15200" y="823"/>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2456759" y="3277949"/>
                <a:ext cx="1624477" cy="205003"/>
              </a:xfrm>
              <a:custGeom>
                <a:rect b="b" l="l" r="r" t="t"/>
                <a:pathLst>
                  <a:path extrusionOk="0" h="2294" w="18178">
                    <a:moveTo>
                      <a:pt x="18178" y="0"/>
                    </a:moveTo>
                    <a:lnTo>
                      <a:pt x="18178" y="0"/>
                    </a:lnTo>
                    <a:cubicBezTo>
                      <a:pt x="15200" y="791"/>
                      <a:pt x="12160" y="1381"/>
                      <a:pt x="9089" y="1768"/>
                    </a:cubicBezTo>
                    <a:cubicBezTo>
                      <a:pt x="6314" y="2124"/>
                      <a:pt x="3540" y="2284"/>
                      <a:pt x="753" y="2284"/>
                    </a:cubicBezTo>
                    <a:cubicBezTo>
                      <a:pt x="502" y="2284"/>
                      <a:pt x="251" y="2283"/>
                      <a:pt x="1" y="2280"/>
                    </a:cubicBezTo>
                    <a:lnTo>
                      <a:pt x="1" y="2280"/>
                    </a:lnTo>
                    <a:cubicBezTo>
                      <a:pt x="435" y="2289"/>
                      <a:pt x="869" y="2294"/>
                      <a:pt x="1303" y="2294"/>
                    </a:cubicBezTo>
                    <a:cubicBezTo>
                      <a:pt x="3909" y="2294"/>
                      <a:pt x="6510" y="2134"/>
                      <a:pt x="9089" y="1815"/>
                    </a:cubicBezTo>
                    <a:cubicBezTo>
                      <a:pt x="12176" y="1412"/>
                      <a:pt x="15200" y="807"/>
                      <a:pt x="18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2456759" y="3334786"/>
                <a:ext cx="1624298" cy="203573"/>
              </a:xfrm>
              <a:custGeom>
                <a:rect b="b" l="l" r="r" t="t"/>
                <a:pathLst>
                  <a:path extrusionOk="0" h="2278" w="18176">
                    <a:moveTo>
                      <a:pt x="18176" y="1"/>
                    </a:moveTo>
                    <a:cubicBezTo>
                      <a:pt x="15199" y="792"/>
                      <a:pt x="12160" y="1381"/>
                      <a:pt x="9089" y="1768"/>
                    </a:cubicBezTo>
                    <a:cubicBezTo>
                      <a:pt x="6411" y="2112"/>
                      <a:pt x="3732" y="2273"/>
                      <a:pt x="1043" y="2273"/>
                    </a:cubicBezTo>
                    <a:cubicBezTo>
                      <a:pt x="696" y="2273"/>
                      <a:pt x="348" y="2270"/>
                      <a:pt x="1" y="2265"/>
                    </a:cubicBezTo>
                    <a:lnTo>
                      <a:pt x="1" y="2265"/>
                    </a:lnTo>
                    <a:cubicBezTo>
                      <a:pt x="435" y="2274"/>
                      <a:pt x="869" y="2278"/>
                      <a:pt x="1303" y="2278"/>
                    </a:cubicBezTo>
                    <a:cubicBezTo>
                      <a:pt x="3909" y="2278"/>
                      <a:pt x="6510" y="2118"/>
                      <a:pt x="9089" y="1799"/>
                    </a:cubicBezTo>
                    <a:cubicBezTo>
                      <a:pt x="12175" y="1412"/>
                      <a:pt x="15199" y="792"/>
                      <a:pt x="18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2456759" y="3390192"/>
                <a:ext cx="1624477" cy="205986"/>
              </a:xfrm>
              <a:custGeom>
                <a:rect b="b" l="l" r="r" t="t"/>
                <a:pathLst>
                  <a:path extrusionOk="0" h="2305" w="18178">
                    <a:moveTo>
                      <a:pt x="18178" y="1"/>
                    </a:moveTo>
                    <a:lnTo>
                      <a:pt x="18178" y="1"/>
                    </a:lnTo>
                    <a:cubicBezTo>
                      <a:pt x="15200" y="792"/>
                      <a:pt x="12160" y="1381"/>
                      <a:pt x="9089" y="1769"/>
                    </a:cubicBezTo>
                    <a:cubicBezTo>
                      <a:pt x="6201" y="2139"/>
                      <a:pt x="3313" y="2297"/>
                      <a:pt x="412" y="2297"/>
                    </a:cubicBezTo>
                    <a:cubicBezTo>
                      <a:pt x="275" y="2297"/>
                      <a:pt x="138" y="2297"/>
                      <a:pt x="1" y="2296"/>
                    </a:cubicBezTo>
                    <a:lnTo>
                      <a:pt x="1" y="2296"/>
                    </a:lnTo>
                    <a:cubicBezTo>
                      <a:pt x="352" y="2301"/>
                      <a:pt x="702" y="2304"/>
                      <a:pt x="1053" y="2304"/>
                    </a:cubicBezTo>
                    <a:cubicBezTo>
                      <a:pt x="3742" y="2304"/>
                      <a:pt x="6428" y="2146"/>
                      <a:pt x="9089" y="1831"/>
                    </a:cubicBezTo>
                    <a:cubicBezTo>
                      <a:pt x="12176" y="1412"/>
                      <a:pt x="15200" y="807"/>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2456759" y="3447028"/>
                <a:ext cx="1624477" cy="206433"/>
              </a:xfrm>
              <a:custGeom>
                <a:rect b="b" l="l" r="r" t="t"/>
                <a:pathLst>
                  <a:path extrusionOk="0" h="2310" w="18178">
                    <a:moveTo>
                      <a:pt x="18178" y="1"/>
                    </a:moveTo>
                    <a:cubicBezTo>
                      <a:pt x="15200" y="807"/>
                      <a:pt x="12160" y="1381"/>
                      <a:pt x="9089" y="1769"/>
                    </a:cubicBezTo>
                    <a:cubicBezTo>
                      <a:pt x="6201" y="2139"/>
                      <a:pt x="3313" y="2297"/>
                      <a:pt x="412" y="2297"/>
                    </a:cubicBezTo>
                    <a:cubicBezTo>
                      <a:pt x="275" y="2297"/>
                      <a:pt x="138" y="2297"/>
                      <a:pt x="1" y="2296"/>
                    </a:cubicBezTo>
                    <a:lnTo>
                      <a:pt x="1" y="2296"/>
                    </a:lnTo>
                    <a:cubicBezTo>
                      <a:pt x="435" y="2305"/>
                      <a:pt x="869" y="2309"/>
                      <a:pt x="1303" y="2309"/>
                    </a:cubicBezTo>
                    <a:cubicBezTo>
                      <a:pt x="3909" y="2309"/>
                      <a:pt x="6510" y="2150"/>
                      <a:pt x="9089" y="1831"/>
                    </a:cubicBezTo>
                    <a:cubicBezTo>
                      <a:pt x="12176" y="1427"/>
                      <a:pt x="15200" y="823"/>
                      <a:pt x="18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2456759" y="3505294"/>
                <a:ext cx="1624388" cy="203573"/>
              </a:xfrm>
              <a:custGeom>
                <a:rect b="b" l="l" r="r" t="t"/>
                <a:pathLst>
                  <a:path extrusionOk="0" h="2278" w="18177">
                    <a:moveTo>
                      <a:pt x="18176" y="0"/>
                    </a:moveTo>
                    <a:cubicBezTo>
                      <a:pt x="15199" y="791"/>
                      <a:pt x="12160" y="1365"/>
                      <a:pt x="9089" y="1753"/>
                    </a:cubicBezTo>
                    <a:cubicBezTo>
                      <a:pt x="6314" y="2108"/>
                      <a:pt x="3540" y="2268"/>
                      <a:pt x="753" y="2268"/>
                    </a:cubicBezTo>
                    <a:cubicBezTo>
                      <a:pt x="502" y="2268"/>
                      <a:pt x="251" y="2267"/>
                      <a:pt x="1" y="2264"/>
                    </a:cubicBezTo>
                    <a:lnTo>
                      <a:pt x="1" y="2264"/>
                    </a:lnTo>
                    <a:cubicBezTo>
                      <a:pt x="435" y="2273"/>
                      <a:pt x="869" y="2278"/>
                      <a:pt x="1303" y="2278"/>
                    </a:cubicBezTo>
                    <a:cubicBezTo>
                      <a:pt x="3909" y="2278"/>
                      <a:pt x="6510" y="2118"/>
                      <a:pt x="9089" y="1799"/>
                    </a:cubicBezTo>
                    <a:cubicBezTo>
                      <a:pt x="12175" y="1411"/>
                      <a:pt x="15199" y="791"/>
                      <a:pt x="18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2456759" y="3560700"/>
                <a:ext cx="1624477" cy="205003"/>
              </a:xfrm>
              <a:custGeom>
                <a:rect b="b" l="l" r="r" t="t"/>
                <a:pathLst>
                  <a:path extrusionOk="0" h="2294" w="18178">
                    <a:moveTo>
                      <a:pt x="18178" y="0"/>
                    </a:moveTo>
                    <a:lnTo>
                      <a:pt x="18178" y="0"/>
                    </a:lnTo>
                    <a:cubicBezTo>
                      <a:pt x="15200" y="791"/>
                      <a:pt x="12160" y="1365"/>
                      <a:pt x="9089" y="1753"/>
                    </a:cubicBezTo>
                    <a:cubicBezTo>
                      <a:pt x="6201" y="2123"/>
                      <a:pt x="3313" y="2281"/>
                      <a:pt x="412" y="2281"/>
                    </a:cubicBezTo>
                    <a:cubicBezTo>
                      <a:pt x="275" y="2281"/>
                      <a:pt x="138" y="2281"/>
                      <a:pt x="1" y="2280"/>
                    </a:cubicBezTo>
                    <a:lnTo>
                      <a:pt x="1" y="2280"/>
                    </a:lnTo>
                    <a:cubicBezTo>
                      <a:pt x="435" y="2289"/>
                      <a:pt x="869" y="2294"/>
                      <a:pt x="1303" y="2294"/>
                    </a:cubicBezTo>
                    <a:cubicBezTo>
                      <a:pt x="3909" y="2294"/>
                      <a:pt x="6510" y="2134"/>
                      <a:pt x="9089" y="1815"/>
                    </a:cubicBezTo>
                    <a:cubicBezTo>
                      <a:pt x="12176" y="1412"/>
                      <a:pt x="15200" y="807"/>
                      <a:pt x="18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2456759" y="3617536"/>
                <a:ext cx="1624477" cy="205003"/>
              </a:xfrm>
              <a:custGeom>
                <a:rect b="b" l="l" r="r" t="t"/>
                <a:pathLst>
                  <a:path extrusionOk="0" h="2294" w="18178">
                    <a:moveTo>
                      <a:pt x="18178" y="0"/>
                    </a:moveTo>
                    <a:cubicBezTo>
                      <a:pt x="15200" y="791"/>
                      <a:pt x="12160" y="1381"/>
                      <a:pt x="9089" y="1768"/>
                    </a:cubicBezTo>
                    <a:cubicBezTo>
                      <a:pt x="6314" y="2124"/>
                      <a:pt x="3540" y="2284"/>
                      <a:pt x="753" y="2284"/>
                    </a:cubicBezTo>
                    <a:cubicBezTo>
                      <a:pt x="502" y="2284"/>
                      <a:pt x="251" y="2283"/>
                      <a:pt x="1" y="2280"/>
                    </a:cubicBezTo>
                    <a:lnTo>
                      <a:pt x="1" y="2280"/>
                    </a:lnTo>
                    <a:cubicBezTo>
                      <a:pt x="435" y="2289"/>
                      <a:pt x="869" y="2293"/>
                      <a:pt x="1303" y="2293"/>
                    </a:cubicBezTo>
                    <a:cubicBezTo>
                      <a:pt x="3909" y="2293"/>
                      <a:pt x="6510" y="2134"/>
                      <a:pt x="9089" y="1815"/>
                    </a:cubicBezTo>
                    <a:cubicBezTo>
                      <a:pt x="12176" y="1412"/>
                      <a:pt x="15200" y="807"/>
                      <a:pt x="18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3787314" y="3264098"/>
                <a:ext cx="123502" cy="490703"/>
              </a:xfrm>
              <a:custGeom>
                <a:rect b="b" l="l" r="r" t="t"/>
                <a:pathLst>
                  <a:path extrusionOk="0" h="5491" w="1382">
                    <a:moveTo>
                      <a:pt x="1381" y="0"/>
                    </a:moveTo>
                    <a:cubicBezTo>
                      <a:pt x="916" y="109"/>
                      <a:pt x="466" y="217"/>
                      <a:pt x="1" y="310"/>
                    </a:cubicBezTo>
                    <a:lnTo>
                      <a:pt x="1" y="5491"/>
                    </a:lnTo>
                    <a:cubicBezTo>
                      <a:pt x="466" y="5382"/>
                      <a:pt x="916" y="5289"/>
                      <a:pt x="1381" y="5180"/>
                    </a:cubicBezTo>
                    <a:lnTo>
                      <a:pt x="13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3558629" y="3118522"/>
                <a:ext cx="123502" cy="680604"/>
              </a:xfrm>
              <a:custGeom>
                <a:rect b="b" l="l" r="r" t="t"/>
                <a:pathLst>
                  <a:path extrusionOk="0" h="7616" w="1382">
                    <a:moveTo>
                      <a:pt x="1381" y="1"/>
                    </a:moveTo>
                    <a:cubicBezTo>
                      <a:pt x="916" y="78"/>
                      <a:pt x="466" y="171"/>
                      <a:pt x="1" y="249"/>
                    </a:cubicBezTo>
                    <a:lnTo>
                      <a:pt x="1" y="7616"/>
                    </a:lnTo>
                    <a:cubicBezTo>
                      <a:pt x="466" y="7538"/>
                      <a:pt x="916" y="7461"/>
                      <a:pt x="1381" y="7368"/>
                    </a:cubicBez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3329944" y="3300112"/>
                <a:ext cx="123502" cy="533688"/>
              </a:xfrm>
              <a:custGeom>
                <a:rect b="b" l="l" r="r" t="t"/>
                <a:pathLst>
                  <a:path extrusionOk="0" h="5972" w="1382">
                    <a:moveTo>
                      <a:pt x="1381" y="1"/>
                    </a:moveTo>
                    <a:cubicBezTo>
                      <a:pt x="931" y="63"/>
                      <a:pt x="466" y="140"/>
                      <a:pt x="1" y="202"/>
                    </a:cubicBezTo>
                    <a:lnTo>
                      <a:pt x="1" y="5972"/>
                    </a:lnTo>
                    <a:cubicBezTo>
                      <a:pt x="451" y="5910"/>
                      <a:pt x="916" y="5848"/>
                      <a:pt x="1381" y="5770"/>
                    </a:cubicBezTo>
                    <a:lnTo>
                      <a:pt x="1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3101259" y="3158737"/>
                <a:ext cx="123502" cy="702766"/>
              </a:xfrm>
              <a:custGeom>
                <a:rect b="b" l="l" r="r" t="t"/>
                <a:pathLst>
                  <a:path extrusionOk="0" h="7864" w="1382">
                    <a:moveTo>
                      <a:pt x="1381" y="1"/>
                    </a:moveTo>
                    <a:cubicBezTo>
                      <a:pt x="931" y="47"/>
                      <a:pt x="466" y="109"/>
                      <a:pt x="1" y="156"/>
                    </a:cubicBezTo>
                    <a:lnTo>
                      <a:pt x="1" y="7864"/>
                    </a:lnTo>
                    <a:cubicBezTo>
                      <a:pt x="450" y="7802"/>
                      <a:pt x="916" y="7771"/>
                      <a:pt x="1381" y="7709"/>
                    </a:cubicBezTo>
                    <a:lnTo>
                      <a:pt x="1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2871234" y="3273749"/>
                <a:ext cx="121983" cy="604375"/>
              </a:xfrm>
              <a:custGeom>
                <a:rect b="b" l="l" r="r" t="t"/>
                <a:pathLst>
                  <a:path extrusionOk="0" h="6763" w="1365">
                    <a:moveTo>
                      <a:pt x="1365" y="1"/>
                    </a:moveTo>
                    <a:cubicBezTo>
                      <a:pt x="900" y="47"/>
                      <a:pt x="465" y="78"/>
                      <a:pt x="0" y="109"/>
                    </a:cubicBezTo>
                    <a:lnTo>
                      <a:pt x="0" y="6763"/>
                    </a:lnTo>
                    <a:cubicBezTo>
                      <a:pt x="434" y="6732"/>
                      <a:pt x="900" y="6716"/>
                      <a:pt x="1365" y="6670"/>
                    </a:cubicBezTo>
                    <a:lnTo>
                      <a:pt x="1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2643889" y="3624418"/>
                <a:ext cx="123413" cy="260678"/>
              </a:xfrm>
              <a:custGeom>
                <a:rect b="b" l="l" r="r" t="t"/>
                <a:pathLst>
                  <a:path extrusionOk="0" h="2917" w="1381">
                    <a:moveTo>
                      <a:pt x="1381" y="1"/>
                    </a:moveTo>
                    <a:cubicBezTo>
                      <a:pt x="916" y="16"/>
                      <a:pt x="466" y="32"/>
                      <a:pt x="1" y="32"/>
                    </a:cubicBezTo>
                    <a:lnTo>
                      <a:pt x="1" y="2917"/>
                    </a:lnTo>
                    <a:cubicBezTo>
                      <a:pt x="466" y="2917"/>
                      <a:pt x="916" y="2901"/>
                      <a:pt x="1381" y="2886"/>
                    </a:cubicBezTo>
                    <a:lnTo>
                      <a:pt x="1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2456759" y="2798417"/>
                <a:ext cx="1592663" cy="1090879"/>
              </a:xfrm>
              <a:custGeom>
                <a:rect b="b" l="l" r="r" t="t"/>
                <a:pathLst>
                  <a:path extrusionOk="0" h="12207" w="17822">
                    <a:moveTo>
                      <a:pt x="17697" y="0"/>
                    </a:moveTo>
                    <a:cubicBezTo>
                      <a:pt x="17682" y="822"/>
                      <a:pt x="17682" y="1675"/>
                      <a:pt x="17666" y="2513"/>
                    </a:cubicBezTo>
                    <a:lnTo>
                      <a:pt x="17635" y="5041"/>
                    </a:lnTo>
                    <a:cubicBezTo>
                      <a:pt x="17620" y="6688"/>
                      <a:pt x="17620" y="8335"/>
                      <a:pt x="17620" y="9997"/>
                    </a:cubicBezTo>
                    <a:lnTo>
                      <a:pt x="17620" y="9997"/>
                    </a:lnTo>
                    <a:cubicBezTo>
                      <a:pt x="16177" y="10375"/>
                      <a:pt x="14735" y="10707"/>
                      <a:pt x="13292" y="10965"/>
                    </a:cubicBezTo>
                    <a:cubicBezTo>
                      <a:pt x="11819" y="11244"/>
                      <a:pt x="10346" y="11477"/>
                      <a:pt x="8857" y="11663"/>
                    </a:cubicBezTo>
                    <a:cubicBezTo>
                      <a:pt x="7383" y="11865"/>
                      <a:pt x="5910" y="11989"/>
                      <a:pt x="4421" y="12066"/>
                    </a:cubicBezTo>
                    <a:cubicBezTo>
                      <a:pt x="3101" y="12136"/>
                      <a:pt x="1782" y="12193"/>
                      <a:pt x="462" y="12193"/>
                    </a:cubicBezTo>
                    <a:cubicBezTo>
                      <a:pt x="308" y="12193"/>
                      <a:pt x="155" y="12192"/>
                      <a:pt x="1" y="12191"/>
                    </a:cubicBezTo>
                    <a:lnTo>
                      <a:pt x="1" y="12191"/>
                    </a:lnTo>
                    <a:cubicBezTo>
                      <a:pt x="492" y="12201"/>
                      <a:pt x="983" y="12206"/>
                      <a:pt x="1474" y="12206"/>
                    </a:cubicBezTo>
                    <a:cubicBezTo>
                      <a:pt x="2456" y="12206"/>
                      <a:pt x="3439" y="12185"/>
                      <a:pt x="4421" y="12144"/>
                    </a:cubicBezTo>
                    <a:cubicBezTo>
                      <a:pt x="5894" y="12098"/>
                      <a:pt x="7368" y="11973"/>
                      <a:pt x="8857" y="11787"/>
                    </a:cubicBezTo>
                    <a:cubicBezTo>
                      <a:pt x="10330" y="11601"/>
                      <a:pt x="11819" y="11369"/>
                      <a:pt x="13292" y="11105"/>
                    </a:cubicBezTo>
                    <a:cubicBezTo>
                      <a:pt x="14766" y="10826"/>
                      <a:pt x="16239" y="10485"/>
                      <a:pt x="17713" y="10097"/>
                    </a:cubicBezTo>
                    <a:lnTo>
                      <a:pt x="17821" y="10081"/>
                    </a:lnTo>
                    <a:lnTo>
                      <a:pt x="17821" y="10004"/>
                    </a:lnTo>
                    <a:cubicBezTo>
                      <a:pt x="17821" y="8329"/>
                      <a:pt x="17821" y="6638"/>
                      <a:pt x="17790" y="4979"/>
                    </a:cubicBezTo>
                    <a:cubicBezTo>
                      <a:pt x="17790" y="4141"/>
                      <a:pt x="17775" y="3304"/>
                      <a:pt x="17775" y="2482"/>
                    </a:cubicBezTo>
                    <a:cubicBezTo>
                      <a:pt x="17775" y="1644"/>
                      <a:pt x="17713" y="822"/>
                      <a:pt x="17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3787314" y="3772763"/>
                <a:ext cx="123502" cy="38874"/>
              </a:xfrm>
              <a:custGeom>
                <a:rect b="b" l="l" r="r" t="t"/>
                <a:pathLst>
                  <a:path extrusionOk="0" h="435" w="1382">
                    <a:moveTo>
                      <a:pt x="1381" y="0"/>
                    </a:moveTo>
                    <a:cubicBezTo>
                      <a:pt x="916" y="124"/>
                      <a:pt x="466" y="217"/>
                      <a:pt x="1" y="310"/>
                    </a:cubicBezTo>
                    <a:lnTo>
                      <a:pt x="1" y="435"/>
                    </a:lnTo>
                    <a:cubicBezTo>
                      <a:pt x="466" y="341"/>
                      <a:pt x="916" y="233"/>
                      <a:pt x="1381" y="124"/>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3558629" y="3824059"/>
                <a:ext cx="123502" cy="31903"/>
              </a:xfrm>
              <a:custGeom>
                <a:rect b="b" l="l" r="r" t="t"/>
                <a:pathLst>
                  <a:path extrusionOk="0" h="357" w="1382">
                    <a:moveTo>
                      <a:pt x="1381" y="0"/>
                    </a:moveTo>
                    <a:cubicBezTo>
                      <a:pt x="916" y="93"/>
                      <a:pt x="466" y="171"/>
                      <a:pt x="1" y="248"/>
                    </a:cubicBezTo>
                    <a:lnTo>
                      <a:pt x="1" y="357"/>
                    </a:lnTo>
                    <a:cubicBezTo>
                      <a:pt x="466" y="279"/>
                      <a:pt x="916" y="186"/>
                      <a:pt x="1381" y="109"/>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3329944" y="3862843"/>
                <a:ext cx="123502" cy="27793"/>
              </a:xfrm>
              <a:custGeom>
                <a:rect b="b" l="l" r="r" t="t"/>
                <a:pathLst>
                  <a:path extrusionOk="0" h="311" w="1382">
                    <a:moveTo>
                      <a:pt x="1381" y="0"/>
                    </a:moveTo>
                    <a:cubicBezTo>
                      <a:pt x="916" y="78"/>
                      <a:pt x="451" y="140"/>
                      <a:pt x="1" y="202"/>
                    </a:cubicBezTo>
                    <a:lnTo>
                      <a:pt x="1" y="311"/>
                    </a:lnTo>
                    <a:cubicBezTo>
                      <a:pt x="466" y="264"/>
                      <a:pt x="931" y="171"/>
                      <a:pt x="1381" y="124"/>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3101259" y="3894747"/>
                <a:ext cx="123502" cy="23592"/>
              </a:xfrm>
              <a:custGeom>
                <a:rect b="b" l="l" r="r" t="t"/>
                <a:pathLst>
                  <a:path extrusionOk="0" h="264" w="1382">
                    <a:moveTo>
                      <a:pt x="1381" y="0"/>
                    </a:moveTo>
                    <a:cubicBezTo>
                      <a:pt x="916" y="62"/>
                      <a:pt x="450" y="93"/>
                      <a:pt x="1" y="155"/>
                    </a:cubicBezTo>
                    <a:lnTo>
                      <a:pt x="1" y="264"/>
                    </a:lnTo>
                    <a:cubicBezTo>
                      <a:pt x="466" y="233"/>
                      <a:pt x="931" y="171"/>
                      <a:pt x="1381" y="109"/>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2871234" y="3916909"/>
                <a:ext cx="121983" cy="19482"/>
              </a:xfrm>
              <a:custGeom>
                <a:rect b="b" l="l" r="r" t="t"/>
                <a:pathLst>
                  <a:path extrusionOk="0" h="218" w="1365">
                    <a:moveTo>
                      <a:pt x="1365" y="0"/>
                    </a:moveTo>
                    <a:cubicBezTo>
                      <a:pt x="900" y="47"/>
                      <a:pt x="434" y="62"/>
                      <a:pt x="0" y="93"/>
                    </a:cubicBezTo>
                    <a:lnTo>
                      <a:pt x="0" y="217"/>
                    </a:lnTo>
                    <a:cubicBezTo>
                      <a:pt x="465" y="202"/>
                      <a:pt x="900" y="155"/>
                      <a:pt x="1365" y="124"/>
                    </a:cubicBezTo>
                    <a:lnTo>
                      <a:pt x="1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2643889" y="3929331"/>
                <a:ext cx="123413" cy="13941"/>
              </a:xfrm>
              <a:custGeom>
                <a:rect b="b" l="l" r="r" t="t"/>
                <a:pathLst>
                  <a:path extrusionOk="0" h="156" w="1381">
                    <a:moveTo>
                      <a:pt x="1381" y="1"/>
                    </a:moveTo>
                    <a:cubicBezTo>
                      <a:pt x="916" y="16"/>
                      <a:pt x="466" y="32"/>
                      <a:pt x="1" y="32"/>
                    </a:cubicBezTo>
                    <a:lnTo>
                      <a:pt x="1" y="156"/>
                    </a:lnTo>
                    <a:cubicBezTo>
                      <a:pt x="466" y="156"/>
                      <a:pt x="916" y="140"/>
                      <a:pt x="1381" y="109"/>
                    </a:cubicBezTo>
                    <a:lnTo>
                      <a:pt x="13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3" name="Google Shape;1493;p53"/>
          <p:cNvGrpSpPr/>
          <p:nvPr/>
        </p:nvGrpSpPr>
        <p:grpSpPr>
          <a:xfrm>
            <a:off x="6587340" y="4253004"/>
            <a:ext cx="300770" cy="54726"/>
            <a:chOff x="4770650" y="685575"/>
            <a:chExt cx="158250" cy="28800"/>
          </a:xfrm>
        </p:grpSpPr>
        <p:sp>
          <p:nvSpPr>
            <p:cNvPr id="1494" name="Google Shape;1494;p53"/>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53"/>
          <p:cNvGrpSpPr/>
          <p:nvPr/>
        </p:nvGrpSpPr>
        <p:grpSpPr>
          <a:xfrm flipH="1" rot="10800000">
            <a:off x="6323493" y="404394"/>
            <a:ext cx="4210803" cy="748080"/>
            <a:chOff x="6135243" y="693226"/>
            <a:chExt cx="4210803" cy="748080"/>
          </a:xfrm>
        </p:grpSpPr>
        <p:sp>
          <p:nvSpPr>
            <p:cNvPr id="1498" name="Google Shape;1498;p53"/>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2" name="Google Shape;1502;p53"/>
          <p:cNvPicPr preferRelativeResize="0"/>
          <p:nvPr/>
        </p:nvPicPr>
        <p:blipFill>
          <a:blip r:embed="rId3">
            <a:alphaModFix/>
          </a:blip>
          <a:stretch>
            <a:fillRect/>
          </a:stretch>
        </p:blipFill>
        <p:spPr>
          <a:xfrm>
            <a:off x="8428650" y="-3"/>
            <a:ext cx="715350" cy="6035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54"/>
          <p:cNvSpPr txBox="1"/>
          <p:nvPr>
            <p:ph idx="4294967295" type="subTitle"/>
          </p:nvPr>
        </p:nvSpPr>
        <p:spPr>
          <a:xfrm>
            <a:off x="4241050" y="4073275"/>
            <a:ext cx="2597700" cy="9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Developed DevRay Advanced Security And Surveillance Solutions</a:t>
            </a:r>
            <a:endParaRPr/>
          </a:p>
        </p:txBody>
      </p:sp>
      <p:sp>
        <p:nvSpPr>
          <p:cNvPr id="1508" name="Google Shape;1508;p54"/>
          <p:cNvSpPr txBox="1"/>
          <p:nvPr>
            <p:ph idx="4294967295" type="title"/>
          </p:nvPr>
        </p:nvSpPr>
        <p:spPr>
          <a:xfrm>
            <a:off x="6537298" y="1984275"/>
            <a:ext cx="1886700" cy="392100"/>
          </a:xfrm>
          <a:prstGeom prst="rect">
            <a:avLst/>
          </a:prstGeom>
          <a:solidFill>
            <a:srgbClr val="138808">
              <a:alpha val="2440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t>Born to Shine…</a:t>
            </a:r>
            <a:endParaRPr/>
          </a:p>
        </p:txBody>
      </p:sp>
      <p:sp>
        <p:nvSpPr>
          <p:cNvPr id="1509" name="Google Shape;1509;p54"/>
          <p:cNvSpPr txBox="1"/>
          <p:nvPr>
            <p:ph idx="4294967295" type="title"/>
          </p:nvPr>
        </p:nvSpPr>
        <p:spPr>
          <a:xfrm>
            <a:off x="2655825" y="1984275"/>
            <a:ext cx="1886700" cy="392100"/>
          </a:xfrm>
          <a:prstGeom prst="rect">
            <a:avLst/>
          </a:prstGeom>
          <a:solidFill>
            <a:srgbClr val="138808">
              <a:alpha val="2440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t>ERP &amp; CRM</a:t>
            </a:r>
            <a:endParaRPr sz="2500"/>
          </a:p>
        </p:txBody>
      </p:sp>
      <p:sp>
        <p:nvSpPr>
          <p:cNvPr id="1510" name="Google Shape;1510;p5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a:t>
            </a:r>
            <a:endParaRPr/>
          </a:p>
        </p:txBody>
      </p:sp>
      <p:sp>
        <p:nvSpPr>
          <p:cNvPr id="1511" name="Google Shape;1511;p54"/>
          <p:cNvSpPr txBox="1"/>
          <p:nvPr>
            <p:ph idx="4294967295" type="title"/>
          </p:nvPr>
        </p:nvSpPr>
        <p:spPr>
          <a:xfrm>
            <a:off x="4596553" y="3681175"/>
            <a:ext cx="1886700" cy="392100"/>
          </a:xfrm>
          <a:prstGeom prst="rect">
            <a:avLst/>
          </a:prstGeom>
          <a:solidFill>
            <a:srgbClr val="FF9933">
              <a:alpha val="3848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t>DevRay</a:t>
            </a:r>
            <a:endParaRPr sz="2500"/>
          </a:p>
        </p:txBody>
      </p:sp>
      <p:sp>
        <p:nvSpPr>
          <p:cNvPr id="1512" name="Google Shape;1512;p54"/>
          <p:cNvSpPr txBox="1"/>
          <p:nvPr>
            <p:ph idx="4294967295" type="title"/>
          </p:nvPr>
        </p:nvSpPr>
        <p:spPr>
          <a:xfrm>
            <a:off x="715100" y="3681175"/>
            <a:ext cx="1886700" cy="392100"/>
          </a:xfrm>
          <a:prstGeom prst="rect">
            <a:avLst/>
          </a:prstGeom>
          <a:solidFill>
            <a:srgbClr val="FF9933">
              <a:alpha val="3848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t>MCT</a:t>
            </a:r>
            <a:endParaRPr sz="2500"/>
          </a:p>
        </p:txBody>
      </p:sp>
      <p:sp>
        <p:nvSpPr>
          <p:cNvPr id="1513" name="Google Shape;1513;p54"/>
          <p:cNvSpPr txBox="1"/>
          <p:nvPr>
            <p:ph idx="4294967295" type="subTitle"/>
          </p:nvPr>
        </p:nvSpPr>
        <p:spPr>
          <a:xfrm>
            <a:off x="26150" y="4073275"/>
            <a:ext cx="3264600" cy="9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MapleCloud Technologies was founded to address cyber security requirements for all sizes of businesses.</a:t>
            </a:r>
            <a:endParaRPr/>
          </a:p>
        </p:txBody>
      </p:sp>
      <p:sp>
        <p:nvSpPr>
          <p:cNvPr id="1514" name="Google Shape;1514;p54"/>
          <p:cNvSpPr txBox="1"/>
          <p:nvPr>
            <p:ph idx="4294967295" type="subTitle"/>
          </p:nvPr>
        </p:nvSpPr>
        <p:spPr>
          <a:xfrm>
            <a:off x="2199400" y="1186300"/>
            <a:ext cx="2900700" cy="8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Started working on ERP concepts and internal test &amp; learn pilots using Odoo Platform.</a:t>
            </a:r>
            <a:endParaRPr/>
          </a:p>
        </p:txBody>
      </p:sp>
      <p:sp>
        <p:nvSpPr>
          <p:cNvPr id="1515" name="Google Shape;1515;p54"/>
          <p:cNvSpPr txBox="1"/>
          <p:nvPr>
            <p:ph idx="4294967295" type="title"/>
          </p:nvPr>
        </p:nvSpPr>
        <p:spPr>
          <a:xfrm>
            <a:off x="4596560" y="3149988"/>
            <a:ext cx="1886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2022</a:t>
            </a:r>
            <a:endParaRPr/>
          </a:p>
        </p:txBody>
      </p:sp>
      <p:sp>
        <p:nvSpPr>
          <p:cNvPr id="1516" name="Google Shape;1516;p54"/>
          <p:cNvSpPr txBox="1"/>
          <p:nvPr>
            <p:ph idx="4294967295" type="title"/>
          </p:nvPr>
        </p:nvSpPr>
        <p:spPr>
          <a:xfrm>
            <a:off x="715100" y="3149988"/>
            <a:ext cx="1886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2014</a:t>
            </a:r>
            <a:endParaRPr/>
          </a:p>
        </p:txBody>
      </p:sp>
      <p:sp>
        <p:nvSpPr>
          <p:cNvPr id="1517" name="Google Shape;1517;p54"/>
          <p:cNvSpPr txBox="1"/>
          <p:nvPr>
            <p:ph idx="4294967295" type="title"/>
          </p:nvPr>
        </p:nvSpPr>
        <p:spPr>
          <a:xfrm>
            <a:off x="6537289" y="2351850"/>
            <a:ext cx="1886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The Future</a:t>
            </a:r>
            <a:endParaRPr sz="2500"/>
          </a:p>
        </p:txBody>
      </p:sp>
      <p:sp>
        <p:nvSpPr>
          <p:cNvPr id="1518" name="Google Shape;1518;p54"/>
          <p:cNvSpPr txBox="1"/>
          <p:nvPr>
            <p:ph idx="4294967295" type="title"/>
          </p:nvPr>
        </p:nvSpPr>
        <p:spPr>
          <a:xfrm>
            <a:off x="2655830" y="2351850"/>
            <a:ext cx="1886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2018</a:t>
            </a:r>
            <a:endParaRPr/>
          </a:p>
        </p:txBody>
      </p:sp>
      <p:cxnSp>
        <p:nvCxnSpPr>
          <p:cNvPr id="1519" name="Google Shape;1519;p54"/>
          <p:cNvCxnSpPr>
            <a:stCxn id="1516" idx="0"/>
            <a:endCxn id="1518" idx="2"/>
          </p:cNvCxnSpPr>
          <p:nvPr/>
        </p:nvCxnSpPr>
        <p:spPr>
          <a:xfrm rot="-5400000">
            <a:off x="2493650" y="2044488"/>
            <a:ext cx="270300" cy="1940700"/>
          </a:xfrm>
          <a:prstGeom prst="bentConnector3">
            <a:avLst>
              <a:gd fmla="val 50025" name="adj1"/>
            </a:avLst>
          </a:prstGeom>
          <a:noFill/>
          <a:ln cap="flat" cmpd="sng" w="9525">
            <a:solidFill>
              <a:schemeClr val="dk1"/>
            </a:solidFill>
            <a:prstDash val="solid"/>
            <a:round/>
            <a:headEnd len="med" w="med" type="none"/>
            <a:tailEnd len="med" w="med" type="none"/>
          </a:ln>
        </p:spPr>
      </p:cxnSp>
      <p:cxnSp>
        <p:nvCxnSpPr>
          <p:cNvPr id="1520" name="Google Shape;1520;p54"/>
          <p:cNvCxnSpPr>
            <a:stCxn id="1518" idx="2"/>
            <a:endCxn id="1515" idx="0"/>
          </p:cNvCxnSpPr>
          <p:nvPr/>
        </p:nvCxnSpPr>
        <p:spPr>
          <a:xfrm flipH="1" rot="-5400000">
            <a:off x="4434380" y="2044350"/>
            <a:ext cx="270300" cy="1940700"/>
          </a:xfrm>
          <a:prstGeom prst="bentConnector3">
            <a:avLst>
              <a:gd fmla="val 50025" name="adj1"/>
            </a:avLst>
          </a:prstGeom>
          <a:noFill/>
          <a:ln cap="flat" cmpd="sng" w="9525">
            <a:solidFill>
              <a:schemeClr val="dk1"/>
            </a:solidFill>
            <a:prstDash val="solid"/>
            <a:round/>
            <a:headEnd len="med" w="med" type="none"/>
            <a:tailEnd len="med" w="med" type="none"/>
          </a:ln>
        </p:spPr>
      </p:cxnSp>
      <p:cxnSp>
        <p:nvCxnSpPr>
          <p:cNvPr id="1521" name="Google Shape;1521;p54"/>
          <p:cNvCxnSpPr>
            <a:stCxn id="1515" idx="0"/>
            <a:endCxn id="1517" idx="2"/>
          </p:cNvCxnSpPr>
          <p:nvPr/>
        </p:nvCxnSpPr>
        <p:spPr>
          <a:xfrm rot="-5400000">
            <a:off x="6375110" y="2044488"/>
            <a:ext cx="270300" cy="1940700"/>
          </a:xfrm>
          <a:prstGeom prst="bentConnector3">
            <a:avLst>
              <a:gd fmla="val 50025" name="adj1"/>
            </a:avLst>
          </a:prstGeom>
          <a:noFill/>
          <a:ln cap="flat" cmpd="sng" w="9525">
            <a:solidFill>
              <a:schemeClr val="dk1"/>
            </a:solidFill>
            <a:prstDash val="solid"/>
            <a:round/>
            <a:headEnd len="med" w="med" type="none"/>
            <a:tailEnd len="med" w="med" type="none"/>
          </a:ln>
        </p:spPr>
      </p:cxnSp>
      <p:grpSp>
        <p:nvGrpSpPr>
          <p:cNvPr id="1522" name="Google Shape;1522;p54"/>
          <p:cNvGrpSpPr/>
          <p:nvPr/>
        </p:nvGrpSpPr>
        <p:grpSpPr>
          <a:xfrm flipH="1">
            <a:off x="-2060296" y="-141154"/>
            <a:ext cx="5253816" cy="1622108"/>
            <a:chOff x="5092229" y="-180802"/>
            <a:chExt cx="5253816" cy="1622108"/>
          </a:xfrm>
        </p:grpSpPr>
        <p:sp>
          <p:nvSpPr>
            <p:cNvPr id="1523" name="Google Shape;1523;p54"/>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54"/>
          <p:cNvGrpSpPr/>
          <p:nvPr/>
        </p:nvGrpSpPr>
        <p:grpSpPr>
          <a:xfrm flipH="1" rot="10800000">
            <a:off x="5730504" y="4189873"/>
            <a:ext cx="5253816" cy="1622108"/>
            <a:chOff x="5092229" y="-180802"/>
            <a:chExt cx="5253816" cy="1622108"/>
          </a:xfrm>
        </p:grpSpPr>
        <p:sp>
          <p:nvSpPr>
            <p:cNvPr id="1534" name="Google Shape;1534;p54"/>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4" name="Google Shape;1544;p54"/>
          <p:cNvPicPr preferRelativeResize="0"/>
          <p:nvPr/>
        </p:nvPicPr>
        <p:blipFill>
          <a:blip r:embed="rId3">
            <a:alphaModFix/>
          </a:blip>
          <a:stretch>
            <a:fillRect/>
          </a:stretch>
        </p:blipFill>
        <p:spPr>
          <a:xfrm>
            <a:off x="8428650" y="-3"/>
            <a:ext cx="715350" cy="6035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55"/>
          <p:cNvSpPr txBox="1"/>
          <p:nvPr>
            <p:ph type="title"/>
          </p:nvPr>
        </p:nvSpPr>
        <p:spPr>
          <a:xfrm>
            <a:off x="2290025" y="3339900"/>
            <a:ext cx="4563900" cy="36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—Britney Hommertzheim</a:t>
            </a:r>
            <a:endParaRPr/>
          </a:p>
        </p:txBody>
      </p:sp>
      <p:sp>
        <p:nvSpPr>
          <p:cNvPr id="1550" name="Google Shape;1550;p55"/>
          <p:cNvSpPr txBox="1"/>
          <p:nvPr>
            <p:ph idx="1" type="subTitle"/>
          </p:nvPr>
        </p:nvSpPr>
        <p:spPr>
          <a:xfrm>
            <a:off x="745900" y="1055600"/>
            <a:ext cx="7652100" cy="21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“As cybersecurity leaders, we have to create our message of influence because security is a culture and you need the business to take place and be part of that security culture.”</a:t>
            </a:r>
            <a:endParaRPr sz="2800"/>
          </a:p>
        </p:txBody>
      </p:sp>
      <p:grpSp>
        <p:nvGrpSpPr>
          <p:cNvPr id="1551" name="Google Shape;1551;p55"/>
          <p:cNvGrpSpPr/>
          <p:nvPr/>
        </p:nvGrpSpPr>
        <p:grpSpPr>
          <a:xfrm>
            <a:off x="4421623" y="3873667"/>
            <a:ext cx="300770" cy="54726"/>
            <a:chOff x="4770650" y="685575"/>
            <a:chExt cx="158250" cy="28800"/>
          </a:xfrm>
        </p:grpSpPr>
        <p:sp>
          <p:nvSpPr>
            <p:cNvPr id="1552" name="Google Shape;1552;p55"/>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55"/>
          <p:cNvGrpSpPr/>
          <p:nvPr/>
        </p:nvGrpSpPr>
        <p:grpSpPr>
          <a:xfrm flipH="1" rot="10800000">
            <a:off x="6306928" y="3527787"/>
            <a:ext cx="4563990" cy="1409125"/>
            <a:chOff x="5092229" y="-180802"/>
            <a:chExt cx="5253816" cy="1622108"/>
          </a:xfrm>
        </p:grpSpPr>
        <p:sp>
          <p:nvSpPr>
            <p:cNvPr id="1556" name="Google Shape;1556;p55"/>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5"/>
          <p:cNvGrpSpPr/>
          <p:nvPr/>
        </p:nvGrpSpPr>
        <p:grpSpPr>
          <a:xfrm flipH="1">
            <a:off x="-2085672" y="36587"/>
            <a:ext cx="4563990" cy="1409125"/>
            <a:chOff x="5092229" y="-180802"/>
            <a:chExt cx="5253816" cy="1622108"/>
          </a:xfrm>
        </p:grpSpPr>
        <p:sp>
          <p:nvSpPr>
            <p:cNvPr id="1567" name="Google Shape;1567;p55"/>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7" name="Google Shape;1577;p55"/>
          <p:cNvPicPr preferRelativeResize="0"/>
          <p:nvPr/>
        </p:nvPicPr>
        <p:blipFill>
          <a:blip r:embed="rId3">
            <a:alphaModFix/>
          </a:blip>
          <a:stretch>
            <a:fillRect/>
          </a:stretch>
        </p:blipFill>
        <p:spPr>
          <a:xfrm>
            <a:off x="8428650" y="-3"/>
            <a:ext cx="715350" cy="6035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56"/>
          <p:cNvSpPr txBox="1"/>
          <p:nvPr/>
        </p:nvSpPr>
        <p:spPr>
          <a:xfrm>
            <a:off x="7065575" y="1473850"/>
            <a:ext cx="149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Electrolize"/>
                <a:ea typeface="Electrolize"/>
                <a:cs typeface="Electrolize"/>
                <a:sym typeface="Electrolize"/>
              </a:rPr>
              <a:t>INDIA</a:t>
            </a:r>
            <a:endParaRPr b="1" sz="1800">
              <a:latin typeface="Electrolize"/>
              <a:ea typeface="Electrolize"/>
              <a:cs typeface="Electrolize"/>
              <a:sym typeface="Electrolize"/>
            </a:endParaRPr>
          </a:p>
          <a:p>
            <a:pPr indent="0" lvl="0" marL="0" rtl="0" algn="l">
              <a:spcBef>
                <a:spcPts val="0"/>
              </a:spcBef>
              <a:spcAft>
                <a:spcPts val="0"/>
              </a:spcAft>
              <a:buNone/>
            </a:pPr>
            <a:r>
              <a:rPr b="1" lang="en" sz="1200">
                <a:latin typeface="Electrolize"/>
                <a:ea typeface="Electrolize"/>
                <a:cs typeface="Electrolize"/>
                <a:sym typeface="Electrolize"/>
              </a:rPr>
              <a:t>Delhi, Mumbai</a:t>
            </a:r>
            <a:r>
              <a:rPr b="1" lang="en" sz="1800">
                <a:latin typeface="Electrolize"/>
                <a:ea typeface="Electrolize"/>
                <a:cs typeface="Electrolize"/>
                <a:sym typeface="Electrolize"/>
              </a:rPr>
              <a:t> </a:t>
            </a:r>
            <a:endParaRPr b="1" sz="1800">
              <a:latin typeface="Electrolize"/>
              <a:ea typeface="Electrolize"/>
              <a:cs typeface="Electrolize"/>
              <a:sym typeface="Electrolize"/>
            </a:endParaRPr>
          </a:p>
        </p:txBody>
      </p:sp>
      <p:sp>
        <p:nvSpPr>
          <p:cNvPr id="1583" name="Google Shape;1583;p5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LOCATIONS</a:t>
            </a:r>
            <a:r>
              <a:rPr lang="en"/>
              <a:t> AROUND THE WORLD</a:t>
            </a:r>
            <a:endParaRPr/>
          </a:p>
        </p:txBody>
      </p:sp>
      <p:sp>
        <p:nvSpPr>
          <p:cNvPr id="1584" name="Google Shape;1584;p56"/>
          <p:cNvSpPr txBox="1"/>
          <p:nvPr/>
        </p:nvSpPr>
        <p:spPr>
          <a:xfrm>
            <a:off x="1079650" y="4331000"/>
            <a:ext cx="4065000" cy="277500"/>
          </a:xfrm>
          <a:prstGeom prst="rect">
            <a:avLst/>
          </a:prstGeom>
          <a:solidFill>
            <a:srgbClr val="138808">
              <a:alpha val="2440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hlink"/>
                </a:solidFill>
                <a:latin typeface="Electrolize"/>
                <a:ea typeface="Electrolize"/>
                <a:cs typeface="Electrolize"/>
                <a:sym typeface="Electrolize"/>
              </a:rPr>
              <a:t>These are the locations of all our offices</a:t>
            </a:r>
            <a:endParaRPr sz="1200">
              <a:solidFill>
                <a:schemeClr val="hlink"/>
              </a:solidFill>
              <a:latin typeface="Electrolize"/>
              <a:ea typeface="Electrolize"/>
              <a:cs typeface="Electrolize"/>
              <a:sym typeface="Electrolize"/>
            </a:endParaRPr>
          </a:p>
        </p:txBody>
      </p:sp>
      <p:grpSp>
        <p:nvGrpSpPr>
          <p:cNvPr id="1585" name="Google Shape;1585;p56"/>
          <p:cNvGrpSpPr/>
          <p:nvPr/>
        </p:nvGrpSpPr>
        <p:grpSpPr>
          <a:xfrm>
            <a:off x="5835904" y="4238262"/>
            <a:ext cx="5053091" cy="435777"/>
            <a:chOff x="5896679" y="4472082"/>
            <a:chExt cx="5053091" cy="435777"/>
          </a:xfrm>
        </p:grpSpPr>
        <p:grpSp>
          <p:nvGrpSpPr>
            <p:cNvPr id="1586" name="Google Shape;1586;p56"/>
            <p:cNvGrpSpPr/>
            <p:nvPr/>
          </p:nvGrpSpPr>
          <p:grpSpPr>
            <a:xfrm flipH="1" rot="-5400000">
              <a:off x="7373411" y="2995351"/>
              <a:ext cx="435777" cy="3389240"/>
              <a:chOff x="4566275" y="2563884"/>
              <a:chExt cx="61675" cy="479675"/>
            </a:xfrm>
          </p:grpSpPr>
          <p:sp>
            <p:nvSpPr>
              <p:cNvPr id="1587" name="Google Shape;1587;p56"/>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56"/>
            <p:cNvGrpSpPr/>
            <p:nvPr/>
          </p:nvGrpSpPr>
          <p:grpSpPr>
            <a:xfrm rot="-5400000">
              <a:off x="8886321" y="3688564"/>
              <a:ext cx="109695" cy="2328855"/>
              <a:chOff x="4541850" y="2791375"/>
              <a:chExt cx="15525" cy="329600"/>
            </a:xfrm>
          </p:grpSpPr>
          <p:sp>
            <p:nvSpPr>
              <p:cNvPr id="1590" name="Google Shape;1590;p56"/>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56"/>
            <p:cNvGrpSpPr/>
            <p:nvPr/>
          </p:nvGrpSpPr>
          <p:grpSpPr>
            <a:xfrm rot="-5400000">
              <a:off x="9730496" y="3525526"/>
              <a:ext cx="109695" cy="2328855"/>
              <a:chOff x="4541850" y="2791375"/>
              <a:chExt cx="15525" cy="329600"/>
            </a:xfrm>
          </p:grpSpPr>
          <p:sp>
            <p:nvSpPr>
              <p:cNvPr id="1593" name="Google Shape;1593;p56"/>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5" name="Google Shape;1595;p56"/>
          <p:cNvGrpSpPr/>
          <p:nvPr/>
        </p:nvGrpSpPr>
        <p:grpSpPr>
          <a:xfrm>
            <a:off x="7540298" y="243780"/>
            <a:ext cx="888556" cy="888556"/>
            <a:chOff x="3601710" y="-660170"/>
            <a:chExt cx="888556" cy="888556"/>
          </a:xfrm>
        </p:grpSpPr>
        <p:sp>
          <p:nvSpPr>
            <p:cNvPr id="1596" name="Google Shape;1596;p56"/>
            <p:cNvSpPr/>
            <p:nvPr/>
          </p:nvSpPr>
          <p:spPr>
            <a:xfrm>
              <a:off x="3633613" y="-585997"/>
              <a:ext cx="838601" cy="740210"/>
            </a:xfrm>
            <a:custGeom>
              <a:rect b="b" l="l" r="r" t="t"/>
              <a:pathLst>
                <a:path extrusionOk="0" h="8283" w="9384">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823514" y="85581"/>
              <a:ext cx="162197" cy="142805"/>
            </a:xfrm>
            <a:custGeom>
              <a:rect b="b" l="l" r="r" t="t"/>
              <a:pathLst>
                <a:path extrusionOk="0" h="1598" w="1815">
                  <a:moveTo>
                    <a:pt x="341" y="0"/>
                  </a:moveTo>
                  <a:lnTo>
                    <a:pt x="0" y="1086"/>
                  </a:lnTo>
                  <a:lnTo>
                    <a:pt x="1319" y="1598"/>
                  </a:lnTo>
                  <a:lnTo>
                    <a:pt x="1815" y="589"/>
                  </a:lnTo>
                  <a:lnTo>
                    <a:pt x="3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608681" y="-138993"/>
              <a:ext cx="145576" cy="163627"/>
            </a:xfrm>
            <a:custGeom>
              <a:rect b="b" l="l" r="r" t="t"/>
              <a:pathLst>
                <a:path extrusionOk="0" h="1831" w="1629">
                  <a:moveTo>
                    <a:pt x="1008" y="0"/>
                  </a:moveTo>
                  <a:lnTo>
                    <a:pt x="0" y="528"/>
                  </a:lnTo>
                  <a:lnTo>
                    <a:pt x="543" y="1831"/>
                  </a:lnTo>
                  <a:lnTo>
                    <a:pt x="1629" y="1458"/>
                  </a:lnTo>
                  <a:lnTo>
                    <a:pt x="1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601710" y="-438366"/>
              <a:ext cx="142895" cy="163627"/>
            </a:xfrm>
            <a:custGeom>
              <a:rect b="b" l="l" r="r" t="t"/>
              <a:pathLst>
                <a:path extrusionOk="0" h="1831" w="1599">
                  <a:moveTo>
                    <a:pt x="512" y="0"/>
                  </a:moveTo>
                  <a:lnTo>
                    <a:pt x="1" y="1319"/>
                  </a:lnTo>
                  <a:lnTo>
                    <a:pt x="1009" y="1831"/>
                  </a:lnTo>
                  <a:lnTo>
                    <a:pt x="1598" y="357"/>
                  </a:lnTo>
                  <a:lnTo>
                    <a:pt x="5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3805462" y="-653199"/>
              <a:ext cx="163627" cy="144235"/>
            </a:xfrm>
            <a:custGeom>
              <a:rect b="b" l="l" r="r" t="t"/>
              <a:pathLst>
                <a:path extrusionOk="0" h="1614" w="1831">
                  <a:moveTo>
                    <a:pt x="1303" y="0"/>
                  </a:moveTo>
                  <a:lnTo>
                    <a:pt x="1" y="543"/>
                  </a:lnTo>
                  <a:lnTo>
                    <a:pt x="373" y="1613"/>
                  </a:lnTo>
                  <a:lnTo>
                    <a:pt x="1831" y="993"/>
                  </a:lnTo>
                  <a:lnTo>
                    <a:pt x="13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4104835" y="-660170"/>
              <a:ext cx="163627" cy="144235"/>
            </a:xfrm>
            <a:custGeom>
              <a:rect b="b" l="l" r="r" t="t"/>
              <a:pathLst>
                <a:path extrusionOk="0" h="1614" w="1831">
                  <a:moveTo>
                    <a:pt x="512" y="1"/>
                  </a:moveTo>
                  <a:lnTo>
                    <a:pt x="1" y="1009"/>
                  </a:lnTo>
                  <a:lnTo>
                    <a:pt x="1505" y="1614"/>
                  </a:lnTo>
                  <a:lnTo>
                    <a:pt x="1831" y="528"/>
                  </a:lnTo>
                  <a:lnTo>
                    <a:pt x="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4339061" y="-454988"/>
              <a:ext cx="145665" cy="162197"/>
            </a:xfrm>
            <a:custGeom>
              <a:rect b="b" l="l" r="r" t="t"/>
              <a:pathLst>
                <a:path extrusionOk="0" h="1815" w="1630">
                  <a:moveTo>
                    <a:pt x="1071" y="0"/>
                  </a:moveTo>
                  <a:lnTo>
                    <a:pt x="1" y="342"/>
                  </a:lnTo>
                  <a:lnTo>
                    <a:pt x="621" y="1815"/>
                  </a:lnTo>
                  <a:lnTo>
                    <a:pt x="1629" y="1288"/>
                  </a:lnTo>
                  <a:lnTo>
                    <a:pt x="1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4346031" y="-155615"/>
              <a:ext cx="144235" cy="162197"/>
            </a:xfrm>
            <a:custGeom>
              <a:rect b="b" l="l" r="r" t="t"/>
              <a:pathLst>
                <a:path extrusionOk="0" h="1815" w="1614">
                  <a:moveTo>
                    <a:pt x="605" y="0"/>
                  </a:moveTo>
                  <a:lnTo>
                    <a:pt x="0" y="1474"/>
                  </a:lnTo>
                  <a:lnTo>
                    <a:pt x="1086" y="1815"/>
                  </a:lnTo>
                  <a:lnTo>
                    <a:pt x="1613" y="497"/>
                  </a:lnTo>
                  <a:lnTo>
                    <a:pt x="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122887" y="78611"/>
              <a:ext cx="162197" cy="142805"/>
            </a:xfrm>
            <a:custGeom>
              <a:rect b="b" l="l" r="r" t="t"/>
              <a:pathLst>
                <a:path extrusionOk="0" h="1598" w="1815">
                  <a:moveTo>
                    <a:pt x="1474" y="0"/>
                  </a:moveTo>
                  <a:lnTo>
                    <a:pt x="0" y="621"/>
                  </a:lnTo>
                  <a:lnTo>
                    <a:pt x="528" y="1598"/>
                  </a:lnTo>
                  <a:lnTo>
                    <a:pt x="1815" y="1055"/>
                  </a:lnTo>
                  <a:lnTo>
                    <a:pt x="14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3928786" y="-339975"/>
              <a:ext cx="231634" cy="249596"/>
            </a:xfrm>
            <a:custGeom>
              <a:rect b="b" l="l" r="r" t="t"/>
              <a:pathLst>
                <a:path extrusionOk="0" h="2793" w="2592">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6" name="Google Shape;1606;p56"/>
          <p:cNvSpPr/>
          <p:nvPr/>
        </p:nvSpPr>
        <p:spPr>
          <a:xfrm>
            <a:off x="6971981" y="420556"/>
            <a:ext cx="425556" cy="432527"/>
          </a:xfrm>
          <a:custGeom>
            <a:rect b="b" l="l" r="r" t="t"/>
            <a:pathLst>
              <a:path extrusionOk="0" h="4840" w="4762">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7" name="Google Shape;1607;p56"/>
          <p:cNvPicPr preferRelativeResize="0"/>
          <p:nvPr/>
        </p:nvPicPr>
        <p:blipFill>
          <a:blip r:embed="rId3">
            <a:alphaModFix/>
          </a:blip>
          <a:stretch>
            <a:fillRect/>
          </a:stretch>
        </p:blipFill>
        <p:spPr>
          <a:xfrm>
            <a:off x="8428650" y="-3"/>
            <a:ext cx="715350" cy="603577"/>
          </a:xfrm>
          <a:prstGeom prst="rect">
            <a:avLst/>
          </a:prstGeom>
          <a:noFill/>
          <a:ln>
            <a:noFill/>
          </a:ln>
        </p:spPr>
      </p:pic>
      <p:grpSp>
        <p:nvGrpSpPr>
          <p:cNvPr id="1608" name="Google Shape;1608;p56"/>
          <p:cNvGrpSpPr/>
          <p:nvPr/>
        </p:nvGrpSpPr>
        <p:grpSpPr>
          <a:xfrm>
            <a:off x="719996" y="1310024"/>
            <a:ext cx="6418574" cy="2818645"/>
            <a:chOff x="233350" y="949250"/>
            <a:chExt cx="7137300" cy="3802300"/>
          </a:xfrm>
        </p:grpSpPr>
        <p:sp>
          <p:nvSpPr>
            <p:cNvPr id="1609" name="Google Shape;1609;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56"/>
          <p:cNvGrpSpPr/>
          <p:nvPr/>
        </p:nvGrpSpPr>
        <p:grpSpPr>
          <a:xfrm>
            <a:off x="1497230" y="1827111"/>
            <a:ext cx="254448" cy="362841"/>
            <a:chOff x="8304647" y="3738687"/>
            <a:chExt cx="225076" cy="320956"/>
          </a:xfrm>
        </p:grpSpPr>
        <p:sp>
          <p:nvSpPr>
            <p:cNvPr id="1661" name="Google Shape;1661;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56"/>
          <p:cNvGrpSpPr/>
          <p:nvPr/>
        </p:nvGrpSpPr>
        <p:grpSpPr>
          <a:xfrm>
            <a:off x="5210530" y="2231386"/>
            <a:ext cx="254448" cy="362841"/>
            <a:chOff x="8304647" y="3738687"/>
            <a:chExt cx="225076" cy="320956"/>
          </a:xfrm>
        </p:grpSpPr>
        <p:sp>
          <p:nvSpPr>
            <p:cNvPr id="1665" name="Google Shape;1665;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56"/>
          <p:cNvGrpSpPr/>
          <p:nvPr/>
        </p:nvGrpSpPr>
        <p:grpSpPr>
          <a:xfrm>
            <a:off x="4713280" y="2098848"/>
            <a:ext cx="254448" cy="362841"/>
            <a:chOff x="8304647" y="3738687"/>
            <a:chExt cx="225076" cy="320956"/>
          </a:xfrm>
        </p:grpSpPr>
        <p:sp>
          <p:nvSpPr>
            <p:cNvPr id="1669" name="Google Shape;1669;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56"/>
          <p:cNvGrpSpPr/>
          <p:nvPr/>
        </p:nvGrpSpPr>
        <p:grpSpPr>
          <a:xfrm>
            <a:off x="8271080" y="2358323"/>
            <a:ext cx="254448" cy="362841"/>
            <a:chOff x="8304647" y="3738687"/>
            <a:chExt cx="225076" cy="320956"/>
          </a:xfrm>
        </p:grpSpPr>
        <p:sp>
          <p:nvSpPr>
            <p:cNvPr id="1673" name="Google Shape;1673;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138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56"/>
          <p:cNvGrpSpPr/>
          <p:nvPr/>
        </p:nvGrpSpPr>
        <p:grpSpPr>
          <a:xfrm>
            <a:off x="8271080" y="1661886"/>
            <a:ext cx="254448" cy="362841"/>
            <a:chOff x="8304647" y="3738687"/>
            <a:chExt cx="225076" cy="320956"/>
          </a:xfrm>
        </p:grpSpPr>
        <p:sp>
          <p:nvSpPr>
            <p:cNvPr id="1677" name="Google Shape;1677;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56"/>
          <p:cNvGrpSpPr/>
          <p:nvPr/>
        </p:nvGrpSpPr>
        <p:grpSpPr>
          <a:xfrm>
            <a:off x="8253155" y="3083023"/>
            <a:ext cx="254448" cy="362841"/>
            <a:chOff x="8304647" y="3738687"/>
            <a:chExt cx="225076" cy="320956"/>
          </a:xfrm>
        </p:grpSpPr>
        <p:sp>
          <p:nvSpPr>
            <p:cNvPr id="1681" name="Google Shape;1681;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56"/>
          <p:cNvSpPr txBox="1"/>
          <p:nvPr/>
        </p:nvSpPr>
        <p:spPr>
          <a:xfrm>
            <a:off x="7065575" y="2216475"/>
            <a:ext cx="668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Electrolize"/>
                <a:ea typeface="Electrolize"/>
                <a:cs typeface="Electrolize"/>
                <a:sym typeface="Electrolize"/>
              </a:rPr>
              <a:t>USA</a:t>
            </a:r>
            <a:endParaRPr b="1" sz="1800">
              <a:latin typeface="Electrolize"/>
              <a:ea typeface="Electrolize"/>
              <a:cs typeface="Electrolize"/>
              <a:sym typeface="Electrolize"/>
            </a:endParaRPr>
          </a:p>
          <a:p>
            <a:pPr indent="0" lvl="0" marL="0" rtl="0" algn="l">
              <a:spcBef>
                <a:spcPts val="0"/>
              </a:spcBef>
              <a:spcAft>
                <a:spcPts val="0"/>
              </a:spcAft>
              <a:buNone/>
            </a:pPr>
            <a:r>
              <a:rPr b="1" lang="en" sz="1200">
                <a:latin typeface="Electrolize"/>
                <a:ea typeface="Electrolize"/>
                <a:cs typeface="Electrolize"/>
                <a:sym typeface="Electrolize"/>
              </a:rPr>
              <a:t>Illinois</a:t>
            </a:r>
            <a:endParaRPr b="1" sz="1200">
              <a:latin typeface="Electrolize"/>
              <a:ea typeface="Electrolize"/>
              <a:cs typeface="Electrolize"/>
              <a:sym typeface="Electrolize"/>
            </a:endParaRPr>
          </a:p>
        </p:txBody>
      </p:sp>
      <p:sp>
        <p:nvSpPr>
          <p:cNvPr id="1685" name="Google Shape;1685;p56"/>
          <p:cNvSpPr txBox="1"/>
          <p:nvPr/>
        </p:nvSpPr>
        <p:spPr>
          <a:xfrm>
            <a:off x="7047650" y="2895000"/>
            <a:ext cx="113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Electrolize"/>
                <a:ea typeface="Electrolize"/>
                <a:cs typeface="Electrolize"/>
                <a:sym typeface="Electrolize"/>
              </a:rPr>
              <a:t>Dubai</a:t>
            </a:r>
            <a:endParaRPr b="1" sz="1800">
              <a:latin typeface="Electrolize"/>
              <a:ea typeface="Electrolize"/>
              <a:cs typeface="Electrolize"/>
              <a:sym typeface="Electrolize"/>
            </a:endParaRPr>
          </a:p>
          <a:p>
            <a:pPr indent="0" lvl="0" marL="0" rtl="0" algn="l">
              <a:spcBef>
                <a:spcPts val="0"/>
              </a:spcBef>
              <a:spcAft>
                <a:spcPts val="0"/>
              </a:spcAft>
              <a:buNone/>
            </a:pPr>
            <a:r>
              <a:rPr b="1" lang="en" sz="1200">
                <a:latin typeface="Electrolize"/>
                <a:ea typeface="Electrolize"/>
                <a:cs typeface="Electrolize"/>
                <a:sym typeface="Electrolize"/>
              </a:rPr>
              <a:t>Coming Soon…</a:t>
            </a:r>
            <a:endParaRPr b="1" sz="1200">
              <a:latin typeface="Electrolize"/>
              <a:ea typeface="Electrolize"/>
              <a:cs typeface="Electrolize"/>
              <a:sym typeface="Electroliz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9" name="Shape 1689"/>
        <p:cNvGrpSpPr/>
        <p:nvPr/>
      </p:nvGrpSpPr>
      <p:grpSpPr>
        <a:xfrm>
          <a:off x="0" y="0"/>
          <a:ext cx="0" cy="0"/>
          <a:chOff x="0" y="0"/>
          <a:chExt cx="0" cy="0"/>
        </a:xfrm>
      </p:grpSpPr>
      <p:sp>
        <p:nvSpPr>
          <p:cNvPr id="1690" name="Google Shape;1690;p57"/>
          <p:cNvSpPr txBox="1"/>
          <p:nvPr>
            <p:ph type="title"/>
          </p:nvPr>
        </p:nvSpPr>
        <p:spPr>
          <a:xfrm>
            <a:off x="720000" y="40358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 - </a:t>
            </a:r>
            <a:r>
              <a:rPr lang="en"/>
              <a:t>Simplify digital transformation globally</a:t>
            </a:r>
            <a:endParaRPr/>
          </a:p>
        </p:txBody>
      </p:sp>
      <p:pic>
        <p:nvPicPr>
          <p:cNvPr id="1691" name="Google Shape;1691;p57"/>
          <p:cNvPicPr preferRelativeResize="0"/>
          <p:nvPr/>
        </p:nvPicPr>
        <p:blipFill>
          <a:blip r:embed="rId4">
            <a:alphaModFix/>
          </a:blip>
          <a:stretch>
            <a:fillRect/>
          </a:stretch>
        </p:blipFill>
        <p:spPr>
          <a:xfrm>
            <a:off x="8428650" y="-3"/>
            <a:ext cx="715350" cy="6035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58"/>
          <p:cNvSpPr txBox="1"/>
          <p:nvPr>
            <p:ph idx="1" type="subTitle"/>
          </p:nvPr>
        </p:nvSpPr>
        <p:spPr>
          <a:xfrm>
            <a:off x="715100" y="1721338"/>
            <a:ext cx="3641700" cy="172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Enable industries a better place , one app at a time. We think business software should cover complex needs without being complicated. Our mission is to provide software that is intuitive, full-featured, tightly integrated, effortless to upgrade, all while running smoothly for every business, every user.</a:t>
            </a:r>
            <a:endParaRPr/>
          </a:p>
        </p:txBody>
      </p:sp>
      <p:sp>
        <p:nvSpPr>
          <p:cNvPr id="1697" name="Google Shape;1697;p58"/>
          <p:cNvSpPr txBox="1"/>
          <p:nvPr>
            <p:ph type="title"/>
          </p:nvPr>
        </p:nvSpPr>
        <p:spPr>
          <a:xfrm>
            <a:off x="715100" y="1147450"/>
            <a:ext cx="3641700" cy="573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Mission</a:t>
            </a:r>
            <a:endParaRPr/>
          </a:p>
        </p:txBody>
      </p:sp>
      <p:pic>
        <p:nvPicPr>
          <p:cNvPr id="1698" name="Google Shape;1698;p58"/>
          <p:cNvPicPr preferRelativeResize="0"/>
          <p:nvPr>
            <p:ph idx="2" type="pic"/>
          </p:nvPr>
        </p:nvPicPr>
        <p:blipFill rotWithShape="1">
          <a:blip r:embed="rId3">
            <a:alphaModFix/>
          </a:blip>
          <a:srcRect b="0" l="6410" r="26887" t="0"/>
          <a:stretch/>
        </p:blipFill>
        <p:spPr>
          <a:xfrm>
            <a:off x="4787225" y="750900"/>
            <a:ext cx="3641700" cy="3641700"/>
          </a:xfrm>
          <a:prstGeom prst="ellipse">
            <a:avLst/>
          </a:prstGeom>
        </p:spPr>
      </p:pic>
      <p:grpSp>
        <p:nvGrpSpPr>
          <p:cNvPr id="1699" name="Google Shape;1699;p58"/>
          <p:cNvGrpSpPr/>
          <p:nvPr/>
        </p:nvGrpSpPr>
        <p:grpSpPr>
          <a:xfrm>
            <a:off x="2385560" y="3663617"/>
            <a:ext cx="300770" cy="54726"/>
            <a:chOff x="4770650" y="685575"/>
            <a:chExt cx="158250" cy="28800"/>
          </a:xfrm>
        </p:grpSpPr>
        <p:sp>
          <p:nvSpPr>
            <p:cNvPr id="1700" name="Google Shape;1700;p58"/>
            <p:cNvSpPr/>
            <p:nvPr/>
          </p:nvSpPr>
          <p:spPr>
            <a:xfrm>
              <a:off x="477065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4835375"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4900100" y="685575"/>
              <a:ext cx="28800" cy="28800"/>
            </a:xfrm>
            <a:prstGeom prst="ellipse">
              <a:avLst/>
            </a:prstGeom>
            <a:solidFill>
              <a:srgbClr val="3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58"/>
          <p:cNvGrpSpPr/>
          <p:nvPr/>
        </p:nvGrpSpPr>
        <p:grpSpPr>
          <a:xfrm flipH="1">
            <a:off x="-1364772" y="4185412"/>
            <a:ext cx="4563990" cy="1409125"/>
            <a:chOff x="5092229" y="-180802"/>
            <a:chExt cx="5253816" cy="1622108"/>
          </a:xfrm>
        </p:grpSpPr>
        <p:sp>
          <p:nvSpPr>
            <p:cNvPr id="1704" name="Google Shape;1704;p58"/>
            <p:cNvSpPr/>
            <p:nvPr/>
          </p:nvSpPr>
          <p:spPr>
            <a:xfrm rot="-5400000">
              <a:off x="7730875" y="-786985"/>
              <a:ext cx="556247" cy="3516670"/>
            </a:xfrm>
            <a:custGeom>
              <a:rect b="b" l="l" r="r" t="t"/>
              <a:pathLst>
                <a:path extrusionOk="0" h="15790" w="3149">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8"/>
            <p:cNvSpPr/>
            <p:nvPr/>
          </p:nvSpPr>
          <p:spPr>
            <a:xfrm rot="-5400000">
              <a:off x="6133918" y="1187736"/>
              <a:ext cx="115171" cy="112521"/>
            </a:xfrm>
            <a:custGeom>
              <a:rect b="b" l="l" r="r" t="t"/>
              <a:pathLst>
                <a:path extrusionOk="0" h="637" w="652">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rot="-5400000">
              <a:off x="8548261" y="-405760"/>
              <a:ext cx="559074" cy="3036496"/>
            </a:xfrm>
            <a:custGeom>
              <a:rect b="b" l="l" r="r" t="t"/>
              <a:pathLst>
                <a:path extrusionOk="0" h="13634" w="3165">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rot="-5400000">
              <a:off x="7200560" y="1327460"/>
              <a:ext cx="115171" cy="112521"/>
            </a:xfrm>
            <a:custGeom>
              <a:rect b="b" l="l" r="r" t="t"/>
              <a:pathLst>
                <a:path extrusionOk="0" h="637" w="652">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rot="-5400000">
              <a:off x="8196195" y="-836943"/>
              <a:ext cx="16604" cy="2808436"/>
            </a:xfrm>
            <a:custGeom>
              <a:rect b="b" l="l" r="r" t="t"/>
              <a:pathLst>
                <a:path extrusionOk="0" h="12610" w="94">
                  <a:moveTo>
                    <a:pt x="1" y="0"/>
                  </a:moveTo>
                  <a:lnTo>
                    <a:pt x="1" y="12610"/>
                  </a:lnTo>
                  <a:lnTo>
                    <a:pt x="94" y="12610"/>
                  </a:lnTo>
                  <a:lnTo>
                    <a:pt x="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rot="-5400000">
              <a:off x="6699616" y="509694"/>
              <a:ext cx="109695" cy="10969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rot="-5400000">
              <a:off x="7072794" y="-1818683"/>
              <a:ext cx="389143" cy="4141831"/>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rot="-5400000">
              <a:off x="5092318" y="10944"/>
              <a:ext cx="115171" cy="115348"/>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rot="-5400000">
              <a:off x="7806618" y="-1596908"/>
              <a:ext cx="449555" cy="3375023"/>
            </a:xfrm>
            <a:custGeom>
              <a:rect b="b" l="l" r="r" t="t"/>
              <a:pathLst>
                <a:path extrusionOk="0" h="15154" w="2545">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8"/>
            <p:cNvSpPr/>
            <p:nvPr/>
          </p:nvSpPr>
          <p:spPr>
            <a:xfrm rot="-5400000">
              <a:off x="6236548" y="-180714"/>
              <a:ext cx="109872" cy="109695"/>
            </a:xfrm>
            <a:custGeom>
              <a:rect b="b" l="l" r="r" t="t"/>
              <a:pathLst>
                <a:path extrusionOk="0" h="621" w="622">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58"/>
          <p:cNvGrpSpPr/>
          <p:nvPr/>
        </p:nvGrpSpPr>
        <p:grpSpPr>
          <a:xfrm flipH="1">
            <a:off x="-1713671" y="287757"/>
            <a:ext cx="5053091" cy="435777"/>
            <a:chOff x="5896679" y="4472082"/>
            <a:chExt cx="5053091" cy="435777"/>
          </a:xfrm>
        </p:grpSpPr>
        <p:grpSp>
          <p:nvGrpSpPr>
            <p:cNvPr id="1715" name="Google Shape;1715;p58"/>
            <p:cNvGrpSpPr/>
            <p:nvPr/>
          </p:nvGrpSpPr>
          <p:grpSpPr>
            <a:xfrm flipH="1" rot="-5400000">
              <a:off x="7373411" y="2995351"/>
              <a:ext cx="435777" cy="3389240"/>
              <a:chOff x="4566275" y="2563884"/>
              <a:chExt cx="61675" cy="479675"/>
            </a:xfrm>
          </p:grpSpPr>
          <p:sp>
            <p:nvSpPr>
              <p:cNvPr id="1716" name="Google Shape;1716;p58"/>
              <p:cNvSpPr/>
              <p:nvPr/>
            </p:nvSpPr>
            <p:spPr>
              <a:xfrm>
                <a:off x="4566275" y="2578634"/>
                <a:ext cx="55075" cy="464925"/>
              </a:xfrm>
              <a:custGeom>
                <a:rect b="b" l="l" r="r" t="t"/>
                <a:pathLst>
                  <a:path extrusionOk="0" h="18597" w="2203">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p:cNvSpPr/>
              <p:nvPr/>
            </p:nvSpPr>
            <p:spPr>
              <a:xfrm>
                <a:off x="4611650" y="2563884"/>
                <a:ext cx="16300" cy="16325"/>
              </a:xfrm>
              <a:custGeom>
                <a:rect b="b" l="l" r="r" t="t"/>
                <a:pathLst>
                  <a:path extrusionOk="0" h="653" w="652">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58"/>
            <p:cNvGrpSpPr/>
            <p:nvPr/>
          </p:nvGrpSpPr>
          <p:grpSpPr>
            <a:xfrm rot="-5400000">
              <a:off x="8886321" y="3688564"/>
              <a:ext cx="109695" cy="2328855"/>
              <a:chOff x="4541850" y="2791375"/>
              <a:chExt cx="15525" cy="329600"/>
            </a:xfrm>
          </p:grpSpPr>
          <p:sp>
            <p:nvSpPr>
              <p:cNvPr id="1719" name="Google Shape;1719;p58"/>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8"/>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58"/>
            <p:cNvGrpSpPr/>
            <p:nvPr/>
          </p:nvGrpSpPr>
          <p:grpSpPr>
            <a:xfrm rot="-5400000">
              <a:off x="9730496" y="3525526"/>
              <a:ext cx="109695" cy="2328855"/>
              <a:chOff x="4541850" y="2791375"/>
              <a:chExt cx="15525" cy="329600"/>
            </a:xfrm>
          </p:grpSpPr>
          <p:sp>
            <p:nvSpPr>
              <p:cNvPr id="1722" name="Google Shape;1722;p58"/>
              <p:cNvSpPr/>
              <p:nvPr/>
            </p:nvSpPr>
            <p:spPr>
              <a:xfrm>
                <a:off x="4548050" y="2805725"/>
                <a:ext cx="2350" cy="315250"/>
              </a:xfrm>
              <a:custGeom>
                <a:rect b="b" l="l" r="r" t="t"/>
                <a:pathLst>
                  <a:path extrusionOk="0" h="12610" w="94">
                    <a:moveTo>
                      <a:pt x="1" y="0"/>
                    </a:moveTo>
                    <a:lnTo>
                      <a:pt x="1" y="12610"/>
                    </a:lnTo>
                    <a:lnTo>
                      <a:pt x="94" y="12610"/>
                    </a:lnTo>
                    <a:lnTo>
                      <a:pt x="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4541850" y="2791375"/>
                <a:ext cx="15525" cy="15525"/>
              </a:xfrm>
              <a:custGeom>
                <a:rect b="b" l="l" r="r" t="t"/>
                <a:pathLst>
                  <a:path extrusionOk="0" h="621" w="621">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24" name="Google Shape;1724;p58"/>
          <p:cNvPicPr preferRelativeResize="0"/>
          <p:nvPr/>
        </p:nvPicPr>
        <p:blipFill>
          <a:blip r:embed="rId4">
            <a:alphaModFix/>
          </a:blip>
          <a:stretch>
            <a:fillRect/>
          </a:stretch>
        </p:blipFill>
        <p:spPr>
          <a:xfrm>
            <a:off x="8428650" y="-3"/>
            <a:ext cx="715350" cy="6035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dian Technology Company Profile by Slidesgo">
  <a:themeElements>
    <a:clrScheme name="Simple Light">
      <a:dk1>
        <a:srgbClr val="302F2F"/>
      </a:dk1>
      <a:lt1>
        <a:srgbClr val="FFFFFF"/>
      </a:lt1>
      <a:dk2>
        <a:srgbClr val="138808"/>
      </a:dk2>
      <a:lt2>
        <a:srgbClr val="FF9933"/>
      </a:lt2>
      <a:accent1>
        <a:srgbClr val="434343"/>
      </a:accent1>
      <a:accent2>
        <a:srgbClr val="666666"/>
      </a:accent2>
      <a:accent3>
        <a:srgbClr val="999999"/>
      </a:accent3>
      <a:accent4>
        <a:srgbClr val="CCCCCC"/>
      </a:accent4>
      <a:accent5>
        <a:srgbClr val="EFEFE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Pitch Deck by Slidesgo">
  <a:themeElements>
    <a:clrScheme name="Simple Light">
      <a:dk1>
        <a:srgbClr val="434343"/>
      </a:dk1>
      <a:lt1>
        <a:srgbClr val="FFFFFF"/>
      </a:lt1>
      <a:dk2>
        <a:srgbClr val="595959"/>
      </a:dk2>
      <a:lt2>
        <a:srgbClr val="FFFFFF"/>
      </a:lt2>
      <a:accent1>
        <a:srgbClr val="EBCFB2"/>
      </a:accent1>
      <a:accent2>
        <a:srgbClr val="C5BAAF"/>
      </a:accent2>
      <a:accent3>
        <a:srgbClr val="998888"/>
      </a:accent3>
      <a:accent4>
        <a:srgbClr val="434343"/>
      </a:accent4>
      <a:accent5>
        <a:srgbClr val="434343"/>
      </a:accent5>
      <a:accent6>
        <a:srgbClr val="43434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